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4"/>
    <p:sldMasterId id="2147483654" r:id="rId5"/>
  </p:sldMasterIdLst>
  <p:notesMasterIdLst>
    <p:notesMasterId r:id="rId26"/>
  </p:notesMasterIdLst>
  <p:sldIdLst>
    <p:sldId id="270" r:id="rId6"/>
    <p:sldId id="396" r:id="rId7"/>
    <p:sldId id="398" r:id="rId8"/>
    <p:sldId id="383" r:id="rId9"/>
    <p:sldId id="399" r:id="rId10"/>
    <p:sldId id="388" r:id="rId11"/>
    <p:sldId id="400" r:id="rId12"/>
    <p:sldId id="370" r:id="rId13"/>
    <p:sldId id="401" r:id="rId14"/>
    <p:sldId id="371" r:id="rId15"/>
    <p:sldId id="402" r:id="rId16"/>
    <p:sldId id="393" r:id="rId17"/>
    <p:sldId id="394" r:id="rId18"/>
    <p:sldId id="395" r:id="rId19"/>
    <p:sldId id="266" r:id="rId20"/>
    <p:sldId id="268" r:id="rId21"/>
    <p:sldId id="403" r:id="rId22"/>
    <p:sldId id="389" r:id="rId23"/>
    <p:sldId id="404" r:id="rId24"/>
    <p:sldId id="39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18" autoAdjust="0"/>
    <p:restoredTop sz="94660"/>
  </p:normalViewPr>
  <p:slideViewPr>
    <p:cSldViewPr snapToGrid="0">
      <p:cViewPr varScale="1">
        <p:scale>
          <a:sx n="69" d="100"/>
          <a:sy n="69" d="100"/>
        </p:scale>
        <p:origin x="72" y="360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609490-DFE6-4C5D-9CBC-106C6EEA8F8D}" type="datetimeFigureOut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39C28D-8104-4CEB-B5D4-3EFED570BA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188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9C28D-8104-4CEB-B5D4-3EFED570BA3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014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E33A1-0106-4ABF-A0C9-50FBB953EBF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9408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5409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5023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13718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4923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276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79DA6E-C333-45BB-ABFC-1B567DA0BFEA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52BCAAC-80AC-48BC-AACC-0512DECB3B8E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E83F4D5-2B2F-4060-8579-3D6D47C3B5C9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1894459C-F0AA-428E-81C7-01B1779992A5}"/>
              </a:ext>
            </a:extLst>
          </p:cNvPr>
          <p:cNvSpPr/>
          <p:nvPr userDrawn="1"/>
        </p:nvSpPr>
        <p:spPr>
          <a:xfrm>
            <a:off x="9162634" y="6483782"/>
            <a:ext cx="28641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Living Sports Healthy Life</a:t>
            </a:r>
          </a:p>
        </p:txBody>
      </p:sp>
      <p:sp>
        <p:nvSpPr>
          <p:cNvPr id="7" name="Flowchart: Process 72">
            <a:extLst>
              <a:ext uri="{FF2B5EF4-FFF2-40B4-BE49-F238E27FC236}">
                <a16:creationId xmlns:a16="http://schemas.microsoft.com/office/drawing/2014/main" id="{FA3B9A4B-5CAE-4371-BDB8-B357F41D3551}"/>
              </a:ext>
            </a:extLst>
          </p:cNvPr>
          <p:cNvSpPr/>
          <p:nvPr userDrawn="1"/>
        </p:nvSpPr>
        <p:spPr>
          <a:xfrm flipV="1">
            <a:off x="0" y="77624"/>
            <a:ext cx="12192000" cy="66937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막힌 원호 14">
            <a:extLst>
              <a:ext uri="{FF2B5EF4-FFF2-40B4-BE49-F238E27FC236}">
                <a16:creationId xmlns:a16="http://schemas.microsoft.com/office/drawing/2014/main" id="{8BBD93FA-C902-44BC-A5BA-59A5998BE45C}"/>
              </a:ext>
            </a:extLst>
          </p:cNvPr>
          <p:cNvSpPr/>
          <p:nvPr userDrawn="1"/>
        </p:nvSpPr>
        <p:spPr>
          <a:xfrm>
            <a:off x="4093892" y="1736269"/>
            <a:ext cx="3960000" cy="3960000"/>
          </a:xfrm>
          <a:prstGeom prst="blockArc">
            <a:avLst>
              <a:gd name="adj1" fmla="val 13812800"/>
              <a:gd name="adj2" fmla="val 7644143"/>
              <a:gd name="adj3" fmla="val 139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Graphic 14">
            <a:extLst>
              <a:ext uri="{FF2B5EF4-FFF2-40B4-BE49-F238E27FC236}">
                <a16:creationId xmlns:a16="http://schemas.microsoft.com/office/drawing/2014/main" id="{2E342667-10AA-49D5-AE1F-137CD2CCB9D7}"/>
              </a:ext>
            </a:extLst>
          </p:cNvPr>
          <p:cNvGrpSpPr/>
          <p:nvPr userDrawn="1"/>
        </p:nvGrpSpPr>
        <p:grpSpPr>
          <a:xfrm>
            <a:off x="580088" y="2156930"/>
            <a:ext cx="4675576" cy="3677420"/>
            <a:chOff x="2444748" y="555045"/>
            <a:chExt cx="7282048" cy="572745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9C1B7D-C3CE-418C-9D63-709049FC27E0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6DD3A80-9D01-4A09-9582-D2AE8F633F6D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DD594B-BBD5-43B3-A91A-753123B90D57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2315B81-0243-4AF0-8FD9-D9F2016F5FC0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EB18CD-553D-4A06-9CD9-FE5BB3A03B8A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41E64BB-2DFD-43AE-BCB2-02903F91BAEF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CC7839-251D-4AC4-90DF-2C24A60C3AAE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FF6E2B2-9E41-4BAB-8E49-E2A69BA3BB62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1" name="그림 개체 틀 2">
            <a:extLst>
              <a:ext uri="{FF2B5EF4-FFF2-40B4-BE49-F238E27FC236}">
                <a16:creationId xmlns:a16="http://schemas.microsoft.com/office/drawing/2014/main" id="{373EB29B-D8B2-4E67-86D0-A7E8DEE9DF53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45720" y="2311004"/>
            <a:ext cx="4398848" cy="25593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540000" anchor="ctr"/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</a:lstStyle>
          <a:p>
            <a:r>
              <a:rPr lang="en-US" altLang="ko-KR"/>
              <a:t>Insert Your Image</a:t>
            </a:r>
            <a:endParaRPr lang="ko-KR" altLang="en-US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0A0E8F74-C84A-4E87-A4DB-96386B2C25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C12A43D-C1F5-4390-B49E-5FBD8861E8A1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B431CBC-18C0-4B51-88D8-2EF236882C33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64C95D7-63F7-4F73-9BB1-8F284217E91C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57E6A7A2-8B51-48FF-A13A-1C46967E3EB3}"/>
              </a:ext>
            </a:extLst>
          </p:cNvPr>
          <p:cNvSpPr/>
          <p:nvPr userDrawn="1"/>
        </p:nvSpPr>
        <p:spPr>
          <a:xfrm>
            <a:off x="9162634" y="6483782"/>
            <a:ext cx="28641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Living Sports Healthy Life</a:t>
            </a:r>
          </a:p>
        </p:txBody>
      </p:sp>
      <p:sp>
        <p:nvSpPr>
          <p:cNvPr id="27" name="Flowchart: Process 72">
            <a:extLst>
              <a:ext uri="{FF2B5EF4-FFF2-40B4-BE49-F238E27FC236}">
                <a16:creationId xmlns:a16="http://schemas.microsoft.com/office/drawing/2014/main" id="{A093ECF1-4294-4655-B061-C4D53F8A9EDE}"/>
              </a:ext>
            </a:extLst>
          </p:cNvPr>
          <p:cNvSpPr/>
          <p:nvPr userDrawn="1"/>
        </p:nvSpPr>
        <p:spPr>
          <a:xfrm flipV="1">
            <a:off x="0" y="77624"/>
            <a:ext cx="12192000" cy="66937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2011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ontents slide layout">
  <p:cSld name="9_Contents slide layou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1"/>
          <p:cNvSpPr txBox="1">
            <a:spLocks noGrp="1"/>
          </p:cNvSpPr>
          <p:nvPr>
            <p:ph type="body" idx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sz="5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71"/>
          <p:cNvSpPr/>
          <p:nvPr/>
        </p:nvSpPr>
        <p:spPr>
          <a:xfrm flipH="1">
            <a:off x="10896600" y="5624055"/>
            <a:ext cx="1068843" cy="965339"/>
          </a:xfrm>
          <a:custGeom>
            <a:avLst/>
            <a:gdLst/>
            <a:ahLst/>
            <a:cxnLst/>
            <a:rect l="l" t="t" r="r" b="b"/>
            <a:pathLst>
              <a:path w="2823151" h="2549768" extrusionOk="0">
                <a:moveTo>
                  <a:pt x="44313" y="2550154"/>
                </a:moveTo>
                <a:cubicBezTo>
                  <a:pt x="8584" y="2524711"/>
                  <a:pt x="3982" y="2485463"/>
                  <a:pt x="734" y="2446485"/>
                </a:cubicBezTo>
                <a:cubicBezTo>
                  <a:pt x="-1973" y="2414546"/>
                  <a:pt x="3170" y="2382606"/>
                  <a:pt x="10208" y="2351478"/>
                </a:cubicBezTo>
                <a:cubicBezTo>
                  <a:pt x="11832" y="2343629"/>
                  <a:pt x="12644" y="2335508"/>
                  <a:pt x="13185" y="2327388"/>
                </a:cubicBezTo>
                <a:cubicBezTo>
                  <a:pt x="18599" y="2259178"/>
                  <a:pt x="1005" y="2201794"/>
                  <a:pt x="1817" y="2133313"/>
                </a:cubicBezTo>
                <a:cubicBezTo>
                  <a:pt x="2087" y="2108411"/>
                  <a:pt x="3711" y="2083238"/>
                  <a:pt x="14268" y="2059960"/>
                </a:cubicBezTo>
                <a:cubicBezTo>
                  <a:pt x="24283" y="2037494"/>
                  <a:pt x="57847" y="2028562"/>
                  <a:pt x="74899" y="2046426"/>
                </a:cubicBezTo>
                <a:cubicBezTo>
                  <a:pt x="81125" y="2052923"/>
                  <a:pt x="92764" y="2051569"/>
                  <a:pt x="101967" y="2051840"/>
                </a:cubicBezTo>
                <a:cubicBezTo>
                  <a:pt x="110087" y="2052110"/>
                  <a:pt x="117937" y="2055088"/>
                  <a:pt x="125245" y="2058336"/>
                </a:cubicBezTo>
                <a:cubicBezTo>
                  <a:pt x="150147" y="2069163"/>
                  <a:pt x="173967" y="2064020"/>
                  <a:pt x="195079" y="2050486"/>
                </a:cubicBezTo>
                <a:cubicBezTo>
                  <a:pt x="245966" y="2018547"/>
                  <a:pt x="288733" y="1977133"/>
                  <a:pt x="328523" y="1931930"/>
                </a:cubicBezTo>
                <a:cubicBezTo>
                  <a:pt x="352613" y="1904592"/>
                  <a:pt x="376974" y="1877524"/>
                  <a:pt x="403771" y="1852893"/>
                </a:cubicBezTo>
                <a:cubicBezTo>
                  <a:pt x="429485" y="1829074"/>
                  <a:pt x="451410" y="1802006"/>
                  <a:pt x="473064" y="1774668"/>
                </a:cubicBezTo>
                <a:cubicBezTo>
                  <a:pt x="499049" y="1741916"/>
                  <a:pt x="530447" y="1716202"/>
                  <a:pt x="568071" y="1697796"/>
                </a:cubicBezTo>
                <a:cubicBezTo>
                  <a:pt x="595680" y="1684262"/>
                  <a:pt x="622206" y="1668563"/>
                  <a:pt x="649003" y="1653405"/>
                </a:cubicBezTo>
                <a:cubicBezTo>
                  <a:pt x="667950" y="1642578"/>
                  <a:pt x="689334" y="1635811"/>
                  <a:pt x="708823" y="1625255"/>
                </a:cubicBezTo>
                <a:cubicBezTo>
                  <a:pt x="715319" y="1621736"/>
                  <a:pt x="722356" y="1618758"/>
                  <a:pt x="727499" y="1613886"/>
                </a:cubicBezTo>
                <a:cubicBezTo>
                  <a:pt x="750236" y="1593585"/>
                  <a:pt x="774326" y="1574909"/>
                  <a:pt x="795168" y="1552713"/>
                </a:cubicBezTo>
                <a:cubicBezTo>
                  <a:pt x="805454" y="1541886"/>
                  <a:pt x="811950" y="1528082"/>
                  <a:pt x="820341" y="1515631"/>
                </a:cubicBezTo>
                <a:cubicBezTo>
                  <a:pt x="836582" y="1491811"/>
                  <a:pt x="852552" y="1467450"/>
                  <a:pt x="867439" y="1442819"/>
                </a:cubicBezTo>
                <a:cubicBezTo>
                  <a:pt x="899649" y="1389496"/>
                  <a:pt x="935108" y="1338879"/>
                  <a:pt x="981393" y="1296383"/>
                </a:cubicBezTo>
                <a:cubicBezTo>
                  <a:pt x="993303" y="1285556"/>
                  <a:pt x="1004671" y="1273917"/>
                  <a:pt x="1016581" y="1263090"/>
                </a:cubicBezTo>
                <a:cubicBezTo>
                  <a:pt x="1029303" y="1251451"/>
                  <a:pt x="1035258" y="1235210"/>
                  <a:pt x="1046356" y="1222759"/>
                </a:cubicBezTo>
                <a:cubicBezTo>
                  <a:pt x="1063137" y="1203812"/>
                  <a:pt x="1060431" y="1179722"/>
                  <a:pt x="1065303" y="1157797"/>
                </a:cubicBezTo>
                <a:cubicBezTo>
                  <a:pt x="1075859" y="1109617"/>
                  <a:pt x="1086686" y="1061707"/>
                  <a:pt x="1114566" y="1020023"/>
                </a:cubicBezTo>
                <a:cubicBezTo>
                  <a:pt x="1129182" y="998098"/>
                  <a:pt x="1147588" y="979963"/>
                  <a:pt x="1167618" y="962910"/>
                </a:cubicBezTo>
                <a:cubicBezTo>
                  <a:pt x="1180611" y="951813"/>
                  <a:pt x="1196851" y="945858"/>
                  <a:pt x="1210385" y="936113"/>
                </a:cubicBezTo>
                <a:cubicBezTo>
                  <a:pt x="1228250" y="923392"/>
                  <a:pt x="1248280" y="914189"/>
                  <a:pt x="1265603" y="900925"/>
                </a:cubicBezTo>
                <a:cubicBezTo>
                  <a:pt x="1268581" y="898760"/>
                  <a:pt x="1271558" y="896865"/>
                  <a:pt x="1275348" y="896053"/>
                </a:cubicBezTo>
                <a:cubicBezTo>
                  <a:pt x="1294565" y="892805"/>
                  <a:pt x="1305934" y="878459"/>
                  <a:pt x="1319738" y="866279"/>
                </a:cubicBezTo>
                <a:cubicBezTo>
                  <a:pt x="1335708" y="851933"/>
                  <a:pt x="1346806" y="831632"/>
                  <a:pt x="1368189" y="823783"/>
                </a:cubicBezTo>
                <a:cubicBezTo>
                  <a:pt x="1382265" y="818640"/>
                  <a:pt x="1391197" y="808084"/>
                  <a:pt x="1397152" y="795362"/>
                </a:cubicBezTo>
                <a:cubicBezTo>
                  <a:pt x="1403648" y="781557"/>
                  <a:pt x="1412310" y="770189"/>
                  <a:pt x="1426926" y="764505"/>
                </a:cubicBezTo>
                <a:cubicBezTo>
                  <a:pt x="1432610" y="762339"/>
                  <a:pt x="1436400" y="757467"/>
                  <a:pt x="1438565" y="753136"/>
                </a:cubicBezTo>
                <a:cubicBezTo>
                  <a:pt x="1447497" y="735272"/>
                  <a:pt x="1462926" y="723091"/>
                  <a:pt x="1474294" y="707121"/>
                </a:cubicBezTo>
                <a:cubicBezTo>
                  <a:pt x="1485663" y="691422"/>
                  <a:pt x="1494324" y="673828"/>
                  <a:pt x="1506234" y="658400"/>
                </a:cubicBezTo>
                <a:cubicBezTo>
                  <a:pt x="1512189" y="650550"/>
                  <a:pt x="1517332" y="642159"/>
                  <a:pt x="1524369" y="635122"/>
                </a:cubicBezTo>
                <a:cubicBezTo>
                  <a:pt x="1566053" y="592084"/>
                  <a:pt x="1603136" y="544986"/>
                  <a:pt x="1642384" y="499784"/>
                </a:cubicBezTo>
                <a:cubicBezTo>
                  <a:pt x="1655377" y="484626"/>
                  <a:pt x="1669452" y="470551"/>
                  <a:pt x="1685151" y="458370"/>
                </a:cubicBezTo>
                <a:cubicBezTo>
                  <a:pt x="1710595" y="438340"/>
                  <a:pt x="1727647" y="411814"/>
                  <a:pt x="1744429" y="385017"/>
                </a:cubicBezTo>
                <a:cubicBezTo>
                  <a:pt x="1750655" y="374731"/>
                  <a:pt x="1748760" y="368506"/>
                  <a:pt x="1738745" y="361739"/>
                </a:cubicBezTo>
                <a:cubicBezTo>
                  <a:pt x="1703557" y="338731"/>
                  <a:pt x="1671076" y="312746"/>
                  <a:pt x="1641031" y="283513"/>
                </a:cubicBezTo>
                <a:cubicBezTo>
                  <a:pt x="1628850" y="271333"/>
                  <a:pt x="1615046" y="260777"/>
                  <a:pt x="1602595" y="248867"/>
                </a:cubicBezTo>
                <a:cubicBezTo>
                  <a:pt x="1597723" y="244265"/>
                  <a:pt x="1592580" y="242641"/>
                  <a:pt x="1585813" y="242912"/>
                </a:cubicBezTo>
                <a:cubicBezTo>
                  <a:pt x="1542234" y="244536"/>
                  <a:pt x="1498384" y="246701"/>
                  <a:pt x="1455076" y="238311"/>
                </a:cubicBezTo>
                <a:cubicBezTo>
                  <a:pt x="1424761" y="232356"/>
                  <a:pt x="1394716" y="224235"/>
                  <a:pt x="1364129" y="221258"/>
                </a:cubicBezTo>
                <a:cubicBezTo>
                  <a:pt x="1303769" y="215574"/>
                  <a:pt x="1243137" y="216656"/>
                  <a:pt x="1182776" y="226401"/>
                </a:cubicBezTo>
                <a:cubicBezTo>
                  <a:pt x="1167077" y="228837"/>
                  <a:pt x="1152190" y="230732"/>
                  <a:pt x="1140010" y="243724"/>
                </a:cubicBezTo>
                <a:cubicBezTo>
                  <a:pt x="1132972" y="251303"/>
                  <a:pt x="1119979" y="252386"/>
                  <a:pt x="1109694" y="255904"/>
                </a:cubicBezTo>
                <a:cubicBezTo>
                  <a:pt x="1080190" y="266461"/>
                  <a:pt x="1055559" y="283513"/>
                  <a:pt x="1039318" y="310852"/>
                </a:cubicBezTo>
                <a:cubicBezTo>
                  <a:pt x="1034716" y="318431"/>
                  <a:pt x="1036070" y="327904"/>
                  <a:pt x="1035258" y="336837"/>
                </a:cubicBezTo>
                <a:cubicBezTo>
                  <a:pt x="1034716" y="341167"/>
                  <a:pt x="1038777" y="348476"/>
                  <a:pt x="1030115" y="348746"/>
                </a:cubicBezTo>
                <a:cubicBezTo>
                  <a:pt x="1021724" y="349017"/>
                  <a:pt x="1010356" y="353077"/>
                  <a:pt x="1007378" y="341438"/>
                </a:cubicBezTo>
                <a:cubicBezTo>
                  <a:pt x="1001423" y="317348"/>
                  <a:pt x="993574" y="292716"/>
                  <a:pt x="1014686" y="271062"/>
                </a:cubicBezTo>
                <a:cubicBezTo>
                  <a:pt x="1020100" y="265378"/>
                  <a:pt x="1021453" y="257258"/>
                  <a:pt x="1023348" y="249950"/>
                </a:cubicBezTo>
                <a:cubicBezTo>
                  <a:pt x="1024972" y="244536"/>
                  <a:pt x="1020912" y="242912"/>
                  <a:pt x="1017393" y="241017"/>
                </a:cubicBezTo>
                <a:cubicBezTo>
                  <a:pt x="998987" y="231002"/>
                  <a:pt x="979228" y="231544"/>
                  <a:pt x="960551" y="236957"/>
                </a:cubicBezTo>
                <a:cubicBezTo>
                  <a:pt x="928882" y="246160"/>
                  <a:pt x="896942" y="246701"/>
                  <a:pt x="864461" y="246431"/>
                </a:cubicBezTo>
                <a:cubicBezTo>
                  <a:pt x="854988" y="246431"/>
                  <a:pt x="850386" y="241288"/>
                  <a:pt x="850115" y="232085"/>
                </a:cubicBezTo>
                <a:cubicBezTo>
                  <a:pt x="849845" y="222882"/>
                  <a:pt x="849845" y="213408"/>
                  <a:pt x="862296" y="212326"/>
                </a:cubicBezTo>
                <a:cubicBezTo>
                  <a:pt x="891800" y="209619"/>
                  <a:pt x="919679" y="200416"/>
                  <a:pt x="948371" y="194461"/>
                </a:cubicBezTo>
                <a:cubicBezTo>
                  <a:pt x="954326" y="193378"/>
                  <a:pt x="960822" y="191754"/>
                  <a:pt x="962987" y="184446"/>
                </a:cubicBezTo>
                <a:cubicBezTo>
                  <a:pt x="960551" y="181198"/>
                  <a:pt x="956762" y="182551"/>
                  <a:pt x="953784" y="182551"/>
                </a:cubicBezTo>
                <a:cubicBezTo>
                  <a:pt x="920221" y="182822"/>
                  <a:pt x="886927" y="180115"/>
                  <a:pt x="853634" y="176867"/>
                </a:cubicBezTo>
                <a:cubicBezTo>
                  <a:pt x="837123" y="175243"/>
                  <a:pt x="828461" y="158190"/>
                  <a:pt x="836852" y="144115"/>
                </a:cubicBezTo>
                <a:cubicBezTo>
                  <a:pt x="840642" y="137890"/>
                  <a:pt x="847138" y="138702"/>
                  <a:pt x="852822" y="138702"/>
                </a:cubicBezTo>
                <a:cubicBezTo>
                  <a:pt x="888010" y="138972"/>
                  <a:pt x="923469" y="138972"/>
                  <a:pt x="958657" y="141409"/>
                </a:cubicBezTo>
                <a:cubicBezTo>
                  <a:pt x="962446" y="141679"/>
                  <a:pt x="966777" y="143574"/>
                  <a:pt x="970566" y="137890"/>
                </a:cubicBezTo>
                <a:cubicBezTo>
                  <a:pt x="959739" y="133288"/>
                  <a:pt x="948641" y="132206"/>
                  <a:pt x="938356" y="128416"/>
                </a:cubicBezTo>
                <a:cubicBezTo>
                  <a:pt x="918867" y="121108"/>
                  <a:pt x="898025" y="117318"/>
                  <a:pt x="879078" y="108386"/>
                </a:cubicBezTo>
                <a:cubicBezTo>
                  <a:pt x="867168" y="102702"/>
                  <a:pt x="864461" y="94852"/>
                  <a:pt x="869604" y="82130"/>
                </a:cubicBezTo>
                <a:cubicBezTo>
                  <a:pt x="873935" y="71303"/>
                  <a:pt x="880702" y="67514"/>
                  <a:pt x="892612" y="72927"/>
                </a:cubicBezTo>
                <a:cubicBezTo>
                  <a:pt x="922657" y="86732"/>
                  <a:pt x="956762" y="86191"/>
                  <a:pt x="986536" y="100536"/>
                </a:cubicBezTo>
                <a:cubicBezTo>
                  <a:pt x="991408" y="102973"/>
                  <a:pt x="993032" y="99454"/>
                  <a:pt x="995468" y="96747"/>
                </a:cubicBezTo>
                <a:cubicBezTo>
                  <a:pt x="998446" y="93499"/>
                  <a:pt x="998175" y="90792"/>
                  <a:pt x="995468" y="87003"/>
                </a:cubicBezTo>
                <a:cubicBezTo>
                  <a:pt x="983829" y="71303"/>
                  <a:pt x="970837" y="56958"/>
                  <a:pt x="957574" y="43153"/>
                </a:cubicBezTo>
                <a:cubicBezTo>
                  <a:pt x="952972" y="38281"/>
                  <a:pt x="947829" y="34221"/>
                  <a:pt x="943228" y="29619"/>
                </a:cubicBezTo>
                <a:cubicBezTo>
                  <a:pt x="936190" y="22852"/>
                  <a:pt x="935108" y="14191"/>
                  <a:pt x="940251" y="6612"/>
                </a:cubicBezTo>
                <a:cubicBezTo>
                  <a:pt x="945935" y="-1508"/>
                  <a:pt x="954867" y="-1238"/>
                  <a:pt x="962987" y="2552"/>
                </a:cubicBezTo>
                <a:cubicBezTo>
                  <a:pt x="967589" y="4717"/>
                  <a:pt x="971649" y="8236"/>
                  <a:pt x="975438" y="11484"/>
                </a:cubicBezTo>
                <a:cubicBezTo>
                  <a:pt x="982476" y="17439"/>
                  <a:pt x="988972" y="23935"/>
                  <a:pt x="995739" y="29890"/>
                </a:cubicBezTo>
                <a:cubicBezTo>
                  <a:pt x="1040942" y="70221"/>
                  <a:pt x="1040942" y="69950"/>
                  <a:pt x="1100491" y="81318"/>
                </a:cubicBezTo>
                <a:cubicBezTo>
                  <a:pt x="1121062" y="85108"/>
                  <a:pt x="1141092" y="91063"/>
                  <a:pt x="1159498" y="101890"/>
                </a:cubicBezTo>
                <a:cubicBezTo>
                  <a:pt x="1175468" y="111363"/>
                  <a:pt x="1193603" y="109469"/>
                  <a:pt x="1211197" y="106762"/>
                </a:cubicBezTo>
                <a:cubicBezTo>
                  <a:pt x="1273723" y="97559"/>
                  <a:pt x="1336250" y="88356"/>
                  <a:pt x="1399047" y="83484"/>
                </a:cubicBezTo>
                <a:cubicBezTo>
                  <a:pt x="1459949" y="78882"/>
                  <a:pt x="1521121" y="82401"/>
                  <a:pt x="1581753" y="88897"/>
                </a:cubicBezTo>
                <a:cubicBezTo>
                  <a:pt x="1588790" y="89709"/>
                  <a:pt x="1595557" y="90521"/>
                  <a:pt x="1602595" y="90521"/>
                </a:cubicBezTo>
                <a:cubicBezTo>
                  <a:pt x="1617753" y="90251"/>
                  <a:pt x="1631287" y="94311"/>
                  <a:pt x="1643467" y="104055"/>
                </a:cubicBezTo>
                <a:cubicBezTo>
                  <a:pt x="1666204" y="122461"/>
                  <a:pt x="1694354" y="131393"/>
                  <a:pt x="1720610" y="143033"/>
                </a:cubicBezTo>
                <a:cubicBezTo>
                  <a:pt x="1741993" y="152506"/>
                  <a:pt x="1762835" y="163604"/>
                  <a:pt x="1783948" y="173890"/>
                </a:cubicBezTo>
                <a:cubicBezTo>
                  <a:pt x="1787737" y="175784"/>
                  <a:pt x="1791797" y="178220"/>
                  <a:pt x="1796128" y="179032"/>
                </a:cubicBezTo>
                <a:cubicBezTo>
                  <a:pt x="1830775" y="186611"/>
                  <a:pt x="1861632" y="202852"/>
                  <a:pt x="1891135" y="221258"/>
                </a:cubicBezTo>
                <a:cubicBezTo>
                  <a:pt x="1918203" y="238040"/>
                  <a:pt x="1948248" y="248055"/>
                  <a:pt x="1976940" y="261047"/>
                </a:cubicBezTo>
                <a:cubicBezTo>
                  <a:pt x="2003737" y="273228"/>
                  <a:pt x="2027015" y="290280"/>
                  <a:pt x="2044338" y="314370"/>
                </a:cubicBezTo>
                <a:cubicBezTo>
                  <a:pt x="2048398" y="320055"/>
                  <a:pt x="2053000" y="325198"/>
                  <a:pt x="2058955" y="328987"/>
                </a:cubicBezTo>
                <a:cubicBezTo>
                  <a:pt x="2065992" y="333859"/>
                  <a:pt x="2077902" y="329799"/>
                  <a:pt x="2077631" y="321408"/>
                </a:cubicBezTo>
                <a:cubicBezTo>
                  <a:pt x="2077090" y="297859"/>
                  <a:pt x="2089270" y="281889"/>
                  <a:pt x="2105782" y="267002"/>
                </a:cubicBezTo>
                <a:cubicBezTo>
                  <a:pt x="2116067" y="257799"/>
                  <a:pt x="2124458" y="246972"/>
                  <a:pt x="2135556" y="238311"/>
                </a:cubicBezTo>
                <a:cubicBezTo>
                  <a:pt x="2151526" y="226130"/>
                  <a:pt x="2169390" y="219634"/>
                  <a:pt x="2188067" y="213679"/>
                </a:cubicBezTo>
                <a:cubicBezTo>
                  <a:pt x="2233541" y="198521"/>
                  <a:pt x="2279826" y="200687"/>
                  <a:pt x="2326112" y="207724"/>
                </a:cubicBezTo>
                <a:cubicBezTo>
                  <a:pt x="2340187" y="209890"/>
                  <a:pt x="2353180" y="215574"/>
                  <a:pt x="2362382" y="229649"/>
                </a:cubicBezTo>
                <a:cubicBezTo>
                  <a:pt x="2367525" y="237769"/>
                  <a:pt x="2378352" y="244536"/>
                  <a:pt x="2390533" y="244536"/>
                </a:cubicBezTo>
                <a:cubicBezTo>
                  <a:pt x="2398924" y="244536"/>
                  <a:pt x="2406773" y="245348"/>
                  <a:pt x="2411916" y="253198"/>
                </a:cubicBezTo>
                <a:cubicBezTo>
                  <a:pt x="2413811" y="255904"/>
                  <a:pt x="2417330" y="257799"/>
                  <a:pt x="2420578" y="257529"/>
                </a:cubicBezTo>
                <a:cubicBezTo>
                  <a:pt x="2437089" y="256446"/>
                  <a:pt x="2441149" y="269168"/>
                  <a:pt x="2445751" y="280536"/>
                </a:cubicBezTo>
                <a:cubicBezTo>
                  <a:pt x="2448728" y="287574"/>
                  <a:pt x="2452518" y="292175"/>
                  <a:pt x="2459284" y="295423"/>
                </a:cubicBezTo>
                <a:cubicBezTo>
                  <a:pt x="2496096" y="313829"/>
                  <a:pt x="2517751" y="351453"/>
                  <a:pt x="2512608" y="393949"/>
                </a:cubicBezTo>
                <a:cubicBezTo>
                  <a:pt x="2512066" y="397468"/>
                  <a:pt x="2512878" y="400445"/>
                  <a:pt x="2513420" y="403694"/>
                </a:cubicBezTo>
                <a:cubicBezTo>
                  <a:pt x="2516939" y="419393"/>
                  <a:pt x="2510442" y="432927"/>
                  <a:pt x="2502322" y="445107"/>
                </a:cubicBezTo>
                <a:cubicBezTo>
                  <a:pt x="2497720" y="452145"/>
                  <a:pt x="2487976" y="452686"/>
                  <a:pt x="2479856" y="450250"/>
                </a:cubicBezTo>
                <a:cubicBezTo>
                  <a:pt x="2466864" y="446460"/>
                  <a:pt x="2453600" y="447272"/>
                  <a:pt x="2440608" y="445107"/>
                </a:cubicBezTo>
                <a:cubicBezTo>
                  <a:pt x="2435736" y="444295"/>
                  <a:pt x="2434112" y="446460"/>
                  <a:pt x="2433029" y="450520"/>
                </a:cubicBezTo>
                <a:cubicBezTo>
                  <a:pt x="2429781" y="463513"/>
                  <a:pt x="2422473" y="475423"/>
                  <a:pt x="2421931" y="489227"/>
                </a:cubicBezTo>
                <a:cubicBezTo>
                  <a:pt x="2421661" y="496535"/>
                  <a:pt x="2415435" y="499513"/>
                  <a:pt x="2408939" y="500866"/>
                </a:cubicBezTo>
                <a:cubicBezTo>
                  <a:pt x="2400277" y="502761"/>
                  <a:pt x="2397300" y="507904"/>
                  <a:pt x="2397570" y="516836"/>
                </a:cubicBezTo>
                <a:cubicBezTo>
                  <a:pt x="2398112" y="539032"/>
                  <a:pt x="2392157" y="560415"/>
                  <a:pt x="2387826" y="582069"/>
                </a:cubicBezTo>
                <a:cubicBezTo>
                  <a:pt x="2386202" y="589919"/>
                  <a:pt x="2381871" y="593437"/>
                  <a:pt x="2374021" y="593167"/>
                </a:cubicBezTo>
                <a:cubicBezTo>
                  <a:pt x="2370774" y="593167"/>
                  <a:pt x="2367255" y="593437"/>
                  <a:pt x="2364277" y="592625"/>
                </a:cubicBezTo>
                <a:cubicBezTo>
                  <a:pt x="2352909" y="589107"/>
                  <a:pt x="2345059" y="591813"/>
                  <a:pt x="2341811" y="603723"/>
                </a:cubicBezTo>
                <a:cubicBezTo>
                  <a:pt x="2341811" y="603994"/>
                  <a:pt x="2341540" y="604535"/>
                  <a:pt x="2341270" y="604535"/>
                </a:cubicBezTo>
                <a:cubicBezTo>
                  <a:pt x="2326653" y="612655"/>
                  <a:pt x="2318533" y="630791"/>
                  <a:pt x="2299315" y="631873"/>
                </a:cubicBezTo>
                <a:cubicBezTo>
                  <a:pt x="2294984" y="632144"/>
                  <a:pt x="2291736" y="634580"/>
                  <a:pt x="2289300" y="638099"/>
                </a:cubicBezTo>
                <a:cubicBezTo>
                  <a:pt x="2286864" y="641618"/>
                  <a:pt x="2287135" y="644595"/>
                  <a:pt x="2291736" y="645678"/>
                </a:cubicBezTo>
                <a:cubicBezTo>
                  <a:pt x="2302563" y="647843"/>
                  <a:pt x="2311766" y="651903"/>
                  <a:pt x="2317992" y="661648"/>
                </a:cubicBezTo>
                <a:cubicBezTo>
                  <a:pt x="2318804" y="663001"/>
                  <a:pt x="2322052" y="663272"/>
                  <a:pt x="2323946" y="664084"/>
                </a:cubicBezTo>
                <a:cubicBezTo>
                  <a:pt x="2352367" y="676264"/>
                  <a:pt x="2380247" y="688986"/>
                  <a:pt x="2402713" y="711452"/>
                </a:cubicBezTo>
                <a:cubicBezTo>
                  <a:pt x="2411646" y="720385"/>
                  <a:pt x="2423285" y="726881"/>
                  <a:pt x="2434382" y="733106"/>
                </a:cubicBezTo>
                <a:cubicBezTo>
                  <a:pt x="2443856" y="738520"/>
                  <a:pt x="2453600" y="735813"/>
                  <a:pt x="2462803" y="730670"/>
                </a:cubicBezTo>
                <a:cubicBezTo>
                  <a:pt x="2469570" y="726881"/>
                  <a:pt x="2475254" y="721467"/>
                  <a:pt x="2480127" y="715512"/>
                </a:cubicBezTo>
                <a:cubicBezTo>
                  <a:pt x="2506924" y="683573"/>
                  <a:pt x="2539134" y="655693"/>
                  <a:pt x="2562141" y="620505"/>
                </a:cubicBezTo>
                <a:cubicBezTo>
                  <a:pt x="2592186" y="574761"/>
                  <a:pt x="2618171" y="526580"/>
                  <a:pt x="2633870" y="473799"/>
                </a:cubicBezTo>
                <a:cubicBezTo>
                  <a:pt x="2637119" y="463242"/>
                  <a:pt x="2637119" y="452145"/>
                  <a:pt x="2630893" y="441859"/>
                </a:cubicBezTo>
                <a:cubicBezTo>
                  <a:pt x="2627645" y="436716"/>
                  <a:pt x="2624938" y="430490"/>
                  <a:pt x="2624126" y="424536"/>
                </a:cubicBezTo>
                <a:cubicBezTo>
                  <a:pt x="2621961" y="406942"/>
                  <a:pt x="2614111" y="391513"/>
                  <a:pt x="2606262" y="376355"/>
                </a:cubicBezTo>
                <a:cubicBezTo>
                  <a:pt x="2595705" y="355513"/>
                  <a:pt x="2579194" y="339002"/>
                  <a:pt x="2556728" y="330070"/>
                </a:cubicBezTo>
                <a:cubicBezTo>
                  <a:pt x="2550232" y="327634"/>
                  <a:pt x="2545360" y="324927"/>
                  <a:pt x="2546442" y="317077"/>
                </a:cubicBezTo>
                <a:cubicBezTo>
                  <a:pt x="2547525" y="308957"/>
                  <a:pt x="2553750" y="308686"/>
                  <a:pt x="2559705" y="308416"/>
                </a:cubicBezTo>
                <a:cubicBezTo>
                  <a:pt x="2570803" y="307874"/>
                  <a:pt x="2581901" y="307333"/>
                  <a:pt x="2592728" y="309769"/>
                </a:cubicBezTo>
                <a:cubicBezTo>
                  <a:pt x="2603826" y="312205"/>
                  <a:pt x="2613029" y="317077"/>
                  <a:pt x="2619795" y="326822"/>
                </a:cubicBezTo>
                <a:cubicBezTo>
                  <a:pt x="2634953" y="348476"/>
                  <a:pt x="2647404" y="347664"/>
                  <a:pt x="2658502" y="324386"/>
                </a:cubicBezTo>
                <a:cubicBezTo>
                  <a:pt x="2666893" y="307333"/>
                  <a:pt x="2673389" y="289468"/>
                  <a:pt x="2674201" y="269709"/>
                </a:cubicBezTo>
                <a:cubicBezTo>
                  <a:pt x="2675284" y="249950"/>
                  <a:pt x="2682051" y="231002"/>
                  <a:pt x="2688006" y="212055"/>
                </a:cubicBezTo>
                <a:cubicBezTo>
                  <a:pt x="2691254" y="202311"/>
                  <a:pt x="2700998" y="198792"/>
                  <a:pt x="2711555" y="201769"/>
                </a:cubicBezTo>
                <a:cubicBezTo>
                  <a:pt x="2721299" y="204476"/>
                  <a:pt x="2720758" y="212596"/>
                  <a:pt x="2719675" y="219634"/>
                </a:cubicBezTo>
                <a:cubicBezTo>
                  <a:pt x="2718051" y="231002"/>
                  <a:pt x="2715073" y="242371"/>
                  <a:pt x="2712096" y="257258"/>
                </a:cubicBezTo>
                <a:cubicBezTo>
                  <a:pt x="2719133" y="247514"/>
                  <a:pt x="2721840" y="239123"/>
                  <a:pt x="2724006" y="230732"/>
                </a:cubicBezTo>
                <a:cubicBezTo>
                  <a:pt x="2726442" y="220446"/>
                  <a:pt x="2729419" y="210160"/>
                  <a:pt x="2734833" y="200687"/>
                </a:cubicBezTo>
                <a:cubicBezTo>
                  <a:pt x="2739705" y="192025"/>
                  <a:pt x="2747825" y="189318"/>
                  <a:pt x="2757299" y="193378"/>
                </a:cubicBezTo>
                <a:cubicBezTo>
                  <a:pt x="2765961" y="196897"/>
                  <a:pt x="2768667" y="203393"/>
                  <a:pt x="2765419" y="212055"/>
                </a:cubicBezTo>
                <a:cubicBezTo>
                  <a:pt x="2763524" y="216927"/>
                  <a:pt x="2764607" y="218551"/>
                  <a:pt x="2769479" y="219363"/>
                </a:cubicBezTo>
                <a:cubicBezTo>
                  <a:pt x="2780306" y="220987"/>
                  <a:pt x="2783825" y="228296"/>
                  <a:pt x="2782742" y="238581"/>
                </a:cubicBezTo>
                <a:cubicBezTo>
                  <a:pt x="2779765" y="266190"/>
                  <a:pt x="2778682" y="294340"/>
                  <a:pt x="2770291" y="321137"/>
                </a:cubicBezTo>
                <a:cubicBezTo>
                  <a:pt x="2768667" y="326280"/>
                  <a:pt x="2766773" y="331694"/>
                  <a:pt x="2773269" y="337378"/>
                </a:cubicBezTo>
                <a:cubicBezTo>
                  <a:pt x="2776788" y="320055"/>
                  <a:pt x="2789239" y="307333"/>
                  <a:pt x="2792216" y="290551"/>
                </a:cubicBezTo>
                <a:cubicBezTo>
                  <a:pt x="2793299" y="284867"/>
                  <a:pt x="2795464" y="279183"/>
                  <a:pt x="2798442" y="274310"/>
                </a:cubicBezTo>
                <a:cubicBezTo>
                  <a:pt x="2803585" y="265649"/>
                  <a:pt x="2813870" y="266190"/>
                  <a:pt x="2823885" y="275122"/>
                </a:cubicBezTo>
                <a:cubicBezTo>
                  <a:pt x="2823885" y="282431"/>
                  <a:pt x="2823885" y="289739"/>
                  <a:pt x="2823885" y="297047"/>
                </a:cubicBezTo>
                <a:cubicBezTo>
                  <a:pt x="2815765" y="318431"/>
                  <a:pt x="2807645" y="340085"/>
                  <a:pt x="2799253" y="361468"/>
                </a:cubicBezTo>
                <a:cubicBezTo>
                  <a:pt x="2797359" y="366611"/>
                  <a:pt x="2798712" y="371754"/>
                  <a:pt x="2798171" y="376897"/>
                </a:cubicBezTo>
                <a:cubicBezTo>
                  <a:pt x="2796276" y="398280"/>
                  <a:pt x="2788156" y="418039"/>
                  <a:pt x="2780848" y="438069"/>
                </a:cubicBezTo>
                <a:cubicBezTo>
                  <a:pt x="2772998" y="459453"/>
                  <a:pt x="2759464" y="477047"/>
                  <a:pt x="2745660" y="494641"/>
                </a:cubicBezTo>
                <a:cubicBezTo>
                  <a:pt x="2725088" y="520626"/>
                  <a:pt x="2716156" y="552295"/>
                  <a:pt x="2707224" y="583964"/>
                </a:cubicBezTo>
                <a:cubicBezTo>
                  <a:pt x="2698292" y="614821"/>
                  <a:pt x="2686923" y="645137"/>
                  <a:pt x="2675555" y="675182"/>
                </a:cubicBezTo>
                <a:cubicBezTo>
                  <a:pt x="2660126" y="715242"/>
                  <a:pt x="2639013" y="752054"/>
                  <a:pt x="2616277" y="788054"/>
                </a:cubicBezTo>
                <a:cubicBezTo>
                  <a:pt x="2600307" y="813226"/>
                  <a:pt x="2584878" y="839211"/>
                  <a:pt x="2565389" y="862219"/>
                </a:cubicBezTo>
                <a:cubicBezTo>
                  <a:pt x="2557540" y="871422"/>
                  <a:pt x="2550502" y="881437"/>
                  <a:pt x="2543735" y="891452"/>
                </a:cubicBezTo>
                <a:cubicBezTo>
                  <a:pt x="2531284" y="910128"/>
                  <a:pt x="2516939" y="916895"/>
                  <a:pt x="2494743" y="911752"/>
                </a:cubicBezTo>
                <a:cubicBezTo>
                  <a:pt x="2477149" y="907692"/>
                  <a:pt x="2459555" y="903362"/>
                  <a:pt x="2442773" y="897136"/>
                </a:cubicBezTo>
                <a:cubicBezTo>
                  <a:pt x="2396488" y="880625"/>
                  <a:pt x="2348849" y="867903"/>
                  <a:pt x="2302563" y="851392"/>
                </a:cubicBezTo>
                <a:cubicBezTo>
                  <a:pt x="2264668" y="837858"/>
                  <a:pt x="2227315" y="821888"/>
                  <a:pt x="2193481" y="799693"/>
                </a:cubicBezTo>
                <a:cubicBezTo>
                  <a:pt x="2189691" y="797256"/>
                  <a:pt x="2185360" y="795903"/>
                  <a:pt x="2180759" y="797527"/>
                </a:cubicBezTo>
                <a:cubicBezTo>
                  <a:pt x="2171014" y="801046"/>
                  <a:pt x="2164789" y="796444"/>
                  <a:pt x="2158834" y="789678"/>
                </a:cubicBezTo>
                <a:cubicBezTo>
                  <a:pt x="2145030" y="774520"/>
                  <a:pt x="2131225" y="759091"/>
                  <a:pt x="2109571" y="754490"/>
                </a:cubicBezTo>
                <a:cubicBezTo>
                  <a:pt x="2100368" y="752595"/>
                  <a:pt x="2093331" y="753407"/>
                  <a:pt x="2085481" y="760174"/>
                </a:cubicBezTo>
                <a:cubicBezTo>
                  <a:pt x="2060579" y="781828"/>
                  <a:pt x="2035406" y="803753"/>
                  <a:pt x="2005631" y="818099"/>
                </a:cubicBezTo>
                <a:cubicBezTo>
                  <a:pt x="1980188" y="830550"/>
                  <a:pt x="1953120" y="838941"/>
                  <a:pt x="1927406" y="850850"/>
                </a:cubicBezTo>
                <a:cubicBezTo>
                  <a:pt x="1896008" y="865737"/>
                  <a:pt x="1865421" y="882519"/>
                  <a:pt x="1841331" y="908775"/>
                </a:cubicBezTo>
                <a:cubicBezTo>
                  <a:pt x="1829692" y="921497"/>
                  <a:pt x="1814805" y="929888"/>
                  <a:pt x="1799376" y="936925"/>
                </a:cubicBezTo>
                <a:cubicBezTo>
                  <a:pt x="1772579" y="949376"/>
                  <a:pt x="1748219" y="965346"/>
                  <a:pt x="1723858" y="981858"/>
                </a:cubicBezTo>
                <a:cubicBezTo>
                  <a:pt x="1697602" y="999722"/>
                  <a:pt x="1672159" y="1019211"/>
                  <a:pt x="1646444" y="1037887"/>
                </a:cubicBezTo>
                <a:cubicBezTo>
                  <a:pt x="1643738" y="1039782"/>
                  <a:pt x="1639948" y="1041677"/>
                  <a:pt x="1640219" y="1044925"/>
                </a:cubicBezTo>
                <a:cubicBezTo>
                  <a:pt x="1640760" y="1049256"/>
                  <a:pt x="1645632" y="1047090"/>
                  <a:pt x="1648339" y="1048444"/>
                </a:cubicBezTo>
                <a:cubicBezTo>
                  <a:pt x="1680279" y="1061707"/>
                  <a:pt x="1714925" y="1068203"/>
                  <a:pt x="1745512" y="1085256"/>
                </a:cubicBezTo>
                <a:cubicBezTo>
                  <a:pt x="1749031" y="1087151"/>
                  <a:pt x="1753091" y="1088233"/>
                  <a:pt x="1756339" y="1090669"/>
                </a:cubicBezTo>
                <a:cubicBezTo>
                  <a:pt x="1785572" y="1113677"/>
                  <a:pt x="1819406" y="1127752"/>
                  <a:pt x="1852429" y="1143722"/>
                </a:cubicBezTo>
                <a:cubicBezTo>
                  <a:pt x="1890324" y="1161857"/>
                  <a:pt x="1927135" y="1182699"/>
                  <a:pt x="1962865" y="1205165"/>
                </a:cubicBezTo>
                <a:cubicBezTo>
                  <a:pt x="2007255" y="1233316"/>
                  <a:pt x="2052188" y="1260383"/>
                  <a:pt x="2099827" y="1282849"/>
                </a:cubicBezTo>
                <a:cubicBezTo>
                  <a:pt x="2117150" y="1290970"/>
                  <a:pt x="2132308" y="1302609"/>
                  <a:pt x="2145571" y="1316413"/>
                </a:cubicBezTo>
                <a:cubicBezTo>
                  <a:pt x="2153691" y="1325075"/>
                  <a:pt x="2156939" y="1335631"/>
                  <a:pt x="2157751" y="1347541"/>
                </a:cubicBezTo>
                <a:cubicBezTo>
                  <a:pt x="2160458" y="1380293"/>
                  <a:pt x="2149902" y="1407360"/>
                  <a:pt x="2130954" y="1434428"/>
                </a:cubicBezTo>
                <a:cubicBezTo>
                  <a:pt x="2102533" y="1475300"/>
                  <a:pt x="2066263" y="1508593"/>
                  <a:pt x="2034052" y="1545405"/>
                </a:cubicBezTo>
                <a:cubicBezTo>
                  <a:pt x="1991015" y="1594397"/>
                  <a:pt x="1945541" y="1640683"/>
                  <a:pt x="1898985" y="1686157"/>
                </a:cubicBezTo>
                <a:cubicBezTo>
                  <a:pt x="1874624" y="1709976"/>
                  <a:pt x="1847557" y="1731089"/>
                  <a:pt x="1822654" y="1754367"/>
                </a:cubicBezTo>
                <a:cubicBezTo>
                  <a:pt x="1793421" y="1781976"/>
                  <a:pt x="1766083" y="1811480"/>
                  <a:pt x="1742264" y="1844231"/>
                </a:cubicBezTo>
                <a:cubicBezTo>
                  <a:pt x="1720880" y="1873194"/>
                  <a:pt x="1707076" y="1905945"/>
                  <a:pt x="1693813" y="1938968"/>
                </a:cubicBezTo>
                <a:cubicBezTo>
                  <a:pt x="1688670" y="1951960"/>
                  <a:pt x="1698956" y="1961705"/>
                  <a:pt x="1701933" y="1973073"/>
                </a:cubicBezTo>
                <a:cubicBezTo>
                  <a:pt x="1703557" y="1979028"/>
                  <a:pt x="1704640" y="1984441"/>
                  <a:pt x="1698685" y="1987419"/>
                </a:cubicBezTo>
                <a:cubicBezTo>
                  <a:pt x="1691647" y="1990667"/>
                  <a:pt x="1694625" y="1993915"/>
                  <a:pt x="1697602" y="1997434"/>
                </a:cubicBezTo>
                <a:cubicBezTo>
                  <a:pt x="1714113" y="2017464"/>
                  <a:pt x="1732249" y="2035599"/>
                  <a:pt x="1748489" y="2055629"/>
                </a:cubicBezTo>
                <a:cubicBezTo>
                  <a:pt x="1760128" y="2069975"/>
                  <a:pt x="1773121" y="2078095"/>
                  <a:pt x="1790444" y="2082697"/>
                </a:cubicBezTo>
                <a:cubicBezTo>
                  <a:pt x="1798023" y="2084592"/>
                  <a:pt x="1800459" y="2094336"/>
                  <a:pt x="1806143" y="2100020"/>
                </a:cubicBezTo>
                <a:cubicBezTo>
                  <a:pt x="1810203" y="2104080"/>
                  <a:pt x="1813722" y="2105975"/>
                  <a:pt x="1818865" y="2107058"/>
                </a:cubicBezTo>
                <a:cubicBezTo>
                  <a:pt x="1838354" y="2110577"/>
                  <a:pt x="1857842" y="2114366"/>
                  <a:pt x="1877331" y="2117885"/>
                </a:cubicBezTo>
                <a:cubicBezTo>
                  <a:pt x="1896008" y="2121404"/>
                  <a:pt x="1909000" y="2136832"/>
                  <a:pt x="1909541" y="2160652"/>
                </a:cubicBezTo>
                <a:cubicBezTo>
                  <a:pt x="1910083" y="2177704"/>
                  <a:pt x="1901692" y="2190155"/>
                  <a:pt x="1883015" y="2198005"/>
                </a:cubicBezTo>
                <a:cubicBezTo>
                  <a:pt x="1862444" y="2206667"/>
                  <a:pt x="1840519" y="2209644"/>
                  <a:pt x="1818594" y="2210997"/>
                </a:cubicBezTo>
                <a:cubicBezTo>
                  <a:pt x="1797752" y="2212351"/>
                  <a:pt x="1776640" y="2211539"/>
                  <a:pt x="1755797" y="2209373"/>
                </a:cubicBezTo>
                <a:cubicBezTo>
                  <a:pt x="1731166" y="2206937"/>
                  <a:pt x="1707617" y="2200441"/>
                  <a:pt x="1685422" y="2189614"/>
                </a:cubicBezTo>
                <a:cubicBezTo>
                  <a:pt x="1640219" y="2167419"/>
                  <a:pt x="1594204" y="2147388"/>
                  <a:pt x="1546294" y="2131960"/>
                </a:cubicBezTo>
                <a:cubicBezTo>
                  <a:pt x="1521121" y="2123840"/>
                  <a:pt x="1495136" y="2117614"/>
                  <a:pt x="1471588" y="2105975"/>
                </a:cubicBezTo>
                <a:cubicBezTo>
                  <a:pt x="1451287" y="2096231"/>
                  <a:pt x="1428550" y="2090546"/>
                  <a:pt x="1412310" y="2073223"/>
                </a:cubicBezTo>
                <a:cubicBezTo>
                  <a:pt x="1406625" y="2066998"/>
                  <a:pt x="1400670" y="2060772"/>
                  <a:pt x="1397964" y="2052652"/>
                </a:cubicBezTo>
                <a:cubicBezTo>
                  <a:pt x="1394986" y="2043990"/>
                  <a:pt x="1396610" y="2036682"/>
                  <a:pt x="1405813" y="2032622"/>
                </a:cubicBezTo>
                <a:cubicBezTo>
                  <a:pt x="1422866" y="2025043"/>
                  <a:pt x="1430986" y="2009344"/>
                  <a:pt x="1437482" y="1993644"/>
                </a:cubicBezTo>
                <a:cubicBezTo>
                  <a:pt x="1443708" y="1978757"/>
                  <a:pt x="1449122" y="1963600"/>
                  <a:pt x="1459407" y="1950878"/>
                </a:cubicBezTo>
                <a:cubicBezTo>
                  <a:pt x="1468340" y="1939780"/>
                  <a:pt x="1474565" y="1926517"/>
                  <a:pt x="1481061" y="1913795"/>
                </a:cubicBezTo>
                <a:cubicBezTo>
                  <a:pt x="1485663" y="1904592"/>
                  <a:pt x="1492700" y="1901073"/>
                  <a:pt x="1501633" y="1904863"/>
                </a:cubicBezTo>
                <a:cubicBezTo>
                  <a:pt x="1507588" y="1907299"/>
                  <a:pt x="1510565" y="1904863"/>
                  <a:pt x="1514084" y="1901344"/>
                </a:cubicBezTo>
                <a:cubicBezTo>
                  <a:pt x="1521121" y="1894306"/>
                  <a:pt x="1527076" y="1886998"/>
                  <a:pt x="1532219" y="1878066"/>
                </a:cubicBezTo>
                <a:cubicBezTo>
                  <a:pt x="1539527" y="1864803"/>
                  <a:pt x="1551437" y="1853976"/>
                  <a:pt x="1558475" y="1840171"/>
                </a:cubicBezTo>
                <a:cubicBezTo>
                  <a:pt x="1571467" y="1814728"/>
                  <a:pt x="1595016" y="1797946"/>
                  <a:pt x="1610174" y="1774126"/>
                </a:cubicBezTo>
                <a:cubicBezTo>
                  <a:pt x="1629392" y="1743811"/>
                  <a:pt x="1649422" y="1714036"/>
                  <a:pt x="1668369" y="1683720"/>
                </a:cubicBezTo>
                <a:cubicBezTo>
                  <a:pt x="1682986" y="1660442"/>
                  <a:pt x="1696519" y="1636352"/>
                  <a:pt x="1711407" y="1613345"/>
                </a:cubicBezTo>
                <a:cubicBezTo>
                  <a:pt x="1724940" y="1592232"/>
                  <a:pt x="1734685" y="1569225"/>
                  <a:pt x="1746594" y="1547300"/>
                </a:cubicBezTo>
                <a:cubicBezTo>
                  <a:pt x="1755256" y="1531601"/>
                  <a:pt x="1764459" y="1515901"/>
                  <a:pt x="1775557" y="1502097"/>
                </a:cubicBezTo>
                <a:cubicBezTo>
                  <a:pt x="1796669" y="1475300"/>
                  <a:pt x="1819406" y="1449586"/>
                  <a:pt x="1844309" y="1426037"/>
                </a:cubicBezTo>
                <a:cubicBezTo>
                  <a:pt x="1852699" y="1418187"/>
                  <a:pt x="1852158" y="1417917"/>
                  <a:pt x="1841060" y="1414668"/>
                </a:cubicBezTo>
                <a:cubicBezTo>
                  <a:pt x="1797752" y="1402217"/>
                  <a:pt x="1752820" y="1399511"/>
                  <a:pt x="1708700" y="1392744"/>
                </a:cubicBezTo>
                <a:cubicBezTo>
                  <a:pt x="1669452" y="1386789"/>
                  <a:pt x="1629933" y="1382458"/>
                  <a:pt x="1590685" y="1377315"/>
                </a:cubicBezTo>
                <a:cubicBezTo>
                  <a:pt x="1578505" y="1375691"/>
                  <a:pt x="1567136" y="1371360"/>
                  <a:pt x="1555497" y="1368383"/>
                </a:cubicBezTo>
                <a:cubicBezTo>
                  <a:pt x="1517332" y="1357827"/>
                  <a:pt x="1479437" y="1346458"/>
                  <a:pt x="1440460" y="1338067"/>
                </a:cubicBezTo>
                <a:cubicBezTo>
                  <a:pt x="1431257" y="1336172"/>
                  <a:pt x="1422054" y="1332654"/>
                  <a:pt x="1413122" y="1329406"/>
                </a:cubicBezTo>
                <a:cubicBezTo>
                  <a:pt x="1407708" y="1327511"/>
                  <a:pt x="1403377" y="1327782"/>
                  <a:pt x="1398505" y="1331030"/>
                </a:cubicBezTo>
                <a:cubicBezTo>
                  <a:pt x="1363588" y="1353766"/>
                  <a:pt x="1330295" y="1378127"/>
                  <a:pt x="1299438" y="1406007"/>
                </a:cubicBezTo>
                <a:cubicBezTo>
                  <a:pt x="1272911" y="1430097"/>
                  <a:pt x="1248280" y="1456353"/>
                  <a:pt x="1222024" y="1480713"/>
                </a:cubicBezTo>
                <a:cubicBezTo>
                  <a:pt x="1202265" y="1498578"/>
                  <a:pt x="1184130" y="1518337"/>
                  <a:pt x="1162476" y="1534578"/>
                </a:cubicBezTo>
                <a:cubicBezTo>
                  <a:pt x="1137303" y="1552984"/>
                  <a:pt x="1113213" y="1573285"/>
                  <a:pt x="1090746" y="1594668"/>
                </a:cubicBezTo>
                <a:cubicBezTo>
                  <a:pt x="1044731" y="1638518"/>
                  <a:pt x="995468" y="1677495"/>
                  <a:pt x="939168" y="1706999"/>
                </a:cubicBezTo>
                <a:cubicBezTo>
                  <a:pt x="919138" y="1717555"/>
                  <a:pt x="903168" y="1733525"/>
                  <a:pt x="886386" y="1748141"/>
                </a:cubicBezTo>
                <a:cubicBezTo>
                  <a:pt x="850657" y="1779269"/>
                  <a:pt x="814657" y="1809314"/>
                  <a:pt x="768642" y="1825284"/>
                </a:cubicBezTo>
                <a:cubicBezTo>
                  <a:pt x="748341" y="1832322"/>
                  <a:pt x="730747" y="1845855"/>
                  <a:pt x="711259" y="1855058"/>
                </a:cubicBezTo>
                <a:cubicBezTo>
                  <a:pt x="682026" y="1868863"/>
                  <a:pt x="657123" y="1888351"/>
                  <a:pt x="632221" y="1908111"/>
                </a:cubicBezTo>
                <a:cubicBezTo>
                  <a:pt x="617605" y="1919479"/>
                  <a:pt x="601093" y="1928953"/>
                  <a:pt x="586477" y="1940592"/>
                </a:cubicBezTo>
                <a:cubicBezTo>
                  <a:pt x="561033" y="1961163"/>
                  <a:pt x="533154" y="1978216"/>
                  <a:pt x="505815" y="1995539"/>
                </a:cubicBezTo>
                <a:cubicBezTo>
                  <a:pt x="475770" y="2014757"/>
                  <a:pt x="446808" y="2035329"/>
                  <a:pt x="418387" y="2056712"/>
                </a:cubicBezTo>
                <a:cubicBezTo>
                  <a:pt x="381034" y="2084321"/>
                  <a:pt x="347470" y="2115990"/>
                  <a:pt x="321214" y="2154697"/>
                </a:cubicBezTo>
                <a:cubicBezTo>
                  <a:pt x="313094" y="2166607"/>
                  <a:pt x="300372" y="2174185"/>
                  <a:pt x="290357" y="2183930"/>
                </a:cubicBezTo>
                <a:cubicBezTo>
                  <a:pt x="285215" y="2189073"/>
                  <a:pt x="281154" y="2195298"/>
                  <a:pt x="275741" y="2200170"/>
                </a:cubicBezTo>
                <a:cubicBezTo>
                  <a:pt x="261395" y="2213163"/>
                  <a:pt x="248403" y="2227509"/>
                  <a:pt x="237034" y="2243208"/>
                </a:cubicBezTo>
                <a:cubicBezTo>
                  <a:pt x="233786" y="2247809"/>
                  <a:pt x="232162" y="2251328"/>
                  <a:pt x="233786" y="2257283"/>
                </a:cubicBezTo>
                <a:cubicBezTo>
                  <a:pt x="237034" y="2268110"/>
                  <a:pt x="229997" y="2282456"/>
                  <a:pt x="219170" y="2286516"/>
                </a:cubicBezTo>
                <a:cubicBezTo>
                  <a:pt x="209967" y="2289764"/>
                  <a:pt x="205636" y="2296531"/>
                  <a:pt x="201034" y="2304381"/>
                </a:cubicBezTo>
                <a:cubicBezTo>
                  <a:pt x="193997" y="2316832"/>
                  <a:pt x="186147" y="2328741"/>
                  <a:pt x="177756" y="2340110"/>
                </a:cubicBezTo>
                <a:cubicBezTo>
                  <a:pt x="173155" y="2346335"/>
                  <a:pt x="168012" y="2352020"/>
                  <a:pt x="165576" y="2359328"/>
                </a:cubicBezTo>
                <a:cubicBezTo>
                  <a:pt x="165034" y="2360952"/>
                  <a:pt x="163952" y="2363388"/>
                  <a:pt x="162869" y="2363929"/>
                </a:cubicBezTo>
                <a:cubicBezTo>
                  <a:pt x="147711" y="2369072"/>
                  <a:pt x="149335" y="2383147"/>
                  <a:pt x="148252" y="2394516"/>
                </a:cubicBezTo>
                <a:cubicBezTo>
                  <a:pt x="147170" y="2406155"/>
                  <a:pt x="143651" y="2415899"/>
                  <a:pt x="136884" y="2424831"/>
                </a:cubicBezTo>
                <a:cubicBezTo>
                  <a:pt x="118749" y="2448651"/>
                  <a:pt x="107922" y="2475448"/>
                  <a:pt x="101155" y="2504139"/>
                </a:cubicBezTo>
                <a:cubicBezTo>
                  <a:pt x="100613" y="2506576"/>
                  <a:pt x="99801" y="2509012"/>
                  <a:pt x="99260" y="2511718"/>
                </a:cubicBezTo>
                <a:cubicBezTo>
                  <a:pt x="95471" y="2528500"/>
                  <a:pt x="87892" y="2542575"/>
                  <a:pt x="70298" y="2548530"/>
                </a:cubicBezTo>
                <a:cubicBezTo>
                  <a:pt x="60553" y="2550154"/>
                  <a:pt x="52433" y="2550154"/>
                  <a:pt x="44313" y="255015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" name="Google Shape;20;p71"/>
          <p:cNvGrpSpPr/>
          <p:nvPr/>
        </p:nvGrpSpPr>
        <p:grpSpPr>
          <a:xfrm rot="10800000" flipH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21" name="Google Shape;21;p71"/>
            <p:cNvSpPr/>
            <p:nvPr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71"/>
            <p:cNvSpPr/>
            <p:nvPr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" name="Flowchart: Process 72">
            <a:extLst>
              <a:ext uri="{FF2B5EF4-FFF2-40B4-BE49-F238E27FC236}">
                <a16:creationId xmlns:a16="http://schemas.microsoft.com/office/drawing/2014/main" id="{735CCDB6-E8D8-47A4-836F-0BB7A069BA44}"/>
              </a:ext>
            </a:extLst>
          </p:cNvPr>
          <p:cNvSpPr/>
          <p:nvPr userDrawn="1"/>
        </p:nvSpPr>
        <p:spPr>
          <a:xfrm flipV="1">
            <a:off x="0" y="77624"/>
            <a:ext cx="12192000" cy="66937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8101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1776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4333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3" name="Graphic 10">
            <a:extLst>
              <a:ext uri="{FF2B5EF4-FFF2-40B4-BE49-F238E27FC236}">
                <a16:creationId xmlns:a16="http://schemas.microsoft.com/office/drawing/2014/main" id="{68F1FB5C-9360-4E55-A7B6-64DE491B3CB0}"/>
              </a:ext>
            </a:extLst>
          </p:cNvPr>
          <p:cNvSpPr/>
          <p:nvPr userDrawn="1"/>
        </p:nvSpPr>
        <p:spPr>
          <a:xfrm flipH="1">
            <a:off x="10896600" y="5624055"/>
            <a:ext cx="1068843" cy="965339"/>
          </a:xfrm>
          <a:custGeom>
            <a:avLst/>
            <a:gdLst>
              <a:gd name="connsiteX0" fmla="*/ 44313 w 2823151"/>
              <a:gd name="connsiteY0" fmla="*/ 2550154 h 2549768"/>
              <a:gd name="connsiteX1" fmla="*/ 734 w 2823151"/>
              <a:gd name="connsiteY1" fmla="*/ 2446485 h 2549768"/>
              <a:gd name="connsiteX2" fmla="*/ 10208 w 2823151"/>
              <a:gd name="connsiteY2" fmla="*/ 2351478 h 2549768"/>
              <a:gd name="connsiteX3" fmla="*/ 13185 w 2823151"/>
              <a:gd name="connsiteY3" fmla="*/ 2327388 h 2549768"/>
              <a:gd name="connsiteX4" fmla="*/ 1817 w 2823151"/>
              <a:gd name="connsiteY4" fmla="*/ 2133313 h 2549768"/>
              <a:gd name="connsiteX5" fmla="*/ 14268 w 2823151"/>
              <a:gd name="connsiteY5" fmla="*/ 2059960 h 2549768"/>
              <a:gd name="connsiteX6" fmla="*/ 74899 w 2823151"/>
              <a:gd name="connsiteY6" fmla="*/ 2046426 h 2549768"/>
              <a:gd name="connsiteX7" fmla="*/ 101967 w 2823151"/>
              <a:gd name="connsiteY7" fmla="*/ 2051840 h 2549768"/>
              <a:gd name="connsiteX8" fmla="*/ 125245 w 2823151"/>
              <a:gd name="connsiteY8" fmla="*/ 2058336 h 2549768"/>
              <a:gd name="connsiteX9" fmla="*/ 195079 w 2823151"/>
              <a:gd name="connsiteY9" fmla="*/ 2050486 h 2549768"/>
              <a:gd name="connsiteX10" fmla="*/ 328523 w 2823151"/>
              <a:gd name="connsiteY10" fmla="*/ 1931930 h 2549768"/>
              <a:gd name="connsiteX11" fmla="*/ 403771 w 2823151"/>
              <a:gd name="connsiteY11" fmla="*/ 1852893 h 2549768"/>
              <a:gd name="connsiteX12" fmla="*/ 473064 w 2823151"/>
              <a:gd name="connsiteY12" fmla="*/ 1774668 h 2549768"/>
              <a:gd name="connsiteX13" fmla="*/ 568071 w 2823151"/>
              <a:gd name="connsiteY13" fmla="*/ 1697796 h 2549768"/>
              <a:gd name="connsiteX14" fmla="*/ 649003 w 2823151"/>
              <a:gd name="connsiteY14" fmla="*/ 1653405 h 2549768"/>
              <a:gd name="connsiteX15" fmla="*/ 708823 w 2823151"/>
              <a:gd name="connsiteY15" fmla="*/ 1625255 h 2549768"/>
              <a:gd name="connsiteX16" fmla="*/ 727499 w 2823151"/>
              <a:gd name="connsiteY16" fmla="*/ 1613886 h 2549768"/>
              <a:gd name="connsiteX17" fmla="*/ 795168 w 2823151"/>
              <a:gd name="connsiteY17" fmla="*/ 1552713 h 2549768"/>
              <a:gd name="connsiteX18" fmla="*/ 820341 w 2823151"/>
              <a:gd name="connsiteY18" fmla="*/ 1515631 h 2549768"/>
              <a:gd name="connsiteX19" fmla="*/ 867439 w 2823151"/>
              <a:gd name="connsiteY19" fmla="*/ 1442819 h 2549768"/>
              <a:gd name="connsiteX20" fmla="*/ 981393 w 2823151"/>
              <a:gd name="connsiteY20" fmla="*/ 1296383 h 2549768"/>
              <a:gd name="connsiteX21" fmla="*/ 1016581 w 2823151"/>
              <a:gd name="connsiteY21" fmla="*/ 1263090 h 2549768"/>
              <a:gd name="connsiteX22" fmla="*/ 1046356 w 2823151"/>
              <a:gd name="connsiteY22" fmla="*/ 1222759 h 2549768"/>
              <a:gd name="connsiteX23" fmla="*/ 1065303 w 2823151"/>
              <a:gd name="connsiteY23" fmla="*/ 1157797 h 2549768"/>
              <a:gd name="connsiteX24" fmla="*/ 1114566 w 2823151"/>
              <a:gd name="connsiteY24" fmla="*/ 1020023 h 2549768"/>
              <a:gd name="connsiteX25" fmla="*/ 1167618 w 2823151"/>
              <a:gd name="connsiteY25" fmla="*/ 962910 h 2549768"/>
              <a:gd name="connsiteX26" fmla="*/ 1210385 w 2823151"/>
              <a:gd name="connsiteY26" fmla="*/ 936113 h 2549768"/>
              <a:gd name="connsiteX27" fmla="*/ 1265603 w 2823151"/>
              <a:gd name="connsiteY27" fmla="*/ 900925 h 2549768"/>
              <a:gd name="connsiteX28" fmla="*/ 1275348 w 2823151"/>
              <a:gd name="connsiteY28" fmla="*/ 896053 h 2549768"/>
              <a:gd name="connsiteX29" fmla="*/ 1319738 w 2823151"/>
              <a:gd name="connsiteY29" fmla="*/ 866279 h 2549768"/>
              <a:gd name="connsiteX30" fmla="*/ 1368189 w 2823151"/>
              <a:gd name="connsiteY30" fmla="*/ 823783 h 2549768"/>
              <a:gd name="connsiteX31" fmla="*/ 1397152 w 2823151"/>
              <a:gd name="connsiteY31" fmla="*/ 795362 h 2549768"/>
              <a:gd name="connsiteX32" fmla="*/ 1426926 w 2823151"/>
              <a:gd name="connsiteY32" fmla="*/ 764505 h 2549768"/>
              <a:gd name="connsiteX33" fmla="*/ 1438565 w 2823151"/>
              <a:gd name="connsiteY33" fmla="*/ 753136 h 2549768"/>
              <a:gd name="connsiteX34" fmla="*/ 1474294 w 2823151"/>
              <a:gd name="connsiteY34" fmla="*/ 707121 h 2549768"/>
              <a:gd name="connsiteX35" fmla="*/ 1506234 w 2823151"/>
              <a:gd name="connsiteY35" fmla="*/ 658400 h 2549768"/>
              <a:gd name="connsiteX36" fmla="*/ 1524369 w 2823151"/>
              <a:gd name="connsiteY36" fmla="*/ 635122 h 2549768"/>
              <a:gd name="connsiteX37" fmla="*/ 1642384 w 2823151"/>
              <a:gd name="connsiteY37" fmla="*/ 499784 h 2549768"/>
              <a:gd name="connsiteX38" fmla="*/ 1685151 w 2823151"/>
              <a:gd name="connsiteY38" fmla="*/ 458370 h 2549768"/>
              <a:gd name="connsiteX39" fmla="*/ 1744429 w 2823151"/>
              <a:gd name="connsiteY39" fmla="*/ 385017 h 2549768"/>
              <a:gd name="connsiteX40" fmla="*/ 1738745 w 2823151"/>
              <a:gd name="connsiteY40" fmla="*/ 361739 h 2549768"/>
              <a:gd name="connsiteX41" fmla="*/ 1641031 w 2823151"/>
              <a:gd name="connsiteY41" fmla="*/ 283513 h 2549768"/>
              <a:gd name="connsiteX42" fmla="*/ 1602595 w 2823151"/>
              <a:gd name="connsiteY42" fmla="*/ 248867 h 2549768"/>
              <a:gd name="connsiteX43" fmla="*/ 1585813 w 2823151"/>
              <a:gd name="connsiteY43" fmla="*/ 242912 h 2549768"/>
              <a:gd name="connsiteX44" fmla="*/ 1455076 w 2823151"/>
              <a:gd name="connsiteY44" fmla="*/ 238311 h 2549768"/>
              <a:gd name="connsiteX45" fmla="*/ 1364129 w 2823151"/>
              <a:gd name="connsiteY45" fmla="*/ 221258 h 2549768"/>
              <a:gd name="connsiteX46" fmla="*/ 1182776 w 2823151"/>
              <a:gd name="connsiteY46" fmla="*/ 226401 h 2549768"/>
              <a:gd name="connsiteX47" fmla="*/ 1140010 w 2823151"/>
              <a:gd name="connsiteY47" fmla="*/ 243724 h 2549768"/>
              <a:gd name="connsiteX48" fmla="*/ 1109694 w 2823151"/>
              <a:gd name="connsiteY48" fmla="*/ 255904 h 2549768"/>
              <a:gd name="connsiteX49" fmla="*/ 1039318 w 2823151"/>
              <a:gd name="connsiteY49" fmla="*/ 310852 h 2549768"/>
              <a:gd name="connsiteX50" fmla="*/ 1035258 w 2823151"/>
              <a:gd name="connsiteY50" fmla="*/ 336837 h 2549768"/>
              <a:gd name="connsiteX51" fmla="*/ 1030115 w 2823151"/>
              <a:gd name="connsiteY51" fmla="*/ 348746 h 2549768"/>
              <a:gd name="connsiteX52" fmla="*/ 1007378 w 2823151"/>
              <a:gd name="connsiteY52" fmla="*/ 341438 h 2549768"/>
              <a:gd name="connsiteX53" fmla="*/ 1014686 w 2823151"/>
              <a:gd name="connsiteY53" fmla="*/ 271062 h 2549768"/>
              <a:gd name="connsiteX54" fmla="*/ 1023348 w 2823151"/>
              <a:gd name="connsiteY54" fmla="*/ 249950 h 2549768"/>
              <a:gd name="connsiteX55" fmla="*/ 1017393 w 2823151"/>
              <a:gd name="connsiteY55" fmla="*/ 241017 h 2549768"/>
              <a:gd name="connsiteX56" fmla="*/ 960551 w 2823151"/>
              <a:gd name="connsiteY56" fmla="*/ 236957 h 2549768"/>
              <a:gd name="connsiteX57" fmla="*/ 864461 w 2823151"/>
              <a:gd name="connsiteY57" fmla="*/ 246431 h 2549768"/>
              <a:gd name="connsiteX58" fmla="*/ 850115 w 2823151"/>
              <a:gd name="connsiteY58" fmla="*/ 232085 h 2549768"/>
              <a:gd name="connsiteX59" fmla="*/ 862296 w 2823151"/>
              <a:gd name="connsiteY59" fmla="*/ 212326 h 2549768"/>
              <a:gd name="connsiteX60" fmla="*/ 948371 w 2823151"/>
              <a:gd name="connsiteY60" fmla="*/ 194461 h 2549768"/>
              <a:gd name="connsiteX61" fmla="*/ 962987 w 2823151"/>
              <a:gd name="connsiteY61" fmla="*/ 184446 h 2549768"/>
              <a:gd name="connsiteX62" fmla="*/ 953784 w 2823151"/>
              <a:gd name="connsiteY62" fmla="*/ 182551 h 2549768"/>
              <a:gd name="connsiteX63" fmla="*/ 853634 w 2823151"/>
              <a:gd name="connsiteY63" fmla="*/ 176867 h 2549768"/>
              <a:gd name="connsiteX64" fmla="*/ 836852 w 2823151"/>
              <a:gd name="connsiteY64" fmla="*/ 144115 h 2549768"/>
              <a:gd name="connsiteX65" fmla="*/ 852822 w 2823151"/>
              <a:gd name="connsiteY65" fmla="*/ 138702 h 2549768"/>
              <a:gd name="connsiteX66" fmla="*/ 958657 w 2823151"/>
              <a:gd name="connsiteY66" fmla="*/ 141409 h 2549768"/>
              <a:gd name="connsiteX67" fmla="*/ 970566 w 2823151"/>
              <a:gd name="connsiteY67" fmla="*/ 137890 h 2549768"/>
              <a:gd name="connsiteX68" fmla="*/ 938356 w 2823151"/>
              <a:gd name="connsiteY68" fmla="*/ 128416 h 2549768"/>
              <a:gd name="connsiteX69" fmla="*/ 879078 w 2823151"/>
              <a:gd name="connsiteY69" fmla="*/ 108386 h 2549768"/>
              <a:gd name="connsiteX70" fmla="*/ 869604 w 2823151"/>
              <a:gd name="connsiteY70" fmla="*/ 82130 h 2549768"/>
              <a:gd name="connsiteX71" fmla="*/ 892612 w 2823151"/>
              <a:gd name="connsiteY71" fmla="*/ 72927 h 2549768"/>
              <a:gd name="connsiteX72" fmla="*/ 986536 w 2823151"/>
              <a:gd name="connsiteY72" fmla="*/ 100536 h 2549768"/>
              <a:gd name="connsiteX73" fmla="*/ 995468 w 2823151"/>
              <a:gd name="connsiteY73" fmla="*/ 96747 h 2549768"/>
              <a:gd name="connsiteX74" fmla="*/ 995468 w 2823151"/>
              <a:gd name="connsiteY74" fmla="*/ 87003 h 2549768"/>
              <a:gd name="connsiteX75" fmla="*/ 957574 w 2823151"/>
              <a:gd name="connsiteY75" fmla="*/ 43153 h 2549768"/>
              <a:gd name="connsiteX76" fmla="*/ 943228 w 2823151"/>
              <a:gd name="connsiteY76" fmla="*/ 29619 h 2549768"/>
              <a:gd name="connsiteX77" fmla="*/ 940251 w 2823151"/>
              <a:gd name="connsiteY77" fmla="*/ 6612 h 2549768"/>
              <a:gd name="connsiteX78" fmla="*/ 962987 w 2823151"/>
              <a:gd name="connsiteY78" fmla="*/ 2552 h 2549768"/>
              <a:gd name="connsiteX79" fmla="*/ 975438 w 2823151"/>
              <a:gd name="connsiteY79" fmla="*/ 11484 h 2549768"/>
              <a:gd name="connsiteX80" fmla="*/ 995739 w 2823151"/>
              <a:gd name="connsiteY80" fmla="*/ 29890 h 2549768"/>
              <a:gd name="connsiteX81" fmla="*/ 1100491 w 2823151"/>
              <a:gd name="connsiteY81" fmla="*/ 81318 h 2549768"/>
              <a:gd name="connsiteX82" fmla="*/ 1159498 w 2823151"/>
              <a:gd name="connsiteY82" fmla="*/ 101890 h 2549768"/>
              <a:gd name="connsiteX83" fmla="*/ 1211197 w 2823151"/>
              <a:gd name="connsiteY83" fmla="*/ 106762 h 2549768"/>
              <a:gd name="connsiteX84" fmla="*/ 1399047 w 2823151"/>
              <a:gd name="connsiteY84" fmla="*/ 83484 h 2549768"/>
              <a:gd name="connsiteX85" fmla="*/ 1581753 w 2823151"/>
              <a:gd name="connsiteY85" fmla="*/ 88897 h 2549768"/>
              <a:gd name="connsiteX86" fmla="*/ 1602595 w 2823151"/>
              <a:gd name="connsiteY86" fmla="*/ 90521 h 2549768"/>
              <a:gd name="connsiteX87" fmla="*/ 1643467 w 2823151"/>
              <a:gd name="connsiteY87" fmla="*/ 104055 h 2549768"/>
              <a:gd name="connsiteX88" fmla="*/ 1720610 w 2823151"/>
              <a:gd name="connsiteY88" fmla="*/ 143033 h 2549768"/>
              <a:gd name="connsiteX89" fmla="*/ 1783948 w 2823151"/>
              <a:gd name="connsiteY89" fmla="*/ 173890 h 2549768"/>
              <a:gd name="connsiteX90" fmla="*/ 1796128 w 2823151"/>
              <a:gd name="connsiteY90" fmla="*/ 179032 h 2549768"/>
              <a:gd name="connsiteX91" fmla="*/ 1891135 w 2823151"/>
              <a:gd name="connsiteY91" fmla="*/ 221258 h 2549768"/>
              <a:gd name="connsiteX92" fmla="*/ 1976940 w 2823151"/>
              <a:gd name="connsiteY92" fmla="*/ 261047 h 2549768"/>
              <a:gd name="connsiteX93" fmla="*/ 2044338 w 2823151"/>
              <a:gd name="connsiteY93" fmla="*/ 314370 h 2549768"/>
              <a:gd name="connsiteX94" fmla="*/ 2058955 w 2823151"/>
              <a:gd name="connsiteY94" fmla="*/ 328987 h 2549768"/>
              <a:gd name="connsiteX95" fmla="*/ 2077631 w 2823151"/>
              <a:gd name="connsiteY95" fmla="*/ 321408 h 2549768"/>
              <a:gd name="connsiteX96" fmla="*/ 2105782 w 2823151"/>
              <a:gd name="connsiteY96" fmla="*/ 267002 h 2549768"/>
              <a:gd name="connsiteX97" fmla="*/ 2135556 w 2823151"/>
              <a:gd name="connsiteY97" fmla="*/ 238311 h 2549768"/>
              <a:gd name="connsiteX98" fmla="*/ 2188067 w 2823151"/>
              <a:gd name="connsiteY98" fmla="*/ 213679 h 2549768"/>
              <a:gd name="connsiteX99" fmla="*/ 2326112 w 2823151"/>
              <a:gd name="connsiteY99" fmla="*/ 207724 h 2549768"/>
              <a:gd name="connsiteX100" fmla="*/ 2362382 w 2823151"/>
              <a:gd name="connsiteY100" fmla="*/ 229649 h 2549768"/>
              <a:gd name="connsiteX101" fmla="*/ 2390533 w 2823151"/>
              <a:gd name="connsiteY101" fmla="*/ 244536 h 2549768"/>
              <a:gd name="connsiteX102" fmla="*/ 2411916 w 2823151"/>
              <a:gd name="connsiteY102" fmla="*/ 253198 h 2549768"/>
              <a:gd name="connsiteX103" fmla="*/ 2420578 w 2823151"/>
              <a:gd name="connsiteY103" fmla="*/ 257529 h 2549768"/>
              <a:gd name="connsiteX104" fmla="*/ 2445751 w 2823151"/>
              <a:gd name="connsiteY104" fmla="*/ 280536 h 2549768"/>
              <a:gd name="connsiteX105" fmla="*/ 2459284 w 2823151"/>
              <a:gd name="connsiteY105" fmla="*/ 295423 h 2549768"/>
              <a:gd name="connsiteX106" fmla="*/ 2512608 w 2823151"/>
              <a:gd name="connsiteY106" fmla="*/ 393949 h 2549768"/>
              <a:gd name="connsiteX107" fmla="*/ 2513420 w 2823151"/>
              <a:gd name="connsiteY107" fmla="*/ 403694 h 2549768"/>
              <a:gd name="connsiteX108" fmla="*/ 2502322 w 2823151"/>
              <a:gd name="connsiteY108" fmla="*/ 445107 h 2549768"/>
              <a:gd name="connsiteX109" fmla="*/ 2479856 w 2823151"/>
              <a:gd name="connsiteY109" fmla="*/ 450250 h 2549768"/>
              <a:gd name="connsiteX110" fmla="*/ 2440608 w 2823151"/>
              <a:gd name="connsiteY110" fmla="*/ 445107 h 2549768"/>
              <a:gd name="connsiteX111" fmla="*/ 2433029 w 2823151"/>
              <a:gd name="connsiteY111" fmla="*/ 450520 h 2549768"/>
              <a:gd name="connsiteX112" fmla="*/ 2421931 w 2823151"/>
              <a:gd name="connsiteY112" fmla="*/ 489227 h 2549768"/>
              <a:gd name="connsiteX113" fmla="*/ 2408939 w 2823151"/>
              <a:gd name="connsiteY113" fmla="*/ 500866 h 2549768"/>
              <a:gd name="connsiteX114" fmla="*/ 2397570 w 2823151"/>
              <a:gd name="connsiteY114" fmla="*/ 516836 h 2549768"/>
              <a:gd name="connsiteX115" fmla="*/ 2387826 w 2823151"/>
              <a:gd name="connsiteY115" fmla="*/ 582069 h 2549768"/>
              <a:gd name="connsiteX116" fmla="*/ 2374021 w 2823151"/>
              <a:gd name="connsiteY116" fmla="*/ 593167 h 2549768"/>
              <a:gd name="connsiteX117" fmla="*/ 2364277 w 2823151"/>
              <a:gd name="connsiteY117" fmla="*/ 592625 h 2549768"/>
              <a:gd name="connsiteX118" fmla="*/ 2341811 w 2823151"/>
              <a:gd name="connsiteY118" fmla="*/ 603723 h 2549768"/>
              <a:gd name="connsiteX119" fmla="*/ 2341270 w 2823151"/>
              <a:gd name="connsiteY119" fmla="*/ 604535 h 2549768"/>
              <a:gd name="connsiteX120" fmla="*/ 2299315 w 2823151"/>
              <a:gd name="connsiteY120" fmla="*/ 631873 h 2549768"/>
              <a:gd name="connsiteX121" fmla="*/ 2289300 w 2823151"/>
              <a:gd name="connsiteY121" fmla="*/ 638099 h 2549768"/>
              <a:gd name="connsiteX122" fmla="*/ 2291736 w 2823151"/>
              <a:gd name="connsiteY122" fmla="*/ 645678 h 2549768"/>
              <a:gd name="connsiteX123" fmla="*/ 2317992 w 2823151"/>
              <a:gd name="connsiteY123" fmla="*/ 661648 h 2549768"/>
              <a:gd name="connsiteX124" fmla="*/ 2323946 w 2823151"/>
              <a:gd name="connsiteY124" fmla="*/ 664084 h 2549768"/>
              <a:gd name="connsiteX125" fmla="*/ 2402713 w 2823151"/>
              <a:gd name="connsiteY125" fmla="*/ 711452 h 2549768"/>
              <a:gd name="connsiteX126" fmla="*/ 2434382 w 2823151"/>
              <a:gd name="connsiteY126" fmla="*/ 733106 h 2549768"/>
              <a:gd name="connsiteX127" fmla="*/ 2462803 w 2823151"/>
              <a:gd name="connsiteY127" fmla="*/ 730670 h 2549768"/>
              <a:gd name="connsiteX128" fmla="*/ 2480127 w 2823151"/>
              <a:gd name="connsiteY128" fmla="*/ 715512 h 2549768"/>
              <a:gd name="connsiteX129" fmla="*/ 2562141 w 2823151"/>
              <a:gd name="connsiteY129" fmla="*/ 620505 h 2549768"/>
              <a:gd name="connsiteX130" fmla="*/ 2633870 w 2823151"/>
              <a:gd name="connsiteY130" fmla="*/ 473799 h 2549768"/>
              <a:gd name="connsiteX131" fmla="*/ 2630893 w 2823151"/>
              <a:gd name="connsiteY131" fmla="*/ 441859 h 2549768"/>
              <a:gd name="connsiteX132" fmla="*/ 2624126 w 2823151"/>
              <a:gd name="connsiteY132" fmla="*/ 424536 h 2549768"/>
              <a:gd name="connsiteX133" fmla="*/ 2606262 w 2823151"/>
              <a:gd name="connsiteY133" fmla="*/ 376355 h 2549768"/>
              <a:gd name="connsiteX134" fmla="*/ 2556728 w 2823151"/>
              <a:gd name="connsiteY134" fmla="*/ 330070 h 2549768"/>
              <a:gd name="connsiteX135" fmla="*/ 2546442 w 2823151"/>
              <a:gd name="connsiteY135" fmla="*/ 317077 h 2549768"/>
              <a:gd name="connsiteX136" fmla="*/ 2559705 w 2823151"/>
              <a:gd name="connsiteY136" fmla="*/ 308416 h 2549768"/>
              <a:gd name="connsiteX137" fmla="*/ 2592728 w 2823151"/>
              <a:gd name="connsiteY137" fmla="*/ 309769 h 2549768"/>
              <a:gd name="connsiteX138" fmla="*/ 2619795 w 2823151"/>
              <a:gd name="connsiteY138" fmla="*/ 326822 h 2549768"/>
              <a:gd name="connsiteX139" fmla="*/ 2658502 w 2823151"/>
              <a:gd name="connsiteY139" fmla="*/ 324386 h 2549768"/>
              <a:gd name="connsiteX140" fmla="*/ 2674201 w 2823151"/>
              <a:gd name="connsiteY140" fmla="*/ 269709 h 2549768"/>
              <a:gd name="connsiteX141" fmla="*/ 2688006 w 2823151"/>
              <a:gd name="connsiteY141" fmla="*/ 212055 h 2549768"/>
              <a:gd name="connsiteX142" fmla="*/ 2711555 w 2823151"/>
              <a:gd name="connsiteY142" fmla="*/ 201769 h 2549768"/>
              <a:gd name="connsiteX143" fmla="*/ 2719675 w 2823151"/>
              <a:gd name="connsiteY143" fmla="*/ 219634 h 2549768"/>
              <a:gd name="connsiteX144" fmla="*/ 2712096 w 2823151"/>
              <a:gd name="connsiteY144" fmla="*/ 257258 h 2549768"/>
              <a:gd name="connsiteX145" fmla="*/ 2724006 w 2823151"/>
              <a:gd name="connsiteY145" fmla="*/ 230732 h 2549768"/>
              <a:gd name="connsiteX146" fmla="*/ 2734833 w 2823151"/>
              <a:gd name="connsiteY146" fmla="*/ 200687 h 2549768"/>
              <a:gd name="connsiteX147" fmla="*/ 2757299 w 2823151"/>
              <a:gd name="connsiteY147" fmla="*/ 193378 h 2549768"/>
              <a:gd name="connsiteX148" fmla="*/ 2765419 w 2823151"/>
              <a:gd name="connsiteY148" fmla="*/ 212055 h 2549768"/>
              <a:gd name="connsiteX149" fmla="*/ 2769479 w 2823151"/>
              <a:gd name="connsiteY149" fmla="*/ 219363 h 2549768"/>
              <a:gd name="connsiteX150" fmla="*/ 2782742 w 2823151"/>
              <a:gd name="connsiteY150" fmla="*/ 238581 h 2549768"/>
              <a:gd name="connsiteX151" fmla="*/ 2770291 w 2823151"/>
              <a:gd name="connsiteY151" fmla="*/ 321137 h 2549768"/>
              <a:gd name="connsiteX152" fmla="*/ 2773269 w 2823151"/>
              <a:gd name="connsiteY152" fmla="*/ 337378 h 2549768"/>
              <a:gd name="connsiteX153" fmla="*/ 2792216 w 2823151"/>
              <a:gd name="connsiteY153" fmla="*/ 290551 h 2549768"/>
              <a:gd name="connsiteX154" fmla="*/ 2798442 w 2823151"/>
              <a:gd name="connsiteY154" fmla="*/ 274310 h 2549768"/>
              <a:gd name="connsiteX155" fmla="*/ 2823885 w 2823151"/>
              <a:gd name="connsiteY155" fmla="*/ 275122 h 2549768"/>
              <a:gd name="connsiteX156" fmla="*/ 2823885 w 2823151"/>
              <a:gd name="connsiteY156" fmla="*/ 297047 h 2549768"/>
              <a:gd name="connsiteX157" fmla="*/ 2799253 w 2823151"/>
              <a:gd name="connsiteY157" fmla="*/ 361468 h 2549768"/>
              <a:gd name="connsiteX158" fmla="*/ 2798171 w 2823151"/>
              <a:gd name="connsiteY158" fmla="*/ 376897 h 2549768"/>
              <a:gd name="connsiteX159" fmla="*/ 2780848 w 2823151"/>
              <a:gd name="connsiteY159" fmla="*/ 438069 h 2549768"/>
              <a:gd name="connsiteX160" fmla="*/ 2745660 w 2823151"/>
              <a:gd name="connsiteY160" fmla="*/ 494641 h 2549768"/>
              <a:gd name="connsiteX161" fmla="*/ 2707224 w 2823151"/>
              <a:gd name="connsiteY161" fmla="*/ 583964 h 2549768"/>
              <a:gd name="connsiteX162" fmla="*/ 2675555 w 2823151"/>
              <a:gd name="connsiteY162" fmla="*/ 675182 h 2549768"/>
              <a:gd name="connsiteX163" fmla="*/ 2616277 w 2823151"/>
              <a:gd name="connsiteY163" fmla="*/ 788054 h 2549768"/>
              <a:gd name="connsiteX164" fmla="*/ 2565389 w 2823151"/>
              <a:gd name="connsiteY164" fmla="*/ 862219 h 2549768"/>
              <a:gd name="connsiteX165" fmla="*/ 2543735 w 2823151"/>
              <a:gd name="connsiteY165" fmla="*/ 891452 h 2549768"/>
              <a:gd name="connsiteX166" fmla="*/ 2494743 w 2823151"/>
              <a:gd name="connsiteY166" fmla="*/ 911752 h 2549768"/>
              <a:gd name="connsiteX167" fmla="*/ 2442773 w 2823151"/>
              <a:gd name="connsiteY167" fmla="*/ 897136 h 2549768"/>
              <a:gd name="connsiteX168" fmla="*/ 2302563 w 2823151"/>
              <a:gd name="connsiteY168" fmla="*/ 851392 h 2549768"/>
              <a:gd name="connsiteX169" fmla="*/ 2193481 w 2823151"/>
              <a:gd name="connsiteY169" fmla="*/ 799693 h 2549768"/>
              <a:gd name="connsiteX170" fmla="*/ 2180759 w 2823151"/>
              <a:gd name="connsiteY170" fmla="*/ 797527 h 2549768"/>
              <a:gd name="connsiteX171" fmla="*/ 2158834 w 2823151"/>
              <a:gd name="connsiteY171" fmla="*/ 789678 h 2549768"/>
              <a:gd name="connsiteX172" fmla="*/ 2109571 w 2823151"/>
              <a:gd name="connsiteY172" fmla="*/ 754490 h 2549768"/>
              <a:gd name="connsiteX173" fmla="*/ 2085481 w 2823151"/>
              <a:gd name="connsiteY173" fmla="*/ 760174 h 2549768"/>
              <a:gd name="connsiteX174" fmla="*/ 2005631 w 2823151"/>
              <a:gd name="connsiteY174" fmla="*/ 818099 h 2549768"/>
              <a:gd name="connsiteX175" fmla="*/ 1927406 w 2823151"/>
              <a:gd name="connsiteY175" fmla="*/ 850850 h 2549768"/>
              <a:gd name="connsiteX176" fmla="*/ 1841331 w 2823151"/>
              <a:gd name="connsiteY176" fmla="*/ 908775 h 2549768"/>
              <a:gd name="connsiteX177" fmla="*/ 1799376 w 2823151"/>
              <a:gd name="connsiteY177" fmla="*/ 936925 h 2549768"/>
              <a:gd name="connsiteX178" fmla="*/ 1723858 w 2823151"/>
              <a:gd name="connsiteY178" fmla="*/ 981858 h 2549768"/>
              <a:gd name="connsiteX179" fmla="*/ 1646444 w 2823151"/>
              <a:gd name="connsiteY179" fmla="*/ 1037887 h 2549768"/>
              <a:gd name="connsiteX180" fmla="*/ 1640219 w 2823151"/>
              <a:gd name="connsiteY180" fmla="*/ 1044925 h 2549768"/>
              <a:gd name="connsiteX181" fmla="*/ 1648339 w 2823151"/>
              <a:gd name="connsiteY181" fmla="*/ 1048444 h 2549768"/>
              <a:gd name="connsiteX182" fmla="*/ 1745512 w 2823151"/>
              <a:gd name="connsiteY182" fmla="*/ 1085256 h 2549768"/>
              <a:gd name="connsiteX183" fmla="*/ 1756339 w 2823151"/>
              <a:gd name="connsiteY183" fmla="*/ 1090669 h 2549768"/>
              <a:gd name="connsiteX184" fmla="*/ 1852429 w 2823151"/>
              <a:gd name="connsiteY184" fmla="*/ 1143722 h 2549768"/>
              <a:gd name="connsiteX185" fmla="*/ 1962865 w 2823151"/>
              <a:gd name="connsiteY185" fmla="*/ 1205165 h 2549768"/>
              <a:gd name="connsiteX186" fmla="*/ 2099827 w 2823151"/>
              <a:gd name="connsiteY186" fmla="*/ 1282849 h 2549768"/>
              <a:gd name="connsiteX187" fmla="*/ 2145571 w 2823151"/>
              <a:gd name="connsiteY187" fmla="*/ 1316413 h 2549768"/>
              <a:gd name="connsiteX188" fmla="*/ 2157751 w 2823151"/>
              <a:gd name="connsiteY188" fmla="*/ 1347541 h 2549768"/>
              <a:gd name="connsiteX189" fmla="*/ 2130954 w 2823151"/>
              <a:gd name="connsiteY189" fmla="*/ 1434428 h 2549768"/>
              <a:gd name="connsiteX190" fmla="*/ 2034052 w 2823151"/>
              <a:gd name="connsiteY190" fmla="*/ 1545405 h 2549768"/>
              <a:gd name="connsiteX191" fmla="*/ 1898985 w 2823151"/>
              <a:gd name="connsiteY191" fmla="*/ 1686157 h 2549768"/>
              <a:gd name="connsiteX192" fmla="*/ 1822654 w 2823151"/>
              <a:gd name="connsiteY192" fmla="*/ 1754367 h 2549768"/>
              <a:gd name="connsiteX193" fmla="*/ 1742264 w 2823151"/>
              <a:gd name="connsiteY193" fmla="*/ 1844231 h 2549768"/>
              <a:gd name="connsiteX194" fmla="*/ 1693813 w 2823151"/>
              <a:gd name="connsiteY194" fmla="*/ 1938968 h 2549768"/>
              <a:gd name="connsiteX195" fmla="*/ 1701933 w 2823151"/>
              <a:gd name="connsiteY195" fmla="*/ 1973073 h 2549768"/>
              <a:gd name="connsiteX196" fmla="*/ 1698685 w 2823151"/>
              <a:gd name="connsiteY196" fmla="*/ 1987419 h 2549768"/>
              <a:gd name="connsiteX197" fmla="*/ 1697602 w 2823151"/>
              <a:gd name="connsiteY197" fmla="*/ 1997434 h 2549768"/>
              <a:gd name="connsiteX198" fmla="*/ 1748489 w 2823151"/>
              <a:gd name="connsiteY198" fmla="*/ 2055629 h 2549768"/>
              <a:gd name="connsiteX199" fmla="*/ 1790444 w 2823151"/>
              <a:gd name="connsiteY199" fmla="*/ 2082697 h 2549768"/>
              <a:gd name="connsiteX200" fmla="*/ 1806143 w 2823151"/>
              <a:gd name="connsiteY200" fmla="*/ 2100020 h 2549768"/>
              <a:gd name="connsiteX201" fmla="*/ 1818865 w 2823151"/>
              <a:gd name="connsiteY201" fmla="*/ 2107058 h 2549768"/>
              <a:gd name="connsiteX202" fmla="*/ 1877331 w 2823151"/>
              <a:gd name="connsiteY202" fmla="*/ 2117885 h 2549768"/>
              <a:gd name="connsiteX203" fmla="*/ 1909541 w 2823151"/>
              <a:gd name="connsiteY203" fmla="*/ 2160652 h 2549768"/>
              <a:gd name="connsiteX204" fmla="*/ 1883015 w 2823151"/>
              <a:gd name="connsiteY204" fmla="*/ 2198005 h 2549768"/>
              <a:gd name="connsiteX205" fmla="*/ 1818594 w 2823151"/>
              <a:gd name="connsiteY205" fmla="*/ 2210997 h 2549768"/>
              <a:gd name="connsiteX206" fmla="*/ 1755797 w 2823151"/>
              <a:gd name="connsiteY206" fmla="*/ 2209373 h 2549768"/>
              <a:gd name="connsiteX207" fmla="*/ 1685422 w 2823151"/>
              <a:gd name="connsiteY207" fmla="*/ 2189614 h 2549768"/>
              <a:gd name="connsiteX208" fmla="*/ 1546294 w 2823151"/>
              <a:gd name="connsiteY208" fmla="*/ 2131960 h 2549768"/>
              <a:gd name="connsiteX209" fmla="*/ 1471588 w 2823151"/>
              <a:gd name="connsiteY209" fmla="*/ 2105975 h 2549768"/>
              <a:gd name="connsiteX210" fmla="*/ 1412310 w 2823151"/>
              <a:gd name="connsiteY210" fmla="*/ 2073223 h 2549768"/>
              <a:gd name="connsiteX211" fmla="*/ 1397964 w 2823151"/>
              <a:gd name="connsiteY211" fmla="*/ 2052652 h 2549768"/>
              <a:gd name="connsiteX212" fmla="*/ 1405813 w 2823151"/>
              <a:gd name="connsiteY212" fmla="*/ 2032622 h 2549768"/>
              <a:gd name="connsiteX213" fmla="*/ 1437482 w 2823151"/>
              <a:gd name="connsiteY213" fmla="*/ 1993644 h 2549768"/>
              <a:gd name="connsiteX214" fmla="*/ 1459407 w 2823151"/>
              <a:gd name="connsiteY214" fmla="*/ 1950878 h 2549768"/>
              <a:gd name="connsiteX215" fmla="*/ 1481061 w 2823151"/>
              <a:gd name="connsiteY215" fmla="*/ 1913795 h 2549768"/>
              <a:gd name="connsiteX216" fmla="*/ 1501633 w 2823151"/>
              <a:gd name="connsiteY216" fmla="*/ 1904863 h 2549768"/>
              <a:gd name="connsiteX217" fmla="*/ 1514084 w 2823151"/>
              <a:gd name="connsiteY217" fmla="*/ 1901344 h 2549768"/>
              <a:gd name="connsiteX218" fmla="*/ 1532219 w 2823151"/>
              <a:gd name="connsiteY218" fmla="*/ 1878066 h 2549768"/>
              <a:gd name="connsiteX219" fmla="*/ 1558475 w 2823151"/>
              <a:gd name="connsiteY219" fmla="*/ 1840171 h 2549768"/>
              <a:gd name="connsiteX220" fmla="*/ 1610174 w 2823151"/>
              <a:gd name="connsiteY220" fmla="*/ 1774126 h 2549768"/>
              <a:gd name="connsiteX221" fmla="*/ 1668369 w 2823151"/>
              <a:gd name="connsiteY221" fmla="*/ 1683720 h 2549768"/>
              <a:gd name="connsiteX222" fmla="*/ 1711407 w 2823151"/>
              <a:gd name="connsiteY222" fmla="*/ 1613345 h 2549768"/>
              <a:gd name="connsiteX223" fmla="*/ 1746594 w 2823151"/>
              <a:gd name="connsiteY223" fmla="*/ 1547300 h 2549768"/>
              <a:gd name="connsiteX224" fmla="*/ 1775557 w 2823151"/>
              <a:gd name="connsiteY224" fmla="*/ 1502097 h 2549768"/>
              <a:gd name="connsiteX225" fmla="*/ 1844309 w 2823151"/>
              <a:gd name="connsiteY225" fmla="*/ 1426037 h 2549768"/>
              <a:gd name="connsiteX226" fmla="*/ 1841060 w 2823151"/>
              <a:gd name="connsiteY226" fmla="*/ 1414668 h 2549768"/>
              <a:gd name="connsiteX227" fmla="*/ 1708700 w 2823151"/>
              <a:gd name="connsiteY227" fmla="*/ 1392744 h 2549768"/>
              <a:gd name="connsiteX228" fmla="*/ 1590685 w 2823151"/>
              <a:gd name="connsiteY228" fmla="*/ 1377315 h 2549768"/>
              <a:gd name="connsiteX229" fmla="*/ 1555497 w 2823151"/>
              <a:gd name="connsiteY229" fmla="*/ 1368383 h 2549768"/>
              <a:gd name="connsiteX230" fmla="*/ 1440460 w 2823151"/>
              <a:gd name="connsiteY230" fmla="*/ 1338067 h 2549768"/>
              <a:gd name="connsiteX231" fmla="*/ 1413122 w 2823151"/>
              <a:gd name="connsiteY231" fmla="*/ 1329406 h 2549768"/>
              <a:gd name="connsiteX232" fmla="*/ 1398505 w 2823151"/>
              <a:gd name="connsiteY232" fmla="*/ 1331030 h 2549768"/>
              <a:gd name="connsiteX233" fmla="*/ 1299438 w 2823151"/>
              <a:gd name="connsiteY233" fmla="*/ 1406007 h 2549768"/>
              <a:gd name="connsiteX234" fmla="*/ 1222024 w 2823151"/>
              <a:gd name="connsiteY234" fmla="*/ 1480713 h 2549768"/>
              <a:gd name="connsiteX235" fmla="*/ 1162476 w 2823151"/>
              <a:gd name="connsiteY235" fmla="*/ 1534578 h 2549768"/>
              <a:gd name="connsiteX236" fmla="*/ 1090746 w 2823151"/>
              <a:gd name="connsiteY236" fmla="*/ 1594668 h 2549768"/>
              <a:gd name="connsiteX237" fmla="*/ 939168 w 2823151"/>
              <a:gd name="connsiteY237" fmla="*/ 1706999 h 2549768"/>
              <a:gd name="connsiteX238" fmla="*/ 886386 w 2823151"/>
              <a:gd name="connsiteY238" fmla="*/ 1748141 h 2549768"/>
              <a:gd name="connsiteX239" fmla="*/ 768642 w 2823151"/>
              <a:gd name="connsiteY239" fmla="*/ 1825284 h 2549768"/>
              <a:gd name="connsiteX240" fmla="*/ 711259 w 2823151"/>
              <a:gd name="connsiteY240" fmla="*/ 1855058 h 2549768"/>
              <a:gd name="connsiteX241" fmla="*/ 632221 w 2823151"/>
              <a:gd name="connsiteY241" fmla="*/ 1908111 h 2549768"/>
              <a:gd name="connsiteX242" fmla="*/ 586477 w 2823151"/>
              <a:gd name="connsiteY242" fmla="*/ 1940592 h 2549768"/>
              <a:gd name="connsiteX243" fmla="*/ 505815 w 2823151"/>
              <a:gd name="connsiteY243" fmla="*/ 1995539 h 2549768"/>
              <a:gd name="connsiteX244" fmla="*/ 418387 w 2823151"/>
              <a:gd name="connsiteY244" fmla="*/ 2056712 h 2549768"/>
              <a:gd name="connsiteX245" fmla="*/ 321214 w 2823151"/>
              <a:gd name="connsiteY245" fmla="*/ 2154697 h 2549768"/>
              <a:gd name="connsiteX246" fmla="*/ 290357 w 2823151"/>
              <a:gd name="connsiteY246" fmla="*/ 2183930 h 2549768"/>
              <a:gd name="connsiteX247" fmla="*/ 275741 w 2823151"/>
              <a:gd name="connsiteY247" fmla="*/ 2200170 h 2549768"/>
              <a:gd name="connsiteX248" fmla="*/ 237034 w 2823151"/>
              <a:gd name="connsiteY248" fmla="*/ 2243208 h 2549768"/>
              <a:gd name="connsiteX249" fmla="*/ 233786 w 2823151"/>
              <a:gd name="connsiteY249" fmla="*/ 2257283 h 2549768"/>
              <a:gd name="connsiteX250" fmla="*/ 219170 w 2823151"/>
              <a:gd name="connsiteY250" fmla="*/ 2286516 h 2549768"/>
              <a:gd name="connsiteX251" fmla="*/ 201034 w 2823151"/>
              <a:gd name="connsiteY251" fmla="*/ 2304381 h 2549768"/>
              <a:gd name="connsiteX252" fmla="*/ 177756 w 2823151"/>
              <a:gd name="connsiteY252" fmla="*/ 2340110 h 2549768"/>
              <a:gd name="connsiteX253" fmla="*/ 165576 w 2823151"/>
              <a:gd name="connsiteY253" fmla="*/ 2359328 h 2549768"/>
              <a:gd name="connsiteX254" fmla="*/ 162869 w 2823151"/>
              <a:gd name="connsiteY254" fmla="*/ 2363929 h 2549768"/>
              <a:gd name="connsiteX255" fmla="*/ 148252 w 2823151"/>
              <a:gd name="connsiteY255" fmla="*/ 2394516 h 2549768"/>
              <a:gd name="connsiteX256" fmla="*/ 136884 w 2823151"/>
              <a:gd name="connsiteY256" fmla="*/ 2424831 h 2549768"/>
              <a:gd name="connsiteX257" fmla="*/ 101155 w 2823151"/>
              <a:gd name="connsiteY257" fmla="*/ 2504139 h 2549768"/>
              <a:gd name="connsiteX258" fmla="*/ 99260 w 2823151"/>
              <a:gd name="connsiteY258" fmla="*/ 2511718 h 2549768"/>
              <a:gd name="connsiteX259" fmla="*/ 70298 w 2823151"/>
              <a:gd name="connsiteY259" fmla="*/ 2548530 h 2549768"/>
              <a:gd name="connsiteX260" fmla="*/ 44313 w 2823151"/>
              <a:gd name="connsiteY260" fmla="*/ 2550154 h 254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</a:cxnLst>
            <a:rect l="l" t="t" r="r" b="b"/>
            <a:pathLst>
              <a:path w="2823151" h="2549768">
                <a:moveTo>
                  <a:pt x="44313" y="2550154"/>
                </a:moveTo>
                <a:cubicBezTo>
                  <a:pt x="8584" y="2524711"/>
                  <a:pt x="3982" y="2485463"/>
                  <a:pt x="734" y="2446485"/>
                </a:cubicBezTo>
                <a:cubicBezTo>
                  <a:pt x="-1973" y="2414546"/>
                  <a:pt x="3170" y="2382606"/>
                  <a:pt x="10208" y="2351478"/>
                </a:cubicBezTo>
                <a:cubicBezTo>
                  <a:pt x="11832" y="2343629"/>
                  <a:pt x="12644" y="2335508"/>
                  <a:pt x="13185" y="2327388"/>
                </a:cubicBezTo>
                <a:cubicBezTo>
                  <a:pt x="18599" y="2259178"/>
                  <a:pt x="1005" y="2201794"/>
                  <a:pt x="1817" y="2133313"/>
                </a:cubicBezTo>
                <a:cubicBezTo>
                  <a:pt x="2087" y="2108411"/>
                  <a:pt x="3711" y="2083238"/>
                  <a:pt x="14268" y="2059960"/>
                </a:cubicBezTo>
                <a:cubicBezTo>
                  <a:pt x="24283" y="2037494"/>
                  <a:pt x="57847" y="2028562"/>
                  <a:pt x="74899" y="2046426"/>
                </a:cubicBezTo>
                <a:cubicBezTo>
                  <a:pt x="81125" y="2052923"/>
                  <a:pt x="92764" y="2051569"/>
                  <a:pt x="101967" y="2051840"/>
                </a:cubicBezTo>
                <a:cubicBezTo>
                  <a:pt x="110087" y="2052110"/>
                  <a:pt x="117937" y="2055088"/>
                  <a:pt x="125245" y="2058336"/>
                </a:cubicBezTo>
                <a:cubicBezTo>
                  <a:pt x="150147" y="2069163"/>
                  <a:pt x="173967" y="2064020"/>
                  <a:pt x="195079" y="2050486"/>
                </a:cubicBezTo>
                <a:cubicBezTo>
                  <a:pt x="245966" y="2018547"/>
                  <a:pt x="288733" y="1977133"/>
                  <a:pt x="328523" y="1931930"/>
                </a:cubicBezTo>
                <a:cubicBezTo>
                  <a:pt x="352613" y="1904592"/>
                  <a:pt x="376974" y="1877524"/>
                  <a:pt x="403771" y="1852893"/>
                </a:cubicBezTo>
                <a:cubicBezTo>
                  <a:pt x="429485" y="1829074"/>
                  <a:pt x="451410" y="1802006"/>
                  <a:pt x="473064" y="1774668"/>
                </a:cubicBezTo>
                <a:cubicBezTo>
                  <a:pt x="499049" y="1741916"/>
                  <a:pt x="530447" y="1716202"/>
                  <a:pt x="568071" y="1697796"/>
                </a:cubicBezTo>
                <a:cubicBezTo>
                  <a:pt x="595680" y="1684262"/>
                  <a:pt x="622206" y="1668563"/>
                  <a:pt x="649003" y="1653405"/>
                </a:cubicBezTo>
                <a:cubicBezTo>
                  <a:pt x="667950" y="1642578"/>
                  <a:pt x="689334" y="1635811"/>
                  <a:pt x="708823" y="1625255"/>
                </a:cubicBezTo>
                <a:cubicBezTo>
                  <a:pt x="715319" y="1621736"/>
                  <a:pt x="722356" y="1618758"/>
                  <a:pt x="727499" y="1613886"/>
                </a:cubicBezTo>
                <a:cubicBezTo>
                  <a:pt x="750236" y="1593585"/>
                  <a:pt x="774326" y="1574909"/>
                  <a:pt x="795168" y="1552713"/>
                </a:cubicBezTo>
                <a:cubicBezTo>
                  <a:pt x="805454" y="1541886"/>
                  <a:pt x="811950" y="1528082"/>
                  <a:pt x="820341" y="1515631"/>
                </a:cubicBezTo>
                <a:cubicBezTo>
                  <a:pt x="836582" y="1491811"/>
                  <a:pt x="852552" y="1467450"/>
                  <a:pt x="867439" y="1442819"/>
                </a:cubicBezTo>
                <a:cubicBezTo>
                  <a:pt x="899649" y="1389496"/>
                  <a:pt x="935108" y="1338879"/>
                  <a:pt x="981393" y="1296383"/>
                </a:cubicBezTo>
                <a:cubicBezTo>
                  <a:pt x="993303" y="1285556"/>
                  <a:pt x="1004671" y="1273917"/>
                  <a:pt x="1016581" y="1263090"/>
                </a:cubicBezTo>
                <a:cubicBezTo>
                  <a:pt x="1029303" y="1251451"/>
                  <a:pt x="1035258" y="1235210"/>
                  <a:pt x="1046356" y="1222759"/>
                </a:cubicBezTo>
                <a:cubicBezTo>
                  <a:pt x="1063137" y="1203812"/>
                  <a:pt x="1060431" y="1179722"/>
                  <a:pt x="1065303" y="1157797"/>
                </a:cubicBezTo>
                <a:cubicBezTo>
                  <a:pt x="1075859" y="1109617"/>
                  <a:pt x="1086686" y="1061707"/>
                  <a:pt x="1114566" y="1020023"/>
                </a:cubicBezTo>
                <a:cubicBezTo>
                  <a:pt x="1129182" y="998098"/>
                  <a:pt x="1147588" y="979963"/>
                  <a:pt x="1167618" y="962910"/>
                </a:cubicBezTo>
                <a:cubicBezTo>
                  <a:pt x="1180611" y="951813"/>
                  <a:pt x="1196851" y="945858"/>
                  <a:pt x="1210385" y="936113"/>
                </a:cubicBezTo>
                <a:cubicBezTo>
                  <a:pt x="1228250" y="923392"/>
                  <a:pt x="1248280" y="914189"/>
                  <a:pt x="1265603" y="900925"/>
                </a:cubicBezTo>
                <a:cubicBezTo>
                  <a:pt x="1268581" y="898760"/>
                  <a:pt x="1271558" y="896865"/>
                  <a:pt x="1275348" y="896053"/>
                </a:cubicBezTo>
                <a:cubicBezTo>
                  <a:pt x="1294565" y="892805"/>
                  <a:pt x="1305934" y="878459"/>
                  <a:pt x="1319738" y="866279"/>
                </a:cubicBezTo>
                <a:cubicBezTo>
                  <a:pt x="1335708" y="851933"/>
                  <a:pt x="1346806" y="831632"/>
                  <a:pt x="1368189" y="823783"/>
                </a:cubicBezTo>
                <a:cubicBezTo>
                  <a:pt x="1382265" y="818640"/>
                  <a:pt x="1391197" y="808084"/>
                  <a:pt x="1397152" y="795362"/>
                </a:cubicBezTo>
                <a:cubicBezTo>
                  <a:pt x="1403648" y="781557"/>
                  <a:pt x="1412310" y="770189"/>
                  <a:pt x="1426926" y="764505"/>
                </a:cubicBezTo>
                <a:cubicBezTo>
                  <a:pt x="1432610" y="762339"/>
                  <a:pt x="1436400" y="757467"/>
                  <a:pt x="1438565" y="753136"/>
                </a:cubicBezTo>
                <a:cubicBezTo>
                  <a:pt x="1447497" y="735272"/>
                  <a:pt x="1462926" y="723091"/>
                  <a:pt x="1474294" y="707121"/>
                </a:cubicBezTo>
                <a:cubicBezTo>
                  <a:pt x="1485663" y="691422"/>
                  <a:pt x="1494324" y="673828"/>
                  <a:pt x="1506234" y="658400"/>
                </a:cubicBezTo>
                <a:cubicBezTo>
                  <a:pt x="1512189" y="650550"/>
                  <a:pt x="1517332" y="642159"/>
                  <a:pt x="1524369" y="635122"/>
                </a:cubicBezTo>
                <a:cubicBezTo>
                  <a:pt x="1566053" y="592084"/>
                  <a:pt x="1603136" y="544986"/>
                  <a:pt x="1642384" y="499784"/>
                </a:cubicBezTo>
                <a:cubicBezTo>
                  <a:pt x="1655377" y="484626"/>
                  <a:pt x="1669452" y="470551"/>
                  <a:pt x="1685151" y="458370"/>
                </a:cubicBezTo>
                <a:cubicBezTo>
                  <a:pt x="1710595" y="438340"/>
                  <a:pt x="1727647" y="411814"/>
                  <a:pt x="1744429" y="385017"/>
                </a:cubicBezTo>
                <a:cubicBezTo>
                  <a:pt x="1750655" y="374731"/>
                  <a:pt x="1748760" y="368506"/>
                  <a:pt x="1738745" y="361739"/>
                </a:cubicBezTo>
                <a:cubicBezTo>
                  <a:pt x="1703557" y="338731"/>
                  <a:pt x="1671076" y="312746"/>
                  <a:pt x="1641031" y="283513"/>
                </a:cubicBezTo>
                <a:cubicBezTo>
                  <a:pt x="1628850" y="271333"/>
                  <a:pt x="1615046" y="260777"/>
                  <a:pt x="1602595" y="248867"/>
                </a:cubicBezTo>
                <a:cubicBezTo>
                  <a:pt x="1597723" y="244265"/>
                  <a:pt x="1592580" y="242641"/>
                  <a:pt x="1585813" y="242912"/>
                </a:cubicBezTo>
                <a:cubicBezTo>
                  <a:pt x="1542234" y="244536"/>
                  <a:pt x="1498384" y="246701"/>
                  <a:pt x="1455076" y="238311"/>
                </a:cubicBezTo>
                <a:cubicBezTo>
                  <a:pt x="1424761" y="232356"/>
                  <a:pt x="1394716" y="224235"/>
                  <a:pt x="1364129" y="221258"/>
                </a:cubicBezTo>
                <a:cubicBezTo>
                  <a:pt x="1303769" y="215574"/>
                  <a:pt x="1243137" y="216656"/>
                  <a:pt x="1182776" y="226401"/>
                </a:cubicBezTo>
                <a:cubicBezTo>
                  <a:pt x="1167077" y="228837"/>
                  <a:pt x="1152190" y="230732"/>
                  <a:pt x="1140010" y="243724"/>
                </a:cubicBezTo>
                <a:cubicBezTo>
                  <a:pt x="1132972" y="251303"/>
                  <a:pt x="1119979" y="252386"/>
                  <a:pt x="1109694" y="255904"/>
                </a:cubicBezTo>
                <a:cubicBezTo>
                  <a:pt x="1080190" y="266461"/>
                  <a:pt x="1055559" y="283513"/>
                  <a:pt x="1039318" y="310852"/>
                </a:cubicBezTo>
                <a:cubicBezTo>
                  <a:pt x="1034716" y="318431"/>
                  <a:pt x="1036070" y="327904"/>
                  <a:pt x="1035258" y="336837"/>
                </a:cubicBezTo>
                <a:cubicBezTo>
                  <a:pt x="1034716" y="341167"/>
                  <a:pt x="1038777" y="348476"/>
                  <a:pt x="1030115" y="348746"/>
                </a:cubicBezTo>
                <a:cubicBezTo>
                  <a:pt x="1021724" y="349017"/>
                  <a:pt x="1010356" y="353077"/>
                  <a:pt x="1007378" y="341438"/>
                </a:cubicBezTo>
                <a:cubicBezTo>
                  <a:pt x="1001423" y="317348"/>
                  <a:pt x="993574" y="292716"/>
                  <a:pt x="1014686" y="271062"/>
                </a:cubicBezTo>
                <a:cubicBezTo>
                  <a:pt x="1020100" y="265378"/>
                  <a:pt x="1021453" y="257258"/>
                  <a:pt x="1023348" y="249950"/>
                </a:cubicBezTo>
                <a:cubicBezTo>
                  <a:pt x="1024972" y="244536"/>
                  <a:pt x="1020912" y="242912"/>
                  <a:pt x="1017393" y="241017"/>
                </a:cubicBezTo>
                <a:cubicBezTo>
                  <a:pt x="998987" y="231002"/>
                  <a:pt x="979228" y="231544"/>
                  <a:pt x="960551" y="236957"/>
                </a:cubicBezTo>
                <a:cubicBezTo>
                  <a:pt x="928882" y="246160"/>
                  <a:pt x="896942" y="246701"/>
                  <a:pt x="864461" y="246431"/>
                </a:cubicBezTo>
                <a:cubicBezTo>
                  <a:pt x="854988" y="246431"/>
                  <a:pt x="850386" y="241288"/>
                  <a:pt x="850115" y="232085"/>
                </a:cubicBezTo>
                <a:cubicBezTo>
                  <a:pt x="849845" y="222882"/>
                  <a:pt x="849845" y="213408"/>
                  <a:pt x="862296" y="212326"/>
                </a:cubicBezTo>
                <a:cubicBezTo>
                  <a:pt x="891800" y="209619"/>
                  <a:pt x="919679" y="200416"/>
                  <a:pt x="948371" y="194461"/>
                </a:cubicBezTo>
                <a:cubicBezTo>
                  <a:pt x="954326" y="193378"/>
                  <a:pt x="960822" y="191754"/>
                  <a:pt x="962987" y="184446"/>
                </a:cubicBezTo>
                <a:cubicBezTo>
                  <a:pt x="960551" y="181198"/>
                  <a:pt x="956762" y="182551"/>
                  <a:pt x="953784" y="182551"/>
                </a:cubicBezTo>
                <a:cubicBezTo>
                  <a:pt x="920221" y="182822"/>
                  <a:pt x="886927" y="180115"/>
                  <a:pt x="853634" y="176867"/>
                </a:cubicBezTo>
                <a:cubicBezTo>
                  <a:pt x="837123" y="175243"/>
                  <a:pt x="828461" y="158190"/>
                  <a:pt x="836852" y="144115"/>
                </a:cubicBezTo>
                <a:cubicBezTo>
                  <a:pt x="840642" y="137890"/>
                  <a:pt x="847138" y="138702"/>
                  <a:pt x="852822" y="138702"/>
                </a:cubicBezTo>
                <a:cubicBezTo>
                  <a:pt x="888010" y="138972"/>
                  <a:pt x="923469" y="138972"/>
                  <a:pt x="958657" y="141409"/>
                </a:cubicBezTo>
                <a:cubicBezTo>
                  <a:pt x="962446" y="141679"/>
                  <a:pt x="966777" y="143574"/>
                  <a:pt x="970566" y="137890"/>
                </a:cubicBezTo>
                <a:cubicBezTo>
                  <a:pt x="959739" y="133288"/>
                  <a:pt x="948641" y="132206"/>
                  <a:pt x="938356" y="128416"/>
                </a:cubicBezTo>
                <a:cubicBezTo>
                  <a:pt x="918867" y="121108"/>
                  <a:pt x="898025" y="117318"/>
                  <a:pt x="879078" y="108386"/>
                </a:cubicBezTo>
                <a:cubicBezTo>
                  <a:pt x="867168" y="102702"/>
                  <a:pt x="864461" y="94852"/>
                  <a:pt x="869604" y="82130"/>
                </a:cubicBezTo>
                <a:cubicBezTo>
                  <a:pt x="873935" y="71303"/>
                  <a:pt x="880702" y="67514"/>
                  <a:pt x="892612" y="72927"/>
                </a:cubicBezTo>
                <a:cubicBezTo>
                  <a:pt x="922657" y="86732"/>
                  <a:pt x="956762" y="86191"/>
                  <a:pt x="986536" y="100536"/>
                </a:cubicBezTo>
                <a:cubicBezTo>
                  <a:pt x="991408" y="102973"/>
                  <a:pt x="993032" y="99454"/>
                  <a:pt x="995468" y="96747"/>
                </a:cubicBezTo>
                <a:cubicBezTo>
                  <a:pt x="998446" y="93499"/>
                  <a:pt x="998175" y="90792"/>
                  <a:pt x="995468" y="87003"/>
                </a:cubicBezTo>
                <a:cubicBezTo>
                  <a:pt x="983829" y="71303"/>
                  <a:pt x="970837" y="56958"/>
                  <a:pt x="957574" y="43153"/>
                </a:cubicBezTo>
                <a:cubicBezTo>
                  <a:pt x="952972" y="38281"/>
                  <a:pt x="947829" y="34221"/>
                  <a:pt x="943228" y="29619"/>
                </a:cubicBezTo>
                <a:cubicBezTo>
                  <a:pt x="936190" y="22852"/>
                  <a:pt x="935108" y="14191"/>
                  <a:pt x="940251" y="6612"/>
                </a:cubicBezTo>
                <a:cubicBezTo>
                  <a:pt x="945935" y="-1508"/>
                  <a:pt x="954867" y="-1238"/>
                  <a:pt x="962987" y="2552"/>
                </a:cubicBezTo>
                <a:cubicBezTo>
                  <a:pt x="967589" y="4717"/>
                  <a:pt x="971649" y="8236"/>
                  <a:pt x="975438" y="11484"/>
                </a:cubicBezTo>
                <a:cubicBezTo>
                  <a:pt x="982476" y="17439"/>
                  <a:pt x="988972" y="23935"/>
                  <a:pt x="995739" y="29890"/>
                </a:cubicBezTo>
                <a:cubicBezTo>
                  <a:pt x="1040942" y="70221"/>
                  <a:pt x="1040942" y="69950"/>
                  <a:pt x="1100491" y="81318"/>
                </a:cubicBezTo>
                <a:cubicBezTo>
                  <a:pt x="1121062" y="85108"/>
                  <a:pt x="1141092" y="91063"/>
                  <a:pt x="1159498" y="101890"/>
                </a:cubicBezTo>
                <a:cubicBezTo>
                  <a:pt x="1175468" y="111363"/>
                  <a:pt x="1193603" y="109469"/>
                  <a:pt x="1211197" y="106762"/>
                </a:cubicBezTo>
                <a:cubicBezTo>
                  <a:pt x="1273723" y="97559"/>
                  <a:pt x="1336250" y="88356"/>
                  <a:pt x="1399047" y="83484"/>
                </a:cubicBezTo>
                <a:cubicBezTo>
                  <a:pt x="1459949" y="78882"/>
                  <a:pt x="1521121" y="82401"/>
                  <a:pt x="1581753" y="88897"/>
                </a:cubicBezTo>
                <a:cubicBezTo>
                  <a:pt x="1588790" y="89709"/>
                  <a:pt x="1595557" y="90521"/>
                  <a:pt x="1602595" y="90521"/>
                </a:cubicBezTo>
                <a:cubicBezTo>
                  <a:pt x="1617753" y="90251"/>
                  <a:pt x="1631287" y="94311"/>
                  <a:pt x="1643467" y="104055"/>
                </a:cubicBezTo>
                <a:cubicBezTo>
                  <a:pt x="1666204" y="122461"/>
                  <a:pt x="1694354" y="131393"/>
                  <a:pt x="1720610" y="143033"/>
                </a:cubicBezTo>
                <a:cubicBezTo>
                  <a:pt x="1741993" y="152506"/>
                  <a:pt x="1762835" y="163604"/>
                  <a:pt x="1783948" y="173890"/>
                </a:cubicBezTo>
                <a:cubicBezTo>
                  <a:pt x="1787737" y="175784"/>
                  <a:pt x="1791797" y="178220"/>
                  <a:pt x="1796128" y="179032"/>
                </a:cubicBezTo>
                <a:cubicBezTo>
                  <a:pt x="1830775" y="186611"/>
                  <a:pt x="1861632" y="202852"/>
                  <a:pt x="1891135" y="221258"/>
                </a:cubicBezTo>
                <a:cubicBezTo>
                  <a:pt x="1918203" y="238040"/>
                  <a:pt x="1948248" y="248055"/>
                  <a:pt x="1976940" y="261047"/>
                </a:cubicBezTo>
                <a:cubicBezTo>
                  <a:pt x="2003737" y="273228"/>
                  <a:pt x="2027015" y="290280"/>
                  <a:pt x="2044338" y="314370"/>
                </a:cubicBezTo>
                <a:cubicBezTo>
                  <a:pt x="2048398" y="320055"/>
                  <a:pt x="2053000" y="325198"/>
                  <a:pt x="2058955" y="328987"/>
                </a:cubicBezTo>
                <a:cubicBezTo>
                  <a:pt x="2065992" y="333859"/>
                  <a:pt x="2077902" y="329799"/>
                  <a:pt x="2077631" y="321408"/>
                </a:cubicBezTo>
                <a:cubicBezTo>
                  <a:pt x="2077090" y="297859"/>
                  <a:pt x="2089270" y="281889"/>
                  <a:pt x="2105782" y="267002"/>
                </a:cubicBezTo>
                <a:cubicBezTo>
                  <a:pt x="2116067" y="257799"/>
                  <a:pt x="2124458" y="246972"/>
                  <a:pt x="2135556" y="238311"/>
                </a:cubicBezTo>
                <a:cubicBezTo>
                  <a:pt x="2151526" y="226130"/>
                  <a:pt x="2169390" y="219634"/>
                  <a:pt x="2188067" y="213679"/>
                </a:cubicBezTo>
                <a:cubicBezTo>
                  <a:pt x="2233541" y="198521"/>
                  <a:pt x="2279826" y="200687"/>
                  <a:pt x="2326112" y="207724"/>
                </a:cubicBezTo>
                <a:cubicBezTo>
                  <a:pt x="2340187" y="209890"/>
                  <a:pt x="2353180" y="215574"/>
                  <a:pt x="2362382" y="229649"/>
                </a:cubicBezTo>
                <a:cubicBezTo>
                  <a:pt x="2367525" y="237769"/>
                  <a:pt x="2378352" y="244536"/>
                  <a:pt x="2390533" y="244536"/>
                </a:cubicBezTo>
                <a:cubicBezTo>
                  <a:pt x="2398924" y="244536"/>
                  <a:pt x="2406773" y="245348"/>
                  <a:pt x="2411916" y="253198"/>
                </a:cubicBezTo>
                <a:cubicBezTo>
                  <a:pt x="2413811" y="255904"/>
                  <a:pt x="2417330" y="257799"/>
                  <a:pt x="2420578" y="257529"/>
                </a:cubicBezTo>
                <a:cubicBezTo>
                  <a:pt x="2437089" y="256446"/>
                  <a:pt x="2441149" y="269168"/>
                  <a:pt x="2445751" y="280536"/>
                </a:cubicBezTo>
                <a:cubicBezTo>
                  <a:pt x="2448728" y="287574"/>
                  <a:pt x="2452518" y="292175"/>
                  <a:pt x="2459284" y="295423"/>
                </a:cubicBezTo>
                <a:cubicBezTo>
                  <a:pt x="2496096" y="313829"/>
                  <a:pt x="2517751" y="351453"/>
                  <a:pt x="2512608" y="393949"/>
                </a:cubicBezTo>
                <a:cubicBezTo>
                  <a:pt x="2512066" y="397468"/>
                  <a:pt x="2512878" y="400445"/>
                  <a:pt x="2513420" y="403694"/>
                </a:cubicBezTo>
                <a:cubicBezTo>
                  <a:pt x="2516939" y="419393"/>
                  <a:pt x="2510442" y="432927"/>
                  <a:pt x="2502322" y="445107"/>
                </a:cubicBezTo>
                <a:cubicBezTo>
                  <a:pt x="2497720" y="452145"/>
                  <a:pt x="2487976" y="452686"/>
                  <a:pt x="2479856" y="450250"/>
                </a:cubicBezTo>
                <a:cubicBezTo>
                  <a:pt x="2466864" y="446460"/>
                  <a:pt x="2453600" y="447272"/>
                  <a:pt x="2440608" y="445107"/>
                </a:cubicBezTo>
                <a:cubicBezTo>
                  <a:pt x="2435736" y="444295"/>
                  <a:pt x="2434112" y="446460"/>
                  <a:pt x="2433029" y="450520"/>
                </a:cubicBezTo>
                <a:cubicBezTo>
                  <a:pt x="2429781" y="463513"/>
                  <a:pt x="2422473" y="475423"/>
                  <a:pt x="2421931" y="489227"/>
                </a:cubicBezTo>
                <a:cubicBezTo>
                  <a:pt x="2421661" y="496535"/>
                  <a:pt x="2415435" y="499513"/>
                  <a:pt x="2408939" y="500866"/>
                </a:cubicBezTo>
                <a:cubicBezTo>
                  <a:pt x="2400277" y="502761"/>
                  <a:pt x="2397300" y="507904"/>
                  <a:pt x="2397570" y="516836"/>
                </a:cubicBezTo>
                <a:cubicBezTo>
                  <a:pt x="2398112" y="539032"/>
                  <a:pt x="2392157" y="560415"/>
                  <a:pt x="2387826" y="582069"/>
                </a:cubicBezTo>
                <a:cubicBezTo>
                  <a:pt x="2386202" y="589919"/>
                  <a:pt x="2381871" y="593437"/>
                  <a:pt x="2374021" y="593167"/>
                </a:cubicBezTo>
                <a:cubicBezTo>
                  <a:pt x="2370774" y="593167"/>
                  <a:pt x="2367255" y="593437"/>
                  <a:pt x="2364277" y="592625"/>
                </a:cubicBezTo>
                <a:cubicBezTo>
                  <a:pt x="2352909" y="589107"/>
                  <a:pt x="2345059" y="591813"/>
                  <a:pt x="2341811" y="603723"/>
                </a:cubicBezTo>
                <a:cubicBezTo>
                  <a:pt x="2341811" y="603994"/>
                  <a:pt x="2341540" y="604535"/>
                  <a:pt x="2341270" y="604535"/>
                </a:cubicBezTo>
                <a:cubicBezTo>
                  <a:pt x="2326653" y="612655"/>
                  <a:pt x="2318533" y="630791"/>
                  <a:pt x="2299315" y="631873"/>
                </a:cubicBezTo>
                <a:cubicBezTo>
                  <a:pt x="2294984" y="632144"/>
                  <a:pt x="2291736" y="634580"/>
                  <a:pt x="2289300" y="638099"/>
                </a:cubicBezTo>
                <a:cubicBezTo>
                  <a:pt x="2286864" y="641618"/>
                  <a:pt x="2287135" y="644595"/>
                  <a:pt x="2291736" y="645678"/>
                </a:cubicBezTo>
                <a:cubicBezTo>
                  <a:pt x="2302563" y="647843"/>
                  <a:pt x="2311766" y="651903"/>
                  <a:pt x="2317992" y="661648"/>
                </a:cubicBezTo>
                <a:cubicBezTo>
                  <a:pt x="2318804" y="663001"/>
                  <a:pt x="2322052" y="663272"/>
                  <a:pt x="2323946" y="664084"/>
                </a:cubicBezTo>
                <a:cubicBezTo>
                  <a:pt x="2352367" y="676264"/>
                  <a:pt x="2380247" y="688986"/>
                  <a:pt x="2402713" y="711452"/>
                </a:cubicBezTo>
                <a:cubicBezTo>
                  <a:pt x="2411646" y="720385"/>
                  <a:pt x="2423285" y="726881"/>
                  <a:pt x="2434382" y="733106"/>
                </a:cubicBezTo>
                <a:cubicBezTo>
                  <a:pt x="2443856" y="738520"/>
                  <a:pt x="2453600" y="735813"/>
                  <a:pt x="2462803" y="730670"/>
                </a:cubicBezTo>
                <a:cubicBezTo>
                  <a:pt x="2469570" y="726881"/>
                  <a:pt x="2475254" y="721467"/>
                  <a:pt x="2480127" y="715512"/>
                </a:cubicBezTo>
                <a:cubicBezTo>
                  <a:pt x="2506924" y="683573"/>
                  <a:pt x="2539134" y="655693"/>
                  <a:pt x="2562141" y="620505"/>
                </a:cubicBezTo>
                <a:cubicBezTo>
                  <a:pt x="2592186" y="574761"/>
                  <a:pt x="2618171" y="526580"/>
                  <a:pt x="2633870" y="473799"/>
                </a:cubicBezTo>
                <a:cubicBezTo>
                  <a:pt x="2637119" y="463242"/>
                  <a:pt x="2637119" y="452145"/>
                  <a:pt x="2630893" y="441859"/>
                </a:cubicBezTo>
                <a:cubicBezTo>
                  <a:pt x="2627645" y="436716"/>
                  <a:pt x="2624938" y="430490"/>
                  <a:pt x="2624126" y="424536"/>
                </a:cubicBezTo>
                <a:cubicBezTo>
                  <a:pt x="2621961" y="406942"/>
                  <a:pt x="2614111" y="391513"/>
                  <a:pt x="2606262" y="376355"/>
                </a:cubicBezTo>
                <a:cubicBezTo>
                  <a:pt x="2595705" y="355513"/>
                  <a:pt x="2579194" y="339002"/>
                  <a:pt x="2556728" y="330070"/>
                </a:cubicBezTo>
                <a:cubicBezTo>
                  <a:pt x="2550232" y="327634"/>
                  <a:pt x="2545360" y="324927"/>
                  <a:pt x="2546442" y="317077"/>
                </a:cubicBezTo>
                <a:cubicBezTo>
                  <a:pt x="2547525" y="308957"/>
                  <a:pt x="2553750" y="308686"/>
                  <a:pt x="2559705" y="308416"/>
                </a:cubicBezTo>
                <a:cubicBezTo>
                  <a:pt x="2570803" y="307874"/>
                  <a:pt x="2581901" y="307333"/>
                  <a:pt x="2592728" y="309769"/>
                </a:cubicBezTo>
                <a:cubicBezTo>
                  <a:pt x="2603826" y="312205"/>
                  <a:pt x="2613029" y="317077"/>
                  <a:pt x="2619795" y="326822"/>
                </a:cubicBezTo>
                <a:cubicBezTo>
                  <a:pt x="2634953" y="348476"/>
                  <a:pt x="2647404" y="347664"/>
                  <a:pt x="2658502" y="324386"/>
                </a:cubicBezTo>
                <a:cubicBezTo>
                  <a:pt x="2666893" y="307333"/>
                  <a:pt x="2673389" y="289468"/>
                  <a:pt x="2674201" y="269709"/>
                </a:cubicBezTo>
                <a:cubicBezTo>
                  <a:pt x="2675284" y="249950"/>
                  <a:pt x="2682051" y="231002"/>
                  <a:pt x="2688006" y="212055"/>
                </a:cubicBezTo>
                <a:cubicBezTo>
                  <a:pt x="2691254" y="202311"/>
                  <a:pt x="2700998" y="198792"/>
                  <a:pt x="2711555" y="201769"/>
                </a:cubicBezTo>
                <a:cubicBezTo>
                  <a:pt x="2721299" y="204476"/>
                  <a:pt x="2720758" y="212596"/>
                  <a:pt x="2719675" y="219634"/>
                </a:cubicBezTo>
                <a:cubicBezTo>
                  <a:pt x="2718051" y="231002"/>
                  <a:pt x="2715073" y="242371"/>
                  <a:pt x="2712096" y="257258"/>
                </a:cubicBezTo>
                <a:cubicBezTo>
                  <a:pt x="2719133" y="247514"/>
                  <a:pt x="2721840" y="239123"/>
                  <a:pt x="2724006" y="230732"/>
                </a:cubicBezTo>
                <a:cubicBezTo>
                  <a:pt x="2726442" y="220446"/>
                  <a:pt x="2729419" y="210160"/>
                  <a:pt x="2734833" y="200687"/>
                </a:cubicBezTo>
                <a:cubicBezTo>
                  <a:pt x="2739705" y="192025"/>
                  <a:pt x="2747825" y="189318"/>
                  <a:pt x="2757299" y="193378"/>
                </a:cubicBezTo>
                <a:cubicBezTo>
                  <a:pt x="2765961" y="196897"/>
                  <a:pt x="2768667" y="203393"/>
                  <a:pt x="2765419" y="212055"/>
                </a:cubicBezTo>
                <a:cubicBezTo>
                  <a:pt x="2763524" y="216927"/>
                  <a:pt x="2764607" y="218551"/>
                  <a:pt x="2769479" y="219363"/>
                </a:cubicBezTo>
                <a:cubicBezTo>
                  <a:pt x="2780306" y="220987"/>
                  <a:pt x="2783825" y="228296"/>
                  <a:pt x="2782742" y="238581"/>
                </a:cubicBezTo>
                <a:cubicBezTo>
                  <a:pt x="2779765" y="266190"/>
                  <a:pt x="2778682" y="294340"/>
                  <a:pt x="2770291" y="321137"/>
                </a:cubicBezTo>
                <a:cubicBezTo>
                  <a:pt x="2768667" y="326280"/>
                  <a:pt x="2766773" y="331694"/>
                  <a:pt x="2773269" y="337378"/>
                </a:cubicBezTo>
                <a:cubicBezTo>
                  <a:pt x="2776788" y="320055"/>
                  <a:pt x="2789239" y="307333"/>
                  <a:pt x="2792216" y="290551"/>
                </a:cubicBezTo>
                <a:cubicBezTo>
                  <a:pt x="2793299" y="284867"/>
                  <a:pt x="2795464" y="279183"/>
                  <a:pt x="2798442" y="274310"/>
                </a:cubicBezTo>
                <a:cubicBezTo>
                  <a:pt x="2803585" y="265649"/>
                  <a:pt x="2813870" y="266190"/>
                  <a:pt x="2823885" y="275122"/>
                </a:cubicBezTo>
                <a:cubicBezTo>
                  <a:pt x="2823885" y="282431"/>
                  <a:pt x="2823885" y="289739"/>
                  <a:pt x="2823885" y="297047"/>
                </a:cubicBezTo>
                <a:cubicBezTo>
                  <a:pt x="2815765" y="318431"/>
                  <a:pt x="2807645" y="340085"/>
                  <a:pt x="2799253" y="361468"/>
                </a:cubicBezTo>
                <a:cubicBezTo>
                  <a:pt x="2797359" y="366611"/>
                  <a:pt x="2798712" y="371754"/>
                  <a:pt x="2798171" y="376897"/>
                </a:cubicBezTo>
                <a:cubicBezTo>
                  <a:pt x="2796276" y="398280"/>
                  <a:pt x="2788156" y="418039"/>
                  <a:pt x="2780848" y="438069"/>
                </a:cubicBezTo>
                <a:cubicBezTo>
                  <a:pt x="2772998" y="459453"/>
                  <a:pt x="2759464" y="477047"/>
                  <a:pt x="2745660" y="494641"/>
                </a:cubicBezTo>
                <a:cubicBezTo>
                  <a:pt x="2725088" y="520626"/>
                  <a:pt x="2716156" y="552295"/>
                  <a:pt x="2707224" y="583964"/>
                </a:cubicBezTo>
                <a:cubicBezTo>
                  <a:pt x="2698292" y="614821"/>
                  <a:pt x="2686923" y="645137"/>
                  <a:pt x="2675555" y="675182"/>
                </a:cubicBezTo>
                <a:cubicBezTo>
                  <a:pt x="2660126" y="715242"/>
                  <a:pt x="2639013" y="752054"/>
                  <a:pt x="2616277" y="788054"/>
                </a:cubicBezTo>
                <a:cubicBezTo>
                  <a:pt x="2600307" y="813226"/>
                  <a:pt x="2584878" y="839211"/>
                  <a:pt x="2565389" y="862219"/>
                </a:cubicBezTo>
                <a:cubicBezTo>
                  <a:pt x="2557540" y="871422"/>
                  <a:pt x="2550502" y="881437"/>
                  <a:pt x="2543735" y="891452"/>
                </a:cubicBezTo>
                <a:cubicBezTo>
                  <a:pt x="2531284" y="910128"/>
                  <a:pt x="2516939" y="916895"/>
                  <a:pt x="2494743" y="911752"/>
                </a:cubicBezTo>
                <a:cubicBezTo>
                  <a:pt x="2477149" y="907692"/>
                  <a:pt x="2459555" y="903362"/>
                  <a:pt x="2442773" y="897136"/>
                </a:cubicBezTo>
                <a:cubicBezTo>
                  <a:pt x="2396488" y="880625"/>
                  <a:pt x="2348849" y="867903"/>
                  <a:pt x="2302563" y="851392"/>
                </a:cubicBezTo>
                <a:cubicBezTo>
                  <a:pt x="2264668" y="837858"/>
                  <a:pt x="2227315" y="821888"/>
                  <a:pt x="2193481" y="799693"/>
                </a:cubicBezTo>
                <a:cubicBezTo>
                  <a:pt x="2189691" y="797256"/>
                  <a:pt x="2185360" y="795903"/>
                  <a:pt x="2180759" y="797527"/>
                </a:cubicBezTo>
                <a:cubicBezTo>
                  <a:pt x="2171014" y="801046"/>
                  <a:pt x="2164789" y="796444"/>
                  <a:pt x="2158834" y="789678"/>
                </a:cubicBezTo>
                <a:cubicBezTo>
                  <a:pt x="2145030" y="774520"/>
                  <a:pt x="2131225" y="759091"/>
                  <a:pt x="2109571" y="754490"/>
                </a:cubicBezTo>
                <a:cubicBezTo>
                  <a:pt x="2100368" y="752595"/>
                  <a:pt x="2093331" y="753407"/>
                  <a:pt x="2085481" y="760174"/>
                </a:cubicBezTo>
                <a:cubicBezTo>
                  <a:pt x="2060579" y="781828"/>
                  <a:pt x="2035406" y="803753"/>
                  <a:pt x="2005631" y="818099"/>
                </a:cubicBezTo>
                <a:cubicBezTo>
                  <a:pt x="1980188" y="830550"/>
                  <a:pt x="1953120" y="838941"/>
                  <a:pt x="1927406" y="850850"/>
                </a:cubicBezTo>
                <a:cubicBezTo>
                  <a:pt x="1896008" y="865737"/>
                  <a:pt x="1865421" y="882519"/>
                  <a:pt x="1841331" y="908775"/>
                </a:cubicBezTo>
                <a:cubicBezTo>
                  <a:pt x="1829692" y="921497"/>
                  <a:pt x="1814805" y="929888"/>
                  <a:pt x="1799376" y="936925"/>
                </a:cubicBezTo>
                <a:cubicBezTo>
                  <a:pt x="1772579" y="949376"/>
                  <a:pt x="1748219" y="965346"/>
                  <a:pt x="1723858" y="981858"/>
                </a:cubicBezTo>
                <a:cubicBezTo>
                  <a:pt x="1697602" y="999722"/>
                  <a:pt x="1672159" y="1019211"/>
                  <a:pt x="1646444" y="1037887"/>
                </a:cubicBezTo>
                <a:cubicBezTo>
                  <a:pt x="1643738" y="1039782"/>
                  <a:pt x="1639948" y="1041677"/>
                  <a:pt x="1640219" y="1044925"/>
                </a:cubicBezTo>
                <a:cubicBezTo>
                  <a:pt x="1640760" y="1049256"/>
                  <a:pt x="1645632" y="1047090"/>
                  <a:pt x="1648339" y="1048444"/>
                </a:cubicBezTo>
                <a:cubicBezTo>
                  <a:pt x="1680279" y="1061707"/>
                  <a:pt x="1714925" y="1068203"/>
                  <a:pt x="1745512" y="1085256"/>
                </a:cubicBezTo>
                <a:cubicBezTo>
                  <a:pt x="1749031" y="1087151"/>
                  <a:pt x="1753091" y="1088233"/>
                  <a:pt x="1756339" y="1090669"/>
                </a:cubicBezTo>
                <a:cubicBezTo>
                  <a:pt x="1785572" y="1113677"/>
                  <a:pt x="1819406" y="1127752"/>
                  <a:pt x="1852429" y="1143722"/>
                </a:cubicBezTo>
                <a:cubicBezTo>
                  <a:pt x="1890324" y="1161857"/>
                  <a:pt x="1927135" y="1182699"/>
                  <a:pt x="1962865" y="1205165"/>
                </a:cubicBezTo>
                <a:cubicBezTo>
                  <a:pt x="2007255" y="1233316"/>
                  <a:pt x="2052188" y="1260383"/>
                  <a:pt x="2099827" y="1282849"/>
                </a:cubicBezTo>
                <a:cubicBezTo>
                  <a:pt x="2117150" y="1290970"/>
                  <a:pt x="2132308" y="1302609"/>
                  <a:pt x="2145571" y="1316413"/>
                </a:cubicBezTo>
                <a:cubicBezTo>
                  <a:pt x="2153691" y="1325075"/>
                  <a:pt x="2156939" y="1335631"/>
                  <a:pt x="2157751" y="1347541"/>
                </a:cubicBezTo>
                <a:cubicBezTo>
                  <a:pt x="2160458" y="1380293"/>
                  <a:pt x="2149902" y="1407360"/>
                  <a:pt x="2130954" y="1434428"/>
                </a:cubicBezTo>
                <a:cubicBezTo>
                  <a:pt x="2102533" y="1475300"/>
                  <a:pt x="2066263" y="1508593"/>
                  <a:pt x="2034052" y="1545405"/>
                </a:cubicBezTo>
                <a:cubicBezTo>
                  <a:pt x="1991015" y="1594397"/>
                  <a:pt x="1945541" y="1640683"/>
                  <a:pt x="1898985" y="1686157"/>
                </a:cubicBezTo>
                <a:cubicBezTo>
                  <a:pt x="1874624" y="1709976"/>
                  <a:pt x="1847557" y="1731089"/>
                  <a:pt x="1822654" y="1754367"/>
                </a:cubicBezTo>
                <a:cubicBezTo>
                  <a:pt x="1793421" y="1781976"/>
                  <a:pt x="1766083" y="1811480"/>
                  <a:pt x="1742264" y="1844231"/>
                </a:cubicBezTo>
                <a:cubicBezTo>
                  <a:pt x="1720880" y="1873194"/>
                  <a:pt x="1707076" y="1905945"/>
                  <a:pt x="1693813" y="1938968"/>
                </a:cubicBezTo>
                <a:cubicBezTo>
                  <a:pt x="1688670" y="1951960"/>
                  <a:pt x="1698956" y="1961705"/>
                  <a:pt x="1701933" y="1973073"/>
                </a:cubicBezTo>
                <a:cubicBezTo>
                  <a:pt x="1703557" y="1979028"/>
                  <a:pt x="1704640" y="1984441"/>
                  <a:pt x="1698685" y="1987419"/>
                </a:cubicBezTo>
                <a:cubicBezTo>
                  <a:pt x="1691647" y="1990667"/>
                  <a:pt x="1694625" y="1993915"/>
                  <a:pt x="1697602" y="1997434"/>
                </a:cubicBezTo>
                <a:cubicBezTo>
                  <a:pt x="1714113" y="2017464"/>
                  <a:pt x="1732249" y="2035599"/>
                  <a:pt x="1748489" y="2055629"/>
                </a:cubicBezTo>
                <a:cubicBezTo>
                  <a:pt x="1760128" y="2069975"/>
                  <a:pt x="1773121" y="2078095"/>
                  <a:pt x="1790444" y="2082697"/>
                </a:cubicBezTo>
                <a:cubicBezTo>
                  <a:pt x="1798023" y="2084592"/>
                  <a:pt x="1800459" y="2094336"/>
                  <a:pt x="1806143" y="2100020"/>
                </a:cubicBezTo>
                <a:cubicBezTo>
                  <a:pt x="1810203" y="2104080"/>
                  <a:pt x="1813722" y="2105975"/>
                  <a:pt x="1818865" y="2107058"/>
                </a:cubicBezTo>
                <a:cubicBezTo>
                  <a:pt x="1838354" y="2110577"/>
                  <a:pt x="1857842" y="2114366"/>
                  <a:pt x="1877331" y="2117885"/>
                </a:cubicBezTo>
                <a:cubicBezTo>
                  <a:pt x="1896008" y="2121404"/>
                  <a:pt x="1909000" y="2136832"/>
                  <a:pt x="1909541" y="2160652"/>
                </a:cubicBezTo>
                <a:cubicBezTo>
                  <a:pt x="1910083" y="2177704"/>
                  <a:pt x="1901692" y="2190155"/>
                  <a:pt x="1883015" y="2198005"/>
                </a:cubicBezTo>
                <a:cubicBezTo>
                  <a:pt x="1862444" y="2206667"/>
                  <a:pt x="1840519" y="2209644"/>
                  <a:pt x="1818594" y="2210997"/>
                </a:cubicBezTo>
                <a:cubicBezTo>
                  <a:pt x="1797752" y="2212351"/>
                  <a:pt x="1776640" y="2211539"/>
                  <a:pt x="1755797" y="2209373"/>
                </a:cubicBezTo>
                <a:cubicBezTo>
                  <a:pt x="1731166" y="2206937"/>
                  <a:pt x="1707617" y="2200441"/>
                  <a:pt x="1685422" y="2189614"/>
                </a:cubicBezTo>
                <a:cubicBezTo>
                  <a:pt x="1640219" y="2167419"/>
                  <a:pt x="1594204" y="2147388"/>
                  <a:pt x="1546294" y="2131960"/>
                </a:cubicBezTo>
                <a:cubicBezTo>
                  <a:pt x="1521121" y="2123840"/>
                  <a:pt x="1495136" y="2117614"/>
                  <a:pt x="1471588" y="2105975"/>
                </a:cubicBezTo>
                <a:cubicBezTo>
                  <a:pt x="1451287" y="2096231"/>
                  <a:pt x="1428550" y="2090546"/>
                  <a:pt x="1412310" y="2073223"/>
                </a:cubicBezTo>
                <a:cubicBezTo>
                  <a:pt x="1406625" y="2066998"/>
                  <a:pt x="1400670" y="2060772"/>
                  <a:pt x="1397964" y="2052652"/>
                </a:cubicBezTo>
                <a:cubicBezTo>
                  <a:pt x="1394986" y="2043990"/>
                  <a:pt x="1396610" y="2036682"/>
                  <a:pt x="1405813" y="2032622"/>
                </a:cubicBezTo>
                <a:cubicBezTo>
                  <a:pt x="1422866" y="2025043"/>
                  <a:pt x="1430986" y="2009344"/>
                  <a:pt x="1437482" y="1993644"/>
                </a:cubicBezTo>
                <a:cubicBezTo>
                  <a:pt x="1443708" y="1978757"/>
                  <a:pt x="1449122" y="1963600"/>
                  <a:pt x="1459407" y="1950878"/>
                </a:cubicBezTo>
                <a:cubicBezTo>
                  <a:pt x="1468340" y="1939780"/>
                  <a:pt x="1474565" y="1926517"/>
                  <a:pt x="1481061" y="1913795"/>
                </a:cubicBezTo>
                <a:cubicBezTo>
                  <a:pt x="1485663" y="1904592"/>
                  <a:pt x="1492700" y="1901073"/>
                  <a:pt x="1501633" y="1904863"/>
                </a:cubicBezTo>
                <a:cubicBezTo>
                  <a:pt x="1507588" y="1907299"/>
                  <a:pt x="1510565" y="1904863"/>
                  <a:pt x="1514084" y="1901344"/>
                </a:cubicBezTo>
                <a:cubicBezTo>
                  <a:pt x="1521121" y="1894306"/>
                  <a:pt x="1527076" y="1886998"/>
                  <a:pt x="1532219" y="1878066"/>
                </a:cubicBezTo>
                <a:cubicBezTo>
                  <a:pt x="1539527" y="1864803"/>
                  <a:pt x="1551437" y="1853976"/>
                  <a:pt x="1558475" y="1840171"/>
                </a:cubicBezTo>
                <a:cubicBezTo>
                  <a:pt x="1571467" y="1814728"/>
                  <a:pt x="1595016" y="1797946"/>
                  <a:pt x="1610174" y="1774126"/>
                </a:cubicBezTo>
                <a:cubicBezTo>
                  <a:pt x="1629392" y="1743811"/>
                  <a:pt x="1649422" y="1714036"/>
                  <a:pt x="1668369" y="1683720"/>
                </a:cubicBezTo>
                <a:cubicBezTo>
                  <a:pt x="1682986" y="1660442"/>
                  <a:pt x="1696519" y="1636352"/>
                  <a:pt x="1711407" y="1613345"/>
                </a:cubicBezTo>
                <a:cubicBezTo>
                  <a:pt x="1724940" y="1592232"/>
                  <a:pt x="1734685" y="1569225"/>
                  <a:pt x="1746594" y="1547300"/>
                </a:cubicBezTo>
                <a:cubicBezTo>
                  <a:pt x="1755256" y="1531601"/>
                  <a:pt x="1764459" y="1515901"/>
                  <a:pt x="1775557" y="1502097"/>
                </a:cubicBezTo>
                <a:cubicBezTo>
                  <a:pt x="1796669" y="1475300"/>
                  <a:pt x="1819406" y="1449586"/>
                  <a:pt x="1844309" y="1426037"/>
                </a:cubicBezTo>
                <a:cubicBezTo>
                  <a:pt x="1852699" y="1418187"/>
                  <a:pt x="1852158" y="1417917"/>
                  <a:pt x="1841060" y="1414668"/>
                </a:cubicBezTo>
                <a:cubicBezTo>
                  <a:pt x="1797752" y="1402217"/>
                  <a:pt x="1752820" y="1399511"/>
                  <a:pt x="1708700" y="1392744"/>
                </a:cubicBezTo>
                <a:cubicBezTo>
                  <a:pt x="1669452" y="1386789"/>
                  <a:pt x="1629933" y="1382458"/>
                  <a:pt x="1590685" y="1377315"/>
                </a:cubicBezTo>
                <a:cubicBezTo>
                  <a:pt x="1578505" y="1375691"/>
                  <a:pt x="1567136" y="1371360"/>
                  <a:pt x="1555497" y="1368383"/>
                </a:cubicBezTo>
                <a:cubicBezTo>
                  <a:pt x="1517332" y="1357827"/>
                  <a:pt x="1479437" y="1346458"/>
                  <a:pt x="1440460" y="1338067"/>
                </a:cubicBezTo>
                <a:cubicBezTo>
                  <a:pt x="1431257" y="1336172"/>
                  <a:pt x="1422054" y="1332654"/>
                  <a:pt x="1413122" y="1329406"/>
                </a:cubicBezTo>
                <a:cubicBezTo>
                  <a:pt x="1407708" y="1327511"/>
                  <a:pt x="1403377" y="1327782"/>
                  <a:pt x="1398505" y="1331030"/>
                </a:cubicBezTo>
                <a:cubicBezTo>
                  <a:pt x="1363588" y="1353766"/>
                  <a:pt x="1330295" y="1378127"/>
                  <a:pt x="1299438" y="1406007"/>
                </a:cubicBezTo>
                <a:cubicBezTo>
                  <a:pt x="1272911" y="1430097"/>
                  <a:pt x="1248280" y="1456353"/>
                  <a:pt x="1222024" y="1480713"/>
                </a:cubicBezTo>
                <a:cubicBezTo>
                  <a:pt x="1202265" y="1498578"/>
                  <a:pt x="1184130" y="1518337"/>
                  <a:pt x="1162476" y="1534578"/>
                </a:cubicBezTo>
                <a:cubicBezTo>
                  <a:pt x="1137303" y="1552984"/>
                  <a:pt x="1113213" y="1573285"/>
                  <a:pt x="1090746" y="1594668"/>
                </a:cubicBezTo>
                <a:cubicBezTo>
                  <a:pt x="1044731" y="1638518"/>
                  <a:pt x="995468" y="1677495"/>
                  <a:pt x="939168" y="1706999"/>
                </a:cubicBezTo>
                <a:cubicBezTo>
                  <a:pt x="919138" y="1717555"/>
                  <a:pt x="903168" y="1733525"/>
                  <a:pt x="886386" y="1748141"/>
                </a:cubicBezTo>
                <a:cubicBezTo>
                  <a:pt x="850657" y="1779269"/>
                  <a:pt x="814657" y="1809314"/>
                  <a:pt x="768642" y="1825284"/>
                </a:cubicBezTo>
                <a:cubicBezTo>
                  <a:pt x="748341" y="1832322"/>
                  <a:pt x="730747" y="1845855"/>
                  <a:pt x="711259" y="1855058"/>
                </a:cubicBezTo>
                <a:cubicBezTo>
                  <a:pt x="682026" y="1868863"/>
                  <a:pt x="657123" y="1888351"/>
                  <a:pt x="632221" y="1908111"/>
                </a:cubicBezTo>
                <a:cubicBezTo>
                  <a:pt x="617605" y="1919479"/>
                  <a:pt x="601093" y="1928953"/>
                  <a:pt x="586477" y="1940592"/>
                </a:cubicBezTo>
                <a:cubicBezTo>
                  <a:pt x="561033" y="1961163"/>
                  <a:pt x="533154" y="1978216"/>
                  <a:pt x="505815" y="1995539"/>
                </a:cubicBezTo>
                <a:cubicBezTo>
                  <a:pt x="475770" y="2014757"/>
                  <a:pt x="446808" y="2035329"/>
                  <a:pt x="418387" y="2056712"/>
                </a:cubicBezTo>
                <a:cubicBezTo>
                  <a:pt x="381034" y="2084321"/>
                  <a:pt x="347470" y="2115990"/>
                  <a:pt x="321214" y="2154697"/>
                </a:cubicBezTo>
                <a:cubicBezTo>
                  <a:pt x="313094" y="2166607"/>
                  <a:pt x="300372" y="2174185"/>
                  <a:pt x="290357" y="2183930"/>
                </a:cubicBezTo>
                <a:cubicBezTo>
                  <a:pt x="285215" y="2189073"/>
                  <a:pt x="281154" y="2195298"/>
                  <a:pt x="275741" y="2200170"/>
                </a:cubicBezTo>
                <a:cubicBezTo>
                  <a:pt x="261395" y="2213163"/>
                  <a:pt x="248403" y="2227509"/>
                  <a:pt x="237034" y="2243208"/>
                </a:cubicBezTo>
                <a:cubicBezTo>
                  <a:pt x="233786" y="2247809"/>
                  <a:pt x="232162" y="2251328"/>
                  <a:pt x="233786" y="2257283"/>
                </a:cubicBezTo>
                <a:cubicBezTo>
                  <a:pt x="237034" y="2268110"/>
                  <a:pt x="229997" y="2282456"/>
                  <a:pt x="219170" y="2286516"/>
                </a:cubicBezTo>
                <a:cubicBezTo>
                  <a:pt x="209967" y="2289764"/>
                  <a:pt x="205636" y="2296531"/>
                  <a:pt x="201034" y="2304381"/>
                </a:cubicBezTo>
                <a:cubicBezTo>
                  <a:pt x="193997" y="2316832"/>
                  <a:pt x="186147" y="2328741"/>
                  <a:pt x="177756" y="2340110"/>
                </a:cubicBezTo>
                <a:cubicBezTo>
                  <a:pt x="173155" y="2346335"/>
                  <a:pt x="168012" y="2352020"/>
                  <a:pt x="165576" y="2359328"/>
                </a:cubicBezTo>
                <a:cubicBezTo>
                  <a:pt x="165034" y="2360952"/>
                  <a:pt x="163952" y="2363388"/>
                  <a:pt x="162869" y="2363929"/>
                </a:cubicBezTo>
                <a:cubicBezTo>
                  <a:pt x="147711" y="2369072"/>
                  <a:pt x="149335" y="2383147"/>
                  <a:pt x="148252" y="2394516"/>
                </a:cubicBezTo>
                <a:cubicBezTo>
                  <a:pt x="147170" y="2406155"/>
                  <a:pt x="143651" y="2415899"/>
                  <a:pt x="136884" y="2424831"/>
                </a:cubicBezTo>
                <a:cubicBezTo>
                  <a:pt x="118749" y="2448651"/>
                  <a:pt x="107922" y="2475448"/>
                  <a:pt x="101155" y="2504139"/>
                </a:cubicBezTo>
                <a:cubicBezTo>
                  <a:pt x="100613" y="2506576"/>
                  <a:pt x="99801" y="2509012"/>
                  <a:pt x="99260" y="2511718"/>
                </a:cubicBezTo>
                <a:cubicBezTo>
                  <a:pt x="95471" y="2528500"/>
                  <a:pt x="87892" y="2542575"/>
                  <a:pt x="70298" y="2548530"/>
                </a:cubicBezTo>
                <a:cubicBezTo>
                  <a:pt x="60553" y="2550154"/>
                  <a:pt x="52433" y="2550154"/>
                  <a:pt x="44313" y="2550154"/>
                </a:cubicBezTo>
                <a:close/>
              </a:path>
            </a:pathLst>
          </a:custGeom>
          <a:solidFill>
            <a:schemeClr val="accent2"/>
          </a:solidFill>
          <a:ln w="27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BCD1A09-51A0-4BEC-BED8-C895848A20B3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C264503-E9AB-4BB6-8A5C-13ADF2158B78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A9BC65-DDF7-40E4-9380-23120787E2B4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7" name="Flowchart: Process 72">
            <a:extLst>
              <a:ext uri="{FF2B5EF4-FFF2-40B4-BE49-F238E27FC236}">
                <a16:creationId xmlns:a16="http://schemas.microsoft.com/office/drawing/2014/main" id="{CAE478CE-5F2E-4835-AD72-68F4D5802E7E}"/>
              </a:ext>
            </a:extLst>
          </p:cNvPr>
          <p:cNvSpPr/>
          <p:nvPr userDrawn="1"/>
        </p:nvSpPr>
        <p:spPr>
          <a:xfrm flipV="1">
            <a:off x="0" y="77624"/>
            <a:ext cx="12192000" cy="66937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5327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raphic 10">
            <a:extLst>
              <a:ext uri="{FF2B5EF4-FFF2-40B4-BE49-F238E27FC236}">
                <a16:creationId xmlns:a16="http://schemas.microsoft.com/office/drawing/2014/main" id="{68F1FB5C-9360-4E55-A7B6-64DE491B3CB0}"/>
              </a:ext>
            </a:extLst>
          </p:cNvPr>
          <p:cNvSpPr/>
          <p:nvPr userDrawn="1"/>
        </p:nvSpPr>
        <p:spPr>
          <a:xfrm flipH="1">
            <a:off x="10896600" y="5624055"/>
            <a:ext cx="1068843" cy="965339"/>
          </a:xfrm>
          <a:custGeom>
            <a:avLst/>
            <a:gdLst>
              <a:gd name="connsiteX0" fmla="*/ 44313 w 2823151"/>
              <a:gd name="connsiteY0" fmla="*/ 2550154 h 2549768"/>
              <a:gd name="connsiteX1" fmla="*/ 734 w 2823151"/>
              <a:gd name="connsiteY1" fmla="*/ 2446485 h 2549768"/>
              <a:gd name="connsiteX2" fmla="*/ 10208 w 2823151"/>
              <a:gd name="connsiteY2" fmla="*/ 2351478 h 2549768"/>
              <a:gd name="connsiteX3" fmla="*/ 13185 w 2823151"/>
              <a:gd name="connsiteY3" fmla="*/ 2327388 h 2549768"/>
              <a:gd name="connsiteX4" fmla="*/ 1817 w 2823151"/>
              <a:gd name="connsiteY4" fmla="*/ 2133313 h 2549768"/>
              <a:gd name="connsiteX5" fmla="*/ 14268 w 2823151"/>
              <a:gd name="connsiteY5" fmla="*/ 2059960 h 2549768"/>
              <a:gd name="connsiteX6" fmla="*/ 74899 w 2823151"/>
              <a:gd name="connsiteY6" fmla="*/ 2046426 h 2549768"/>
              <a:gd name="connsiteX7" fmla="*/ 101967 w 2823151"/>
              <a:gd name="connsiteY7" fmla="*/ 2051840 h 2549768"/>
              <a:gd name="connsiteX8" fmla="*/ 125245 w 2823151"/>
              <a:gd name="connsiteY8" fmla="*/ 2058336 h 2549768"/>
              <a:gd name="connsiteX9" fmla="*/ 195079 w 2823151"/>
              <a:gd name="connsiteY9" fmla="*/ 2050486 h 2549768"/>
              <a:gd name="connsiteX10" fmla="*/ 328523 w 2823151"/>
              <a:gd name="connsiteY10" fmla="*/ 1931930 h 2549768"/>
              <a:gd name="connsiteX11" fmla="*/ 403771 w 2823151"/>
              <a:gd name="connsiteY11" fmla="*/ 1852893 h 2549768"/>
              <a:gd name="connsiteX12" fmla="*/ 473064 w 2823151"/>
              <a:gd name="connsiteY12" fmla="*/ 1774668 h 2549768"/>
              <a:gd name="connsiteX13" fmla="*/ 568071 w 2823151"/>
              <a:gd name="connsiteY13" fmla="*/ 1697796 h 2549768"/>
              <a:gd name="connsiteX14" fmla="*/ 649003 w 2823151"/>
              <a:gd name="connsiteY14" fmla="*/ 1653405 h 2549768"/>
              <a:gd name="connsiteX15" fmla="*/ 708823 w 2823151"/>
              <a:gd name="connsiteY15" fmla="*/ 1625255 h 2549768"/>
              <a:gd name="connsiteX16" fmla="*/ 727499 w 2823151"/>
              <a:gd name="connsiteY16" fmla="*/ 1613886 h 2549768"/>
              <a:gd name="connsiteX17" fmla="*/ 795168 w 2823151"/>
              <a:gd name="connsiteY17" fmla="*/ 1552713 h 2549768"/>
              <a:gd name="connsiteX18" fmla="*/ 820341 w 2823151"/>
              <a:gd name="connsiteY18" fmla="*/ 1515631 h 2549768"/>
              <a:gd name="connsiteX19" fmla="*/ 867439 w 2823151"/>
              <a:gd name="connsiteY19" fmla="*/ 1442819 h 2549768"/>
              <a:gd name="connsiteX20" fmla="*/ 981393 w 2823151"/>
              <a:gd name="connsiteY20" fmla="*/ 1296383 h 2549768"/>
              <a:gd name="connsiteX21" fmla="*/ 1016581 w 2823151"/>
              <a:gd name="connsiteY21" fmla="*/ 1263090 h 2549768"/>
              <a:gd name="connsiteX22" fmla="*/ 1046356 w 2823151"/>
              <a:gd name="connsiteY22" fmla="*/ 1222759 h 2549768"/>
              <a:gd name="connsiteX23" fmla="*/ 1065303 w 2823151"/>
              <a:gd name="connsiteY23" fmla="*/ 1157797 h 2549768"/>
              <a:gd name="connsiteX24" fmla="*/ 1114566 w 2823151"/>
              <a:gd name="connsiteY24" fmla="*/ 1020023 h 2549768"/>
              <a:gd name="connsiteX25" fmla="*/ 1167618 w 2823151"/>
              <a:gd name="connsiteY25" fmla="*/ 962910 h 2549768"/>
              <a:gd name="connsiteX26" fmla="*/ 1210385 w 2823151"/>
              <a:gd name="connsiteY26" fmla="*/ 936113 h 2549768"/>
              <a:gd name="connsiteX27" fmla="*/ 1265603 w 2823151"/>
              <a:gd name="connsiteY27" fmla="*/ 900925 h 2549768"/>
              <a:gd name="connsiteX28" fmla="*/ 1275348 w 2823151"/>
              <a:gd name="connsiteY28" fmla="*/ 896053 h 2549768"/>
              <a:gd name="connsiteX29" fmla="*/ 1319738 w 2823151"/>
              <a:gd name="connsiteY29" fmla="*/ 866279 h 2549768"/>
              <a:gd name="connsiteX30" fmla="*/ 1368189 w 2823151"/>
              <a:gd name="connsiteY30" fmla="*/ 823783 h 2549768"/>
              <a:gd name="connsiteX31" fmla="*/ 1397152 w 2823151"/>
              <a:gd name="connsiteY31" fmla="*/ 795362 h 2549768"/>
              <a:gd name="connsiteX32" fmla="*/ 1426926 w 2823151"/>
              <a:gd name="connsiteY32" fmla="*/ 764505 h 2549768"/>
              <a:gd name="connsiteX33" fmla="*/ 1438565 w 2823151"/>
              <a:gd name="connsiteY33" fmla="*/ 753136 h 2549768"/>
              <a:gd name="connsiteX34" fmla="*/ 1474294 w 2823151"/>
              <a:gd name="connsiteY34" fmla="*/ 707121 h 2549768"/>
              <a:gd name="connsiteX35" fmla="*/ 1506234 w 2823151"/>
              <a:gd name="connsiteY35" fmla="*/ 658400 h 2549768"/>
              <a:gd name="connsiteX36" fmla="*/ 1524369 w 2823151"/>
              <a:gd name="connsiteY36" fmla="*/ 635122 h 2549768"/>
              <a:gd name="connsiteX37" fmla="*/ 1642384 w 2823151"/>
              <a:gd name="connsiteY37" fmla="*/ 499784 h 2549768"/>
              <a:gd name="connsiteX38" fmla="*/ 1685151 w 2823151"/>
              <a:gd name="connsiteY38" fmla="*/ 458370 h 2549768"/>
              <a:gd name="connsiteX39" fmla="*/ 1744429 w 2823151"/>
              <a:gd name="connsiteY39" fmla="*/ 385017 h 2549768"/>
              <a:gd name="connsiteX40" fmla="*/ 1738745 w 2823151"/>
              <a:gd name="connsiteY40" fmla="*/ 361739 h 2549768"/>
              <a:gd name="connsiteX41" fmla="*/ 1641031 w 2823151"/>
              <a:gd name="connsiteY41" fmla="*/ 283513 h 2549768"/>
              <a:gd name="connsiteX42" fmla="*/ 1602595 w 2823151"/>
              <a:gd name="connsiteY42" fmla="*/ 248867 h 2549768"/>
              <a:gd name="connsiteX43" fmla="*/ 1585813 w 2823151"/>
              <a:gd name="connsiteY43" fmla="*/ 242912 h 2549768"/>
              <a:gd name="connsiteX44" fmla="*/ 1455076 w 2823151"/>
              <a:gd name="connsiteY44" fmla="*/ 238311 h 2549768"/>
              <a:gd name="connsiteX45" fmla="*/ 1364129 w 2823151"/>
              <a:gd name="connsiteY45" fmla="*/ 221258 h 2549768"/>
              <a:gd name="connsiteX46" fmla="*/ 1182776 w 2823151"/>
              <a:gd name="connsiteY46" fmla="*/ 226401 h 2549768"/>
              <a:gd name="connsiteX47" fmla="*/ 1140010 w 2823151"/>
              <a:gd name="connsiteY47" fmla="*/ 243724 h 2549768"/>
              <a:gd name="connsiteX48" fmla="*/ 1109694 w 2823151"/>
              <a:gd name="connsiteY48" fmla="*/ 255904 h 2549768"/>
              <a:gd name="connsiteX49" fmla="*/ 1039318 w 2823151"/>
              <a:gd name="connsiteY49" fmla="*/ 310852 h 2549768"/>
              <a:gd name="connsiteX50" fmla="*/ 1035258 w 2823151"/>
              <a:gd name="connsiteY50" fmla="*/ 336837 h 2549768"/>
              <a:gd name="connsiteX51" fmla="*/ 1030115 w 2823151"/>
              <a:gd name="connsiteY51" fmla="*/ 348746 h 2549768"/>
              <a:gd name="connsiteX52" fmla="*/ 1007378 w 2823151"/>
              <a:gd name="connsiteY52" fmla="*/ 341438 h 2549768"/>
              <a:gd name="connsiteX53" fmla="*/ 1014686 w 2823151"/>
              <a:gd name="connsiteY53" fmla="*/ 271062 h 2549768"/>
              <a:gd name="connsiteX54" fmla="*/ 1023348 w 2823151"/>
              <a:gd name="connsiteY54" fmla="*/ 249950 h 2549768"/>
              <a:gd name="connsiteX55" fmla="*/ 1017393 w 2823151"/>
              <a:gd name="connsiteY55" fmla="*/ 241017 h 2549768"/>
              <a:gd name="connsiteX56" fmla="*/ 960551 w 2823151"/>
              <a:gd name="connsiteY56" fmla="*/ 236957 h 2549768"/>
              <a:gd name="connsiteX57" fmla="*/ 864461 w 2823151"/>
              <a:gd name="connsiteY57" fmla="*/ 246431 h 2549768"/>
              <a:gd name="connsiteX58" fmla="*/ 850115 w 2823151"/>
              <a:gd name="connsiteY58" fmla="*/ 232085 h 2549768"/>
              <a:gd name="connsiteX59" fmla="*/ 862296 w 2823151"/>
              <a:gd name="connsiteY59" fmla="*/ 212326 h 2549768"/>
              <a:gd name="connsiteX60" fmla="*/ 948371 w 2823151"/>
              <a:gd name="connsiteY60" fmla="*/ 194461 h 2549768"/>
              <a:gd name="connsiteX61" fmla="*/ 962987 w 2823151"/>
              <a:gd name="connsiteY61" fmla="*/ 184446 h 2549768"/>
              <a:gd name="connsiteX62" fmla="*/ 953784 w 2823151"/>
              <a:gd name="connsiteY62" fmla="*/ 182551 h 2549768"/>
              <a:gd name="connsiteX63" fmla="*/ 853634 w 2823151"/>
              <a:gd name="connsiteY63" fmla="*/ 176867 h 2549768"/>
              <a:gd name="connsiteX64" fmla="*/ 836852 w 2823151"/>
              <a:gd name="connsiteY64" fmla="*/ 144115 h 2549768"/>
              <a:gd name="connsiteX65" fmla="*/ 852822 w 2823151"/>
              <a:gd name="connsiteY65" fmla="*/ 138702 h 2549768"/>
              <a:gd name="connsiteX66" fmla="*/ 958657 w 2823151"/>
              <a:gd name="connsiteY66" fmla="*/ 141409 h 2549768"/>
              <a:gd name="connsiteX67" fmla="*/ 970566 w 2823151"/>
              <a:gd name="connsiteY67" fmla="*/ 137890 h 2549768"/>
              <a:gd name="connsiteX68" fmla="*/ 938356 w 2823151"/>
              <a:gd name="connsiteY68" fmla="*/ 128416 h 2549768"/>
              <a:gd name="connsiteX69" fmla="*/ 879078 w 2823151"/>
              <a:gd name="connsiteY69" fmla="*/ 108386 h 2549768"/>
              <a:gd name="connsiteX70" fmla="*/ 869604 w 2823151"/>
              <a:gd name="connsiteY70" fmla="*/ 82130 h 2549768"/>
              <a:gd name="connsiteX71" fmla="*/ 892612 w 2823151"/>
              <a:gd name="connsiteY71" fmla="*/ 72927 h 2549768"/>
              <a:gd name="connsiteX72" fmla="*/ 986536 w 2823151"/>
              <a:gd name="connsiteY72" fmla="*/ 100536 h 2549768"/>
              <a:gd name="connsiteX73" fmla="*/ 995468 w 2823151"/>
              <a:gd name="connsiteY73" fmla="*/ 96747 h 2549768"/>
              <a:gd name="connsiteX74" fmla="*/ 995468 w 2823151"/>
              <a:gd name="connsiteY74" fmla="*/ 87003 h 2549768"/>
              <a:gd name="connsiteX75" fmla="*/ 957574 w 2823151"/>
              <a:gd name="connsiteY75" fmla="*/ 43153 h 2549768"/>
              <a:gd name="connsiteX76" fmla="*/ 943228 w 2823151"/>
              <a:gd name="connsiteY76" fmla="*/ 29619 h 2549768"/>
              <a:gd name="connsiteX77" fmla="*/ 940251 w 2823151"/>
              <a:gd name="connsiteY77" fmla="*/ 6612 h 2549768"/>
              <a:gd name="connsiteX78" fmla="*/ 962987 w 2823151"/>
              <a:gd name="connsiteY78" fmla="*/ 2552 h 2549768"/>
              <a:gd name="connsiteX79" fmla="*/ 975438 w 2823151"/>
              <a:gd name="connsiteY79" fmla="*/ 11484 h 2549768"/>
              <a:gd name="connsiteX80" fmla="*/ 995739 w 2823151"/>
              <a:gd name="connsiteY80" fmla="*/ 29890 h 2549768"/>
              <a:gd name="connsiteX81" fmla="*/ 1100491 w 2823151"/>
              <a:gd name="connsiteY81" fmla="*/ 81318 h 2549768"/>
              <a:gd name="connsiteX82" fmla="*/ 1159498 w 2823151"/>
              <a:gd name="connsiteY82" fmla="*/ 101890 h 2549768"/>
              <a:gd name="connsiteX83" fmla="*/ 1211197 w 2823151"/>
              <a:gd name="connsiteY83" fmla="*/ 106762 h 2549768"/>
              <a:gd name="connsiteX84" fmla="*/ 1399047 w 2823151"/>
              <a:gd name="connsiteY84" fmla="*/ 83484 h 2549768"/>
              <a:gd name="connsiteX85" fmla="*/ 1581753 w 2823151"/>
              <a:gd name="connsiteY85" fmla="*/ 88897 h 2549768"/>
              <a:gd name="connsiteX86" fmla="*/ 1602595 w 2823151"/>
              <a:gd name="connsiteY86" fmla="*/ 90521 h 2549768"/>
              <a:gd name="connsiteX87" fmla="*/ 1643467 w 2823151"/>
              <a:gd name="connsiteY87" fmla="*/ 104055 h 2549768"/>
              <a:gd name="connsiteX88" fmla="*/ 1720610 w 2823151"/>
              <a:gd name="connsiteY88" fmla="*/ 143033 h 2549768"/>
              <a:gd name="connsiteX89" fmla="*/ 1783948 w 2823151"/>
              <a:gd name="connsiteY89" fmla="*/ 173890 h 2549768"/>
              <a:gd name="connsiteX90" fmla="*/ 1796128 w 2823151"/>
              <a:gd name="connsiteY90" fmla="*/ 179032 h 2549768"/>
              <a:gd name="connsiteX91" fmla="*/ 1891135 w 2823151"/>
              <a:gd name="connsiteY91" fmla="*/ 221258 h 2549768"/>
              <a:gd name="connsiteX92" fmla="*/ 1976940 w 2823151"/>
              <a:gd name="connsiteY92" fmla="*/ 261047 h 2549768"/>
              <a:gd name="connsiteX93" fmla="*/ 2044338 w 2823151"/>
              <a:gd name="connsiteY93" fmla="*/ 314370 h 2549768"/>
              <a:gd name="connsiteX94" fmla="*/ 2058955 w 2823151"/>
              <a:gd name="connsiteY94" fmla="*/ 328987 h 2549768"/>
              <a:gd name="connsiteX95" fmla="*/ 2077631 w 2823151"/>
              <a:gd name="connsiteY95" fmla="*/ 321408 h 2549768"/>
              <a:gd name="connsiteX96" fmla="*/ 2105782 w 2823151"/>
              <a:gd name="connsiteY96" fmla="*/ 267002 h 2549768"/>
              <a:gd name="connsiteX97" fmla="*/ 2135556 w 2823151"/>
              <a:gd name="connsiteY97" fmla="*/ 238311 h 2549768"/>
              <a:gd name="connsiteX98" fmla="*/ 2188067 w 2823151"/>
              <a:gd name="connsiteY98" fmla="*/ 213679 h 2549768"/>
              <a:gd name="connsiteX99" fmla="*/ 2326112 w 2823151"/>
              <a:gd name="connsiteY99" fmla="*/ 207724 h 2549768"/>
              <a:gd name="connsiteX100" fmla="*/ 2362382 w 2823151"/>
              <a:gd name="connsiteY100" fmla="*/ 229649 h 2549768"/>
              <a:gd name="connsiteX101" fmla="*/ 2390533 w 2823151"/>
              <a:gd name="connsiteY101" fmla="*/ 244536 h 2549768"/>
              <a:gd name="connsiteX102" fmla="*/ 2411916 w 2823151"/>
              <a:gd name="connsiteY102" fmla="*/ 253198 h 2549768"/>
              <a:gd name="connsiteX103" fmla="*/ 2420578 w 2823151"/>
              <a:gd name="connsiteY103" fmla="*/ 257529 h 2549768"/>
              <a:gd name="connsiteX104" fmla="*/ 2445751 w 2823151"/>
              <a:gd name="connsiteY104" fmla="*/ 280536 h 2549768"/>
              <a:gd name="connsiteX105" fmla="*/ 2459284 w 2823151"/>
              <a:gd name="connsiteY105" fmla="*/ 295423 h 2549768"/>
              <a:gd name="connsiteX106" fmla="*/ 2512608 w 2823151"/>
              <a:gd name="connsiteY106" fmla="*/ 393949 h 2549768"/>
              <a:gd name="connsiteX107" fmla="*/ 2513420 w 2823151"/>
              <a:gd name="connsiteY107" fmla="*/ 403694 h 2549768"/>
              <a:gd name="connsiteX108" fmla="*/ 2502322 w 2823151"/>
              <a:gd name="connsiteY108" fmla="*/ 445107 h 2549768"/>
              <a:gd name="connsiteX109" fmla="*/ 2479856 w 2823151"/>
              <a:gd name="connsiteY109" fmla="*/ 450250 h 2549768"/>
              <a:gd name="connsiteX110" fmla="*/ 2440608 w 2823151"/>
              <a:gd name="connsiteY110" fmla="*/ 445107 h 2549768"/>
              <a:gd name="connsiteX111" fmla="*/ 2433029 w 2823151"/>
              <a:gd name="connsiteY111" fmla="*/ 450520 h 2549768"/>
              <a:gd name="connsiteX112" fmla="*/ 2421931 w 2823151"/>
              <a:gd name="connsiteY112" fmla="*/ 489227 h 2549768"/>
              <a:gd name="connsiteX113" fmla="*/ 2408939 w 2823151"/>
              <a:gd name="connsiteY113" fmla="*/ 500866 h 2549768"/>
              <a:gd name="connsiteX114" fmla="*/ 2397570 w 2823151"/>
              <a:gd name="connsiteY114" fmla="*/ 516836 h 2549768"/>
              <a:gd name="connsiteX115" fmla="*/ 2387826 w 2823151"/>
              <a:gd name="connsiteY115" fmla="*/ 582069 h 2549768"/>
              <a:gd name="connsiteX116" fmla="*/ 2374021 w 2823151"/>
              <a:gd name="connsiteY116" fmla="*/ 593167 h 2549768"/>
              <a:gd name="connsiteX117" fmla="*/ 2364277 w 2823151"/>
              <a:gd name="connsiteY117" fmla="*/ 592625 h 2549768"/>
              <a:gd name="connsiteX118" fmla="*/ 2341811 w 2823151"/>
              <a:gd name="connsiteY118" fmla="*/ 603723 h 2549768"/>
              <a:gd name="connsiteX119" fmla="*/ 2341270 w 2823151"/>
              <a:gd name="connsiteY119" fmla="*/ 604535 h 2549768"/>
              <a:gd name="connsiteX120" fmla="*/ 2299315 w 2823151"/>
              <a:gd name="connsiteY120" fmla="*/ 631873 h 2549768"/>
              <a:gd name="connsiteX121" fmla="*/ 2289300 w 2823151"/>
              <a:gd name="connsiteY121" fmla="*/ 638099 h 2549768"/>
              <a:gd name="connsiteX122" fmla="*/ 2291736 w 2823151"/>
              <a:gd name="connsiteY122" fmla="*/ 645678 h 2549768"/>
              <a:gd name="connsiteX123" fmla="*/ 2317992 w 2823151"/>
              <a:gd name="connsiteY123" fmla="*/ 661648 h 2549768"/>
              <a:gd name="connsiteX124" fmla="*/ 2323946 w 2823151"/>
              <a:gd name="connsiteY124" fmla="*/ 664084 h 2549768"/>
              <a:gd name="connsiteX125" fmla="*/ 2402713 w 2823151"/>
              <a:gd name="connsiteY125" fmla="*/ 711452 h 2549768"/>
              <a:gd name="connsiteX126" fmla="*/ 2434382 w 2823151"/>
              <a:gd name="connsiteY126" fmla="*/ 733106 h 2549768"/>
              <a:gd name="connsiteX127" fmla="*/ 2462803 w 2823151"/>
              <a:gd name="connsiteY127" fmla="*/ 730670 h 2549768"/>
              <a:gd name="connsiteX128" fmla="*/ 2480127 w 2823151"/>
              <a:gd name="connsiteY128" fmla="*/ 715512 h 2549768"/>
              <a:gd name="connsiteX129" fmla="*/ 2562141 w 2823151"/>
              <a:gd name="connsiteY129" fmla="*/ 620505 h 2549768"/>
              <a:gd name="connsiteX130" fmla="*/ 2633870 w 2823151"/>
              <a:gd name="connsiteY130" fmla="*/ 473799 h 2549768"/>
              <a:gd name="connsiteX131" fmla="*/ 2630893 w 2823151"/>
              <a:gd name="connsiteY131" fmla="*/ 441859 h 2549768"/>
              <a:gd name="connsiteX132" fmla="*/ 2624126 w 2823151"/>
              <a:gd name="connsiteY132" fmla="*/ 424536 h 2549768"/>
              <a:gd name="connsiteX133" fmla="*/ 2606262 w 2823151"/>
              <a:gd name="connsiteY133" fmla="*/ 376355 h 2549768"/>
              <a:gd name="connsiteX134" fmla="*/ 2556728 w 2823151"/>
              <a:gd name="connsiteY134" fmla="*/ 330070 h 2549768"/>
              <a:gd name="connsiteX135" fmla="*/ 2546442 w 2823151"/>
              <a:gd name="connsiteY135" fmla="*/ 317077 h 2549768"/>
              <a:gd name="connsiteX136" fmla="*/ 2559705 w 2823151"/>
              <a:gd name="connsiteY136" fmla="*/ 308416 h 2549768"/>
              <a:gd name="connsiteX137" fmla="*/ 2592728 w 2823151"/>
              <a:gd name="connsiteY137" fmla="*/ 309769 h 2549768"/>
              <a:gd name="connsiteX138" fmla="*/ 2619795 w 2823151"/>
              <a:gd name="connsiteY138" fmla="*/ 326822 h 2549768"/>
              <a:gd name="connsiteX139" fmla="*/ 2658502 w 2823151"/>
              <a:gd name="connsiteY139" fmla="*/ 324386 h 2549768"/>
              <a:gd name="connsiteX140" fmla="*/ 2674201 w 2823151"/>
              <a:gd name="connsiteY140" fmla="*/ 269709 h 2549768"/>
              <a:gd name="connsiteX141" fmla="*/ 2688006 w 2823151"/>
              <a:gd name="connsiteY141" fmla="*/ 212055 h 2549768"/>
              <a:gd name="connsiteX142" fmla="*/ 2711555 w 2823151"/>
              <a:gd name="connsiteY142" fmla="*/ 201769 h 2549768"/>
              <a:gd name="connsiteX143" fmla="*/ 2719675 w 2823151"/>
              <a:gd name="connsiteY143" fmla="*/ 219634 h 2549768"/>
              <a:gd name="connsiteX144" fmla="*/ 2712096 w 2823151"/>
              <a:gd name="connsiteY144" fmla="*/ 257258 h 2549768"/>
              <a:gd name="connsiteX145" fmla="*/ 2724006 w 2823151"/>
              <a:gd name="connsiteY145" fmla="*/ 230732 h 2549768"/>
              <a:gd name="connsiteX146" fmla="*/ 2734833 w 2823151"/>
              <a:gd name="connsiteY146" fmla="*/ 200687 h 2549768"/>
              <a:gd name="connsiteX147" fmla="*/ 2757299 w 2823151"/>
              <a:gd name="connsiteY147" fmla="*/ 193378 h 2549768"/>
              <a:gd name="connsiteX148" fmla="*/ 2765419 w 2823151"/>
              <a:gd name="connsiteY148" fmla="*/ 212055 h 2549768"/>
              <a:gd name="connsiteX149" fmla="*/ 2769479 w 2823151"/>
              <a:gd name="connsiteY149" fmla="*/ 219363 h 2549768"/>
              <a:gd name="connsiteX150" fmla="*/ 2782742 w 2823151"/>
              <a:gd name="connsiteY150" fmla="*/ 238581 h 2549768"/>
              <a:gd name="connsiteX151" fmla="*/ 2770291 w 2823151"/>
              <a:gd name="connsiteY151" fmla="*/ 321137 h 2549768"/>
              <a:gd name="connsiteX152" fmla="*/ 2773269 w 2823151"/>
              <a:gd name="connsiteY152" fmla="*/ 337378 h 2549768"/>
              <a:gd name="connsiteX153" fmla="*/ 2792216 w 2823151"/>
              <a:gd name="connsiteY153" fmla="*/ 290551 h 2549768"/>
              <a:gd name="connsiteX154" fmla="*/ 2798442 w 2823151"/>
              <a:gd name="connsiteY154" fmla="*/ 274310 h 2549768"/>
              <a:gd name="connsiteX155" fmla="*/ 2823885 w 2823151"/>
              <a:gd name="connsiteY155" fmla="*/ 275122 h 2549768"/>
              <a:gd name="connsiteX156" fmla="*/ 2823885 w 2823151"/>
              <a:gd name="connsiteY156" fmla="*/ 297047 h 2549768"/>
              <a:gd name="connsiteX157" fmla="*/ 2799253 w 2823151"/>
              <a:gd name="connsiteY157" fmla="*/ 361468 h 2549768"/>
              <a:gd name="connsiteX158" fmla="*/ 2798171 w 2823151"/>
              <a:gd name="connsiteY158" fmla="*/ 376897 h 2549768"/>
              <a:gd name="connsiteX159" fmla="*/ 2780848 w 2823151"/>
              <a:gd name="connsiteY159" fmla="*/ 438069 h 2549768"/>
              <a:gd name="connsiteX160" fmla="*/ 2745660 w 2823151"/>
              <a:gd name="connsiteY160" fmla="*/ 494641 h 2549768"/>
              <a:gd name="connsiteX161" fmla="*/ 2707224 w 2823151"/>
              <a:gd name="connsiteY161" fmla="*/ 583964 h 2549768"/>
              <a:gd name="connsiteX162" fmla="*/ 2675555 w 2823151"/>
              <a:gd name="connsiteY162" fmla="*/ 675182 h 2549768"/>
              <a:gd name="connsiteX163" fmla="*/ 2616277 w 2823151"/>
              <a:gd name="connsiteY163" fmla="*/ 788054 h 2549768"/>
              <a:gd name="connsiteX164" fmla="*/ 2565389 w 2823151"/>
              <a:gd name="connsiteY164" fmla="*/ 862219 h 2549768"/>
              <a:gd name="connsiteX165" fmla="*/ 2543735 w 2823151"/>
              <a:gd name="connsiteY165" fmla="*/ 891452 h 2549768"/>
              <a:gd name="connsiteX166" fmla="*/ 2494743 w 2823151"/>
              <a:gd name="connsiteY166" fmla="*/ 911752 h 2549768"/>
              <a:gd name="connsiteX167" fmla="*/ 2442773 w 2823151"/>
              <a:gd name="connsiteY167" fmla="*/ 897136 h 2549768"/>
              <a:gd name="connsiteX168" fmla="*/ 2302563 w 2823151"/>
              <a:gd name="connsiteY168" fmla="*/ 851392 h 2549768"/>
              <a:gd name="connsiteX169" fmla="*/ 2193481 w 2823151"/>
              <a:gd name="connsiteY169" fmla="*/ 799693 h 2549768"/>
              <a:gd name="connsiteX170" fmla="*/ 2180759 w 2823151"/>
              <a:gd name="connsiteY170" fmla="*/ 797527 h 2549768"/>
              <a:gd name="connsiteX171" fmla="*/ 2158834 w 2823151"/>
              <a:gd name="connsiteY171" fmla="*/ 789678 h 2549768"/>
              <a:gd name="connsiteX172" fmla="*/ 2109571 w 2823151"/>
              <a:gd name="connsiteY172" fmla="*/ 754490 h 2549768"/>
              <a:gd name="connsiteX173" fmla="*/ 2085481 w 2823151"/>
              <a:gd name="connsiteY173" fmla="*/ 760174 h 2549768"/>
              <a:gd name="connsiteX174" fmla="*/ 2005631 w 2823151"/>
              <a:gd name="connsiteY174" fmla="*/ 818099 h 2549768"/>
              <a:gd name="connsiteX175" fmla="*/ 1927406 w 2823151"/>
              <a:gd name="connsiteY175" fmla="*/ 850850 h 2549768"/>
              <a:gd name="connsiteX176" fmla="*/ 1841331 w 2823151"/>
              <a:gd name="connsiteY176" fmla="*/ 908775 h 2549768"/>
              <a:gd name="connsiteX177" fmla="*/ 1799376 w 2823151"/>
              <a:gd name="connsiteY177" fmla="*/ 936925 h 2549768"/>
              <a:gd name="connsiteX178" fmla="*/ 1723858 w 2823151"/>
              <a:gd name="connsiteY178" fmla="*/ 981858 h 2549768"/>
              <a:gd name="connsiteX179" fmla="*/ 1646444 w 2823151"/>
              <a:gd name="connsiteY179" fmla="*/ 1037887 h 2549768"/>
              <a:gd name="connsiteX180" fmla="*/ 1640219 w 2823151"/>
              <a:gd name="connsiteY180" fmla="*/ 1044925 h 2549768"/>
              <a:gd name="connsiteX181" fmla="*/ 1648339 w 2823151"/>
              <a:gd name="connsiteY181" fmla="*/ 1048444 h 2549768"/>
              <a:gd name="connsiteX182" fmla="*/ 1745512 w 2823151"/>
              <a:gd name="connsiteY182" fmla="*/ 1085256 h 2549768"/>
              <a:gd name="connsiteX183" fmla="*/ 1756339 w 2823151"/>
              <a:gd name="connsiteY183" fmla="*/ 1090669 h 2549768"/>
              <a:gd name="connsiteX184" fmla="*/ 1852429 w 2823151"/>
              <a:gd name="connsiteY184" fmla="*/ 1143722 h 2549768"/>
              <a:gd name="connsiteX185" fmla="*/ 1962865 w 2823151"/>
              <a:gd name="connsiteY185" fmla="*/ 1205165 h 2549768"/>
              <a:gd name="connsiteX186" fmla="*/ 2099827 w 2823151"/>
              <a:gd name="connsiteY186" fmla="*/ 1282849 h 2549768"/>
              <a:gd name="connsiteX187" fmla="*/ 2145571 w 2823151"/>
              <a:gd name="connsiteY187" fmla="*/ 1316413 h 2549768"/>
              <a:gd name="connsiteX188" fmla="*/ 2157751 w 2823151"/>
              <a:gd name="connsiteY188" fmla="*/ 1347541 h 2549768"/>
              <a:gd name="connsiteX189" fmla="*/ 2130954 w 2823151"/>
              <a:gd name="connsiteY189" fmla="*/ 1434428 h 2549768"/>
              <a:gd name="connsiteX190" fmla="*/ 2034052 w 2823151"/>
              <a:gd name="connsiteY190" fmla="*/ 1545405 h 2549768"/>
              <a:gd name="connsiteX191" fmla="*/ 1898985 w 2823151"/>
              <a:gd name="connsiteY191" fmla="*/ 1686157 h 2549768"/>
              <a:gd name="connsiteX192" fmla="*/ 1822654 w 2823151"/>
              <a:gd name="connsiteY192" fmla="*/ 1754367 h 2549768"/>
              <a:gd name="connsiteX193" fmla="*/ 1742264 w 2823151"/>
              <a:gd name="connsiteY193" fmla="*/ 1844231 h 2549768"/>
              <a:gd name="connsiteX194" fmla="*/ 1693813 w 2823151"/>
              <a:gd name="connsiteY194" fmla="*/ 1938968 h 2549768"/>
              <a:gd name="connsiteX195" fmla="*/ 1701933 w 2823151"/>
              <a:gd name="connsiteY195" fmla="*/ 1973073 h 2549768"/>
              <a:gd name="connsiteX196" fmla="*/ 1698685 w 2823151"/>
              <a:gd name="connsiteY196" fmla="*/ 1987419 h 2549768"/>
              <a:gd name="connsiteX197" fmla="*/ 1697602 w 2823151"/>
              <a:gd name="connsiteY197" fmla="*/ 1997434 h 2549768"/>
              <a:gd name="connsiteX198" fmla="*/ 1748489 w 2823151"/>
              <a:gd name="connsiteY198" fmla="*/ 2055629 h 2549768"/>
              <a:gd name="connsiteX199" fmla="*/ 1790444 w 2823151"/>
              <a:gd name="connsiteY199" fmla="*/ 2082697 h 2549768"/>
              <a:gd name="connsiteX200" fmla="*/ 1806143 w 2823151"/>
              <a:gd name="connsiteY200" fmla="*/ 2100020 h 2549768"/>
              <a:gd name="connsiteX201" fmla="*/ 1818865 w 2823151"/>
              <a:gd name="connsiteY201" fmla="*/ 2107058 h 2549768"/>
              <a:gd name="connsiteX202" fmla="*/ 1877331 w 2823151"/>
              <a:gd name="connsiteY202" fmla="*/ 2117885 h 2549768"/>
              <a:gd name="connsiteX203" fmla="*/ 1909541 w 2823151"/>
              <a:gd name="connsiteY203" fmla="*/ 2160652 h 2549768"/>
              <a:gd name="connsiteX204" fmla="*/ 1883015 w 2823151"/>
              <a:gd name="connsiteY204" fmla="*/ 2198005 h 2549768"/>
              <a:gd name="connsiteX205" fmla="*/ 1818594 w 2823151"/>
              <a:gd name="connsiteY205" fmla="*/ 2210997 h 2549768"/>
              <a:gd name="connsiteX206" fmla="*/ 1755797 w 2823151"/>
              <a:gd name="connsiteY206" fmla="*/ 2209373 h 2549768"/>
              <a:gd name="connsiteX207" fmla="*/ 1685422 w 2823151"/>
              <a:gd name="connsiteY207" fmla="*/ 2189614 h 2549768"/>
              <a:gd name="connsiteX208" fmla="*/ 1546294 w 2823151"/>
              <a:gd name="connsiteY208" fmla="*/ 2131960 h 2549768"/>
              <a:gd name="connsiteX209" fmla="*/ 1471588 w 2823151"/>
              <a:gd name="connsiteY209" fmla="*/ 2105975 h 2549768"/>
              <a:gd name="connsiteX210" fmla="*/ 1412310 w 2823151"/>
              <a:gd name="connsiteY210" fmla="*/ 2073223 h 2549768"/>
              <a:gd name="connsiteX211" fmla="*/ 1397964 w 2823151"/>
              <a:gd name="connsiteY211" fmla="*/ 2052652 h 2549768"/>
              <a:gd name="connsiteX212" fmla="*/ 1405813 w 2823151"/>
              <a:gd name="connsiteY212" fmla="*/ 2032622 h 2549768"/>
              <a:gd name="connsiteX213" fmla="*/ 1437482 w 2823151"/>
              <a:gd name="connsiteY213" fmla="*/ 1993644 h 2549768"/>
              <a:gd name="connsiteX214" fmla="*/ 1459407 w 2823151"/>
              <a:gd name="connsiteY214" fmla="*/ 1950878 h 2549768"/>
              <a:gd name="connsiteX215" fmla="*/ 1481061 w 2823151"/>
              <a:gd name="connsiteY215" fmla="*/ 1913795 h 2549768"/>
              <a:gd name="connsiteX216" fmla="*/ 1501633 w 2823151"/>
              <a:gd name="connsiteY216" fmla="*/ 1904863 h 2549768"/>
              <a:gd name="connsiteX217" fmla="*/ 1514084 w 2823151"/>
              <a:gd name="connsiteY217" fmla="*/ 1901344 h 2549768"/>
              <a:gd name="connsiteX218" fmla="*/ 1532219 w 2823151"/>
              <a:gd name="connsiteY218" fmla="*/ 1878066 h 2549768"/>
              <a:gd name="connsiteX219" fmla="*/ 1558475 w 2823151"/>
              <a:gd name="connsiteY219" fmla="*/ 1840171 h 2549768"/>
              <a:gd name="connsiteX220" fmla="*/ 1610174 w 2823151"/>
              <a:gd name="connsiteY220" fmla="*/ 1774126 h 2549768"/>
              <a:gd name="connsiteX221" fmla="*/ 1668369 w 2823151"/>
              <a:gd name="connsiteY221" fmla="*/ 1683720 h 2549768"/>
              <a:gd name="connsiteX222" fmla="*/ 1711407 w 2823151"/>
              <a:gd name="connsiteY222" fmla="*/ 1613345 h 2549768"/>
              <a:gd name="connsiteX223" fmla="*/ 1746594 w 2823151"/>
              <a:gd name="connsiteY223" fmla="*/ 1547300 h 2549768"/>
              <a:gd name="connsiteX224" fmla="*/ 1775557 w 2823151"/>
              <a:gd name="connsiteY224" fmla="*/ 1502097 h 2549768"/>
              <a:gd name="connsiteX225" fmla="*/ 1844309 w 2823151"/>
              <a:gd name="connsiteY225" fmla="*/ 1426037 h 2549768"/>
              <a:gd name="connsiteX226" fmla="*/ 1841060 w 2823151"/>
              <a:gd name="connsiteY226" fmla="*/ 1414668 h 2549768"/>
              <a:gd name="connsiteX227" fmla="*/ 1708700 w 2823151"/>
              <a:gd name="connsiteY227" fmla="*/ 1392744 h 2549768"/>
              <a:gd name="connsiteX228" fmla="*/ 1590685 w 2823151"/>
              <a:gd name="connsiteY228" fmla="*/ 1377315 h 2549768"/>
              <a:gd name="connsiteX229" fmla="*/ 1555497 w 2823151"/>
              <a:gd name="connsiteY229" fmla="*/ 1368383 h 2549768"/>
              <a:gd name="connsiteX230" fmla="*/ 1440460 w 2823151"/>
              <a:gd name="connsiteY230" fmla="*/ 1338067 h 2549768"/>
              <a:gd name="connsiteX231" fmla="*/ 1413122 w 2823151"/>
              <a:gd name="connsiteY231" fmla="*/ 1329406 h 2549768"/>
              <a:gd name="connsiteX232" fmla="*/ 1398505 w 2823151"/>
              <a:gd name="connsiteY232" fmla="*/ 1331030 h 2549768"/>
              <a:gd name="connsiteX233" fmla="*/ 1299438 w 2823151"/>
              <a:gd name="connsiteY233" fmla="*/ 1406007 h 2549768"/>
              <a:gd name="connsiteX234" fmla="*/ 1222024 w 2823151"/>
              <a:gd name="connsiteY234" fmla="*/ 1480713 h 2549768"/>
              <a:gd name="connsiteX235" fmla="*/ 1162476 w 2823151"/>
              <a:gd name="connsiteY235" fmla="*/ 1534578 h 2549768"/>
              <a:gd name="connsiteX236" fmla="*/ 1090746 w 2823151"/>
              <a:gd name="connsiteY236" fmla="*/ 1594668 h 2549768"/>
              <a:gd name="connsiteX237" fmla="*/ 939168 w 2823151"/>
              <a:gd name="connsiteY237" fmla="*/ 1706999 h 2549768"/>
              <a:gd name="connsiteX238" fmla="*/ 886386 w 2823151"/>
              <a:gd name="connsiteY238" fmla="*/ 1748141 h 2549768"/>
              <a:gd name="connsiteX239" fmla="*/ 768642 w 2823151"/>
              <a:gd name="connsiteY239" fmla="*/ 1825284 h 2549768"/>
              <a:gd name="connsiteX240" fmla="*/ 711259 w 2823151"/>
              <a:gd name="connsiteY240" fmla="*/ 1855058 h 2549768"/>
              <a:gd name="connsiteX241" fmla="*/ 632221 w 2823151"/>
              <a:gd name="connsiteY241" fmla="*/ 1908111 h 2549768"/>
              <a:gd name="connsiteX242" fmla="*/ 586477 w 2823151"/>
              <a:gd name="connsiteY242" fmla="*/ 1940592 h 2549768"/>
              <a:gd name="connsiteX243" fmla="*/ 505815 w 2823151"/>
              <a:gd name="connsiteY243" fmla="*/ 1995539 h 2549768"/>
              <a:gd name="connsiteX244" fmla="*/ 418387 w 2823151"/>
              <a:gd name="connsiteY244" fmla="*/ 2056712 h 2549768"/>
              <a:gd name="connsiteX245" fmla="*/ 321214 w 2823151"/>
              <a:gd name="connsiteY245" fmla="*/ 2154697 h 2549768"/>
              <a:gd name="connsiteX246" fmla="*/ 290357 w 2823151"/>
              <a:gd name="connsiteY246" fmla="*/ 2183930 h 2549768"/>
              <a:gd name="connsiteX247" fmla="*/ 275741 w 2823151"/>
              <a:gd name="connsiteY247" fmla="*/ 2200170 h 2549768"/>
              <a:gd name="connsiteX248" fmla="*/ 237034 w 2823151"/>
              <a:gd name="connsiteY248" fmla="*/ 2243208 h 2549768"/>
              <a:gd name="connsiteX249" fmla="*/ 233786 w 2823151"/>
              <a:gd name="connsiteY249" fmla="*/ 2257283 h 2549768"/>
              <a:gd name="connsiteX250" fmla="*/ 219170 w 2823151"/>
              <a:gd name="connsiteY250" fmla="*/ 2286516 h 2549768"/>
              <a:gd name="connsiteX251" fmla="*/ 201034 w 2823151"/>
              <a:gd name="connsiteY251" fmla="*/ 2304381 h 2549768"/>
              <a:gd name="connsiteX252" fmla="*/ 177756 w 2823151"/>
              <a:gd name="connsiteY252" fmla="*/ 2340110 h 2549768"/>
              <a:gd name="connsiteX253" fmla="*/ 165576 w 2823151"/>
              <a:gd name="connsiteY253" fmla="*/ 2359328 h 2549768"/>
              <a:gd name="connsiteX254" fmla="*/ 162869 w 2823151"/>
              <a:gd name="connsiteY254" fmla="*/ 2363929 h 2549768"/>
              <a:gd name="connsiteX255" fmla="*/ 148252 w 2823151"/>
              <a:gd name="connsiteY255" fmla="*/ 2394516 h 2549768"/>
              <a:gd name="connsiteX256" fmla="*/ 136884 w 2823151"/>
              <a:gd name="connsiteY256" fmla="*/ 2424831 h 2549768"/>
              <a:gd name="connsiteX257" fmla="*/ 101155 w 2823151"/>
              <a:gd name="connsiteY257" fmla="*/ 2504139 h 2549768"/>
              <a:gd name="connsiteX258" fmla="*/ 99260 w 2823151"/>
              <a:gd name="connsiteY258" fmla="*/ 2511718 h 2549768"/>
              <a:gd name="connsiteX259" fmla="*/ 70298 w 2823151"/>
              <a:gd name="connsiteY259" fmla="*/ 2548530 h 2549768"/>
              <a:gd name="connsiteX260" fmla="*/ 44313 w 2823151"/>
              <a:gd name="connsiteY260" fmla="*/ 2550154 h 254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</a:cxnLst>
            <a:rect l="l" t="t" r="r" b="b"/>
            <a:pathLst>
              <a:path w="2823151" h="2549768">
                <a:moveTo>
                  <a:pt x="44313" y="2550154"/>
                </a:moveTo>
                <a:cubicBezTo>
                  <a:pt x="8584" y="2524711"/>
                  <a:pt x="3982" y="2485463"/>
                  <a:pt x="734" y="2446485"/>
                </a:cubicBezTo>
                <a:cubicBezTo>
                  <a:pt x="-1973" y="2414546"/>
                  <a:pt x="3170" y="2382606"/>
                  <a:pt x="10208" y="2351478"/>
                </a:cubicBezTo>
                <a:cubicBezTo>
                  <a:pt x="11832" y="2343629"/>
                  <a:pt x="12644" y="2335508"/>
                  <a:pt x="13185" y="2327388"/>
                </a:cubicBezTo>
                <a:cubicBezTo>
                  <a:pt x="18599" y="2259178"/>
                  <a:pt x="1005" y="2201794"/>
                  <a:pt x="1817" y="2133313"/>
                </a:cubicBezTo>
                <a:cubicBezTo>
                  <a:pt x="2087" y="2108411"/>
                  <a:pt x="3711" y="2083238"/>
                  <a:pt x="14268" y="2059960"/>
                </a:cubicBezTo>
                <a:cubicBezTo>
                  <a:pt x="24283" y="2037494"/>
                  <a:pt x="57847" y="2028562"/>
                  <a:pt x="74899" y="2046426"/>
                </a:cubicBezTo>
                <a:cubicBezTo>
                  <a:pt x="81125" y="2052923"/>
                  <a:pt x="92764" y="2051569"/>
                  <a:pt x="101967" y="2051840"/>
                </a:cubicBezTo>
                <a:cubicBezTo>
                  <a:pt x="110087" y="2052110"/>
                  <a:pt x="117937" y="2055088"/>
                  <a:pt x="125245" y="2058336"/>
                </a:cubicBezTo>
                <a:cubicBezTo>
                  <a:pt x="150147" y="2069163"/>
                  <a:pt x="173967" y="2064020"/>
                  <a:pt x="195079" y="2050486"/>
                </a:cubicBezTo>
                <a:cubicBezTo>
                  <a:pt x="245966" y="2018547"/>
                  <a:pt x="288733" y="1977133"/>
                  <a:pt x="328523" y="1931930"/>
                </a:cubicBezTo>
                <a:cubicBezTo>
                  <a:pt x="352613" y="1904592"/>
                  <a:pt x="376974" y="1877524"/>
                  <a:pt x="403771" y="1852893"/>
                </a:cubicBezTo>
                <a:cubicBezTo>
                  <a:pt x="429485" y="1829074"/>
                  <a:pt x="451410" y="1802006"/>
                  <a:pt x="473064" y="1774668"/>
                </a:cubicBezTo>
                <a:cubicBezTo>
                  <a:pt x="499049" y="1741916"/>
                  <a:pt x="530447" y="1716202"/>
                  <a:pt x="568071" y="1697796"/>
                </a:cubicBezTo>
                <a:cubicBezTo>
                  <a:pt x="595680" y="1684262"/>
                  <a:pt x="622206" y="1668563"/>
                  <a:pt x="649003" y="1653405"/>
                </a:cubicBezTo>
                <a:cubicBezTo>
                  <a:pt x="667950" y="1642578"/>
                  <a:pt x="689334" y="1635811"/>
                  <a:pt x="708823" y="1625255"/>
                </a:cubicBezTo>
                <a:cubicBezTo>
                  <a:pt x="715319" y="1621736"/>
                  <a:pt x="722356" y="1618758"/>
                  <a:pt x="727499" y="1613886"/>
                </a:cubicBezTo>
                <a:cubicBezTo>
                  <a:pt x="750236" y="1593585"/>
                  <a:pt x="774326" y="1574909"/>
                  <a:pt x="795168" y="1552713"/>
                </a:cubicBezTo>
                <a:cubicBezTo>
                  <a:pt x="805454" y="1541886"/>
                  <a:pt x="811950" y="1528082"/>
                  <a:pt x="820341" y="1515631"/>
                </a:cubicBezTo>
                <a:cubicBezTo>
                  <a:pt x="836582" y="1491811"/>
                  <a:pt x="852552" y="1467450"/>
                  <a:pt x="867439" y="1442819"/>
                </a:cubicBezTo>
                <a:cubicBezTo>
                  <a:pt x="899649" y="1389496"/>
                  <a:pt x="935108" y="1338879"/>
                  <a:pt x="981393" y="1296383"/>
                </a:cubicBezTo>
                <a:cubicBezTo>
                  <a:pt x="993303" y="1285556"/>
                  <a:pt x="1004671" y="1273917"/>
                  <a:pt x="1016581" y="1263090"/>
                </a:cubicBezTo>
                <a:cubicBezTo>
                  <a:pt x="1029303" y="1251451"/>
                  <a:pt x="1035258" y="1235210"/>
                  <a:pt x="1046356" y="1222759"/>
                </a:cubicBezTo>
                <a:cubicBezTo>
                  <a:pt x="1063137" y="1203812"/>
                  <a:pt x="1060431" y="1179722"/>
                  <a:pt x="1065303" y="1157797"/>
                </a:cubicBezTo>
                <a:cubicBezTo>
                  <a:pt x="1075859" y="1109617"/>
                  <a:pt x="1086686" y="1061707"/>
                  <a:pt x="1114566" y="1020023"/>
                </a:cubicBezTo>
                <a:cubicBezTo>
                  <a:pt x="1129182" y="998098"/>
                  <a:pt x="1147588" y="979963"/>
                  <a:pt x="1167618" y="962910"/>
                </a:cubicBezTo>
                <a:cubicBezTo>
                  <a:pt x="1180611" y="951813"/>
                  <a:pt x="1196851" y="945858"/>
                  <a:pt x="1210385" y="936113"/>
                </a:cubicBezTo>
                <a:cubicBezTo>
                  <a:pt x="1228250" y="923392"/>
                  <a:pt x="1248280" y="914189"/>
                  <a:pt x="1265603" y="900925"/>
                </a:cubicBezTo>
                <a:cubicBezTo>
                  <a:pt x="1268581" y="898760"/>
                  <a:pt x="1271558" y="896865"/>
                  <a:pt x="1275348" y="896053"/>
                </a:cubicBezTo>
                <a:cubicBezTo>
                  <a:pt x="1294565" y="892805"/>
                  <a:pt x="1305934" y="878459"/>
                  <a:pt x="1319738" y="866279"/>
                </a:cubicBezTo>
                <a:cubicBezTo>
                  <a:pt x="1335708" y="851933"/>
                  <a:pt x="1346806" y="831632"/>
                  <a:pt x="1368189" y="823783"/>
                </a:cubicBezTo>
                <a:cubicBezTo>
                  <a:pt x="1382265" y="818640"/>
                  <a:pt x="1391197" y="808084"/>
                  <a:pt x="1397152" y="795362"/>
                </a:cubicBezTo>
                <a:cubicBezTo>
                  <a:pt x="1403648" y="781557"/>
                  <a:pt x="1412310" y="770189"/>
                  <a:pt x="1426926" y="764505"/>
                </a:cubicBezTo>
                <a:cubicBezTo>
                  <a:pt x="1432610" y="762339"/>
                  <a:pt x="1436400" y="757467"/>
                  <a:pt x="1438565" y="753136"/>
                </a:cubicBezTo>
                <a:cubicBezTo>
                  <a:pt x="1447497" y="735272"/>
                  <a:pt x="1462926" y="723091"/>
                  <a:pt x="1474294" y="707121"/>
                </a:cubicBezTo>
                <a:cubicBezTo>
                  <a:pt x="1485663" y="691422"/>
                  <a:pt x="1494324" y="673828"/>
                  <a:pt x="1506234" y="658400"/>
                </a:cubicBezTo>
                <a:cubicBezTo>
                  <a:pt x="1512189" y="650550"/>
                  <a:pt x="1517332" y="642159"/>
                  <a:pt x="1524369" y="635122"/>
                </a:cubicBezTo>
                <a:cubicBezTo>
                  <a:pt x="1566053" y="592084"/>
                  <a:pt x="1603136" y="544986"/>
                  <a:pt x="1642384" y="499784"/>
                </a:cubicBezTo>
                <a:cubicBezTo>
                  <a:pt x="1655377" y="484626"/>
                  <a:pt x="1669452" y="470551"/>
                  <a:pt x="1685151" y="458370"/>
                </a:cubicBezTo>
                <a:cubicBezTo>
                  <a:pt x="1710595" y="438340"/>
                  <a:pt x="1727647" y="411814"/>
                  <a:pt x="1744429" y="385017"/>
                </a:cubicBezTo>
                <a:cubicBezTo>
                  <a:pt x="1750655" y="374731"/>
                  <a:pt x="1748760" y="368506"/>
                  <a:pt x="1738745" y="361739"/>
                </a:cubicBezTo>
                <a:cubicBezTo>
                  <a:pt x="1703557" y="338731"/>
                  <a:pt x="1671076" y="312746"/>
                  <a:pt x="1641031" y="283513"/>
                </a:cubicBezTo>
                <a:cubicBezTo>
                  <a:pt x="1628850" y="271333"/>
                  <a:pt x="1615046" y="260777"/>
                  <a:pt x="1602595" y="248867"/>
                </a:cubicBezTo>
                <a:cubicBezTo>
                  <a:pt x="1597723" y="244265"/>
                  <a:pt x="1592580" y="242641"/>
                  <a:pt x="1585813" y="242912"/>
                </a:cubicBezTo>
                <a:cubicBezTo>
                  <a:pt x="1542234" y="244536"/>
                  <a:pt x="1498384" y="246701"/>
                  <a:pt x="1455076" y="238311"/>
                </a:cubicBezTo>
                <a:cubicBezTo>
                  <a:pt x="1424761" y="232356"/>
                  <a:pt x="1394716" y="224235"/>
                  <a:pt x="1364129" y="221258"/>
                </a:cubicBezTo>
                <a:cubicBezTo>
                  <a:pt x="1303769" y="215574"/>
                  <a:pt x="1243137" y="216656"/>
                  <a:pt x="1182776" y="226401"/>
                </a:cubicBezTo>
                <a:cubicBezTo>
                  <a:pt x="1167077" y="228837"/>
                  <a:pt x="1152190" y="230732"/>
                  <a:pt x="1140010" y="243724"/>
                </a:cubicBezTo>
                <a:cubicBezTo>
                  <a:pt x="1132972" y="251303"/>
                  <a:pt x="1119979" y="252386"/>
                  <a:pt x="1109694" y="255904"/>
                </a:cubicBezTo>
                <a:cubicBezTo>
                  <a:pt x="1080190" y="266461"/>
                  <a:pt x="1055559" y="283513"/>
                  <a:pt x="1039318" y="310852"/>
                </a:cubicBezTo>
                <a:cubicBezTo>
                  <a:pt x="1034716" y="318431"/>
                  <a:pt x="1036070" y="327904"/>
                  <a:pt x="1035258" y="336837"/>
                </a:cubicBezTo>
                <a:cubicBezTo>
                  <a:pt x="1034716" y="341167"/>
                  <a:pt x="1038777" y="348476"/>
                  <a:pt x="1030115" y="348746"/>
                </a:cubicBezTo>
                <a:cubicBezTo>
                  <a:pt x="1021724" y="349017"/>
                  <a:pt x="1010356" y="353077"/>
                  <a:pt x="1007378" y="341438"/>
                </a:cubicBezTo>
                <a:cubicBezTo>
                  <a:pt x="1001423" y="317348"/>
                  <a:pt x="993574" y="292716"/>
                  <a:pt x="1014686" y="271062"/>
                </a:cubicBezTo>
                <a:cubicBezTo>
                  <a:pt x="1020100" y="265378"/>
                  <a:pt x="1021453" y="257258"/>
                  <a:pt x="1023348" y="249950"/>
                </a:cubicBezTo>
                <a:cubicBezTo>
                  <a:pt x="1024972" y="244536"/>
                  <a:pt x="1020912" y="242912"/>
                  <a:pt x="1017393" y="241017"/>
                </a:cubicBezTo>
                <a:cubicBezTo>
                  <a:pt x="998987" y="231002"/>
                  <a:pt x="979228" y="231544"/>
                  <a:pt x="960551" y="236957"/>
                </a:cubicBezTo>
                <a:cubicBezTo>
                  <a:pt x="928882" y="246160"/>
                  <a:pt x="896942" y="246701"/>
                  <a:pt x="864461" y="246431"/>
                </a:cubicBezTo>
                <a:cubicBezTo>
                  <a:pt x="854988" y="246431"/>
                  <a:pt x="850386" y="241288"/>
                  <a:pt x="850115" y="232085"/>
                </a:cubicBezTo>
                <a:cubicBezTo>
                  <a:pt x="849845" y="222882"/>
                  <a:pt x="849845" y="213408"/>
                  <a:pt x="862296" y="212326"/>
                </a:cubicBezTo>
                <a:cubicBezTo>
                  <a:pt x="891800" y="209619"/>
                  <a:pt x="919679" y="200416"/>
                  <a:pt x="948371" y="194461"/>
                </a:cubicBezTo>
                <a:cubicBezTo>
                  <a:pt x="954326" y="193378"/>
                  <a:pt x="960822" y="191754"/>
                  <a:pt x="962987" y="184446"/>
                </a:cubicBezTo>
                <a:cubicBezTo>
                  <a:pt x="960551" y="181198"/>
                  <a:pt x="956762" y="182551"/>
                  <a:pt x="953784" y="182551"/>
                </a:cubicBezTo>
                <a:cubicBezTo>
                  <a:pt x="920221" y="182822"/>
                  <a:pt x="886927" y="180115"/>
                  <a:pt x="853634" y="176867"/>
                </a:cubicBezTo>
                <a:cubicBezTo>
                  <a:pt x="837123" y="175243"/>
                  <a:pt x="828461" y="158190"/>
                  <a:pt x="836852" y="144115"/>
                </a:cubicBezTo>
                <a:cubicBezTo>
                  <a:pt x="840642" y="137890"/>
                  <a:pt x="847138" y="138702"/>
                  <a:pt x="852822" y="138702"/>
                </a:cubicBezTo>
                <a:cubicBezTo>
                  <a:pt x="888010" y="138972"/>
                  <a:pt x="923469" y="138972"/>
                  <a:pt x="958657" y="141409"/>
                </a:cubicBezTo>
                <a:cubicBezTo>
                  <a:pt x="962446" y="141679"/>
                  <a:pt x="966777" y="143574"/>
                  <a:pt x="970566" y="137890"/>
                </a:cubicBezTo>
                <a:cubicBezTo>
                  <a:pt x="959739" y="133288"/>
                  <a:pt x="948641" y="132206"/>
                  <a:pt x="938356" y="128416"/>
                </a:cubicBezTo>
                <a:cubicBezTo>
                  <a:pt x="918867" y="121108"/>
                  <a:pt x="898025" y="117318"/>
                  <a:pt x="879078" y="108386"/>
                </a:cubicBezTo>
                <a:cubicBezTo>
                  <a:pt x="867168" y="102702"/>
                  <a:pt x="864461" y="94852"/>
                  <a:pt x="869604" y="82130"/>
                </a:cubicBezTo>
                <a:cubicBezTo>
                  <a:pt x="873935" y="71303"/>
                  <a:pt x="880702" y="67514"/>
                  <a:pt x="892612" y="72927"/>
                </a:cubicBezTo>
                <a:cubicBezTo>
                  <a:pt x="922657" y="86732"/>
                  <a:pt x="956762" y="86191"/>
                  <a:pt x="986536" y="100536"/>
                </a:cubicBezTo>
                <a:cubicBezTo>
                  <a:pt x="991408" y="102973"/>
                  <a:pt x="993032" y="99454"/>
                  <a:pt x="995468" y="96747"/>
                </a:cubicBezTo>
                <a:cubicBezTo>
                  <a:pt x="998446" y="93499"/>
                  <a:pt x="998175" y="90792"/>
                  <a:pt x="995468" y="87003"/>
                </a:cubicBezTo>
                <a:cubicBezTo>
                  <a:pt x="983829" y="71303"/>
                  <a:pt x="970837" y="56958"/>
                  <a:pt x="957574" y="43153"/>
                </a:cubicBezTo>
                <a:cubicBezTo>
                  <a:pt x="952972" y="38281"/>
                  <a:pt x="947829" y="34221"/>
                  <a:pt x="943228" y="29619"/>
                </a:cubicBezTo>
                <a:cubicBezTo>
                  <a:pt x="936190" y="22852"/>
                  <a:pt x="935108" y="14191"/>
                  <a:pt x="940251" y="6612"/>
                </a:cubicBezTo>
                <a:cubicBezTo>
                  <a:pt x="945935" y="-1508"/>
                  <a:pt x="954867" y="-1238"/>
                  <a:pt x="962987" y="2552"/>
                </a:cubicBezTo>
                <a:cubicBezTo>
                  <a:pt x="967589" y="4717"/>
                  <a:pt x="971649" y="8236"/>
                  <a:pt x="975438" y="11484"/>
                </a:cubicBezTo>
                <a:cubicBezTo>
                  <a:pt x="982476" y="17439"/>
                  <a:pt x="988972" y="23935"/>
                  <a:pt x="995739" y="29890"/>
                </a:cubicBezTo>
                <a:cubicBezTo>
                  <a:pt x="1040942" y="70221"/>
                  <a:pt x="1040942" y="69950"/>
                  <a:pt x="1100491" y="81318"/>
                </a:cubicBezTo>
                <a:cubicBezTo>
                  <a:pt x="1121062" y="85108"/>
                  <a:pt x="1141092" y="91063"/>
                  <a:pt x="1159498" y="101890"/>
                </a:cubicBezTo>
                <a:cubicBezTo>
                  <a:pt x="1175468" y="111363"/>
                  <a:pt x="1193603" y="109469"/>
                  <a:pt x="1211197" y="106762"/>
                </a:cubicBezTo>
                <a:cubicBezTo>
                  <a:pt x="1273723" y="97559"/>
                  <a:pt x="1336250" y="88356"/>
                  <a:pt x="1399047" y="83484"/>
                </a:cubicBezTo>
                <a:cubicBezTo>
                  <a:pt x="1459949" y="78882"/>
                  <a:pt x="1521121" y="82401"/>
                  <a:pt x="1581753" y="88897"/>
                </a:cubicBezTo>
                <a:cubicBezTo>
                  <a:pt x="1588790" y="89709"/>
                  <a:pt x="1595557" y="90521"/>
                  <a:pt x="1602595" y="90521"/>
                </a:cubicBezTo>
                <a:cubicBezTo>
                  <a:pt x="1617753" y="90251"/>
                  <a:pt x="1631287" y="94311"/>
                  <a:pt x="1643467" y="104055"/>
                </a:cubicBezTo>
                <a:cubicBezTo>
                  <a:pt x="1666204" y="122461"/>
                  <a:pt x="1694354" y="131393"/>
                  <a:pt x="1720610" y="143033"/>
                </a:cubicBezTo>
                <a:cubicBezTo>
                  <a:pt x="1741993" y="152506"/>
                  <a:pt x="1762835" y="163604"/>
                  <a:pt x="1783948" y="173890"/>
                </a:cubicBezTo>
                <a:cubicBezTo>
                  <a:pt x="1787737" y="175784"/>
                  <a:pt x="1791797" y="178220"/>
                  <a:pt x="1796128" y="179032"/>
                </a:cubicBezTo>
                <a:cubicBezTo>
                  <a:pt x="1830775" y="186611"/>
                  <a:pt x="1861632" y="202852"/>
                  <a:pt x="1891135" y="221258"/>
                </a:cubicBezTo>
                <a:cubicBezTo>
                  <a:pt x="1918203" y="238040"/>
                  <a:pt x="1948248" y="248055"/>
                  <a:pt x="1976940" y="261047"/>
                </a:cubicBezTo>
                <a:cubicBezTo>
                  <a:pt x="2003737" y="273228"/>
                  <a:pt x="2027015" y="290280"/>
                  <a:pt x="2044338" y="314370"/>
                </a:cubicBezTo>
                <a:cubicBezTo>
                  <a:pt x="2048398" y="320055"/>
                  <a:pt x="2053000" y="325198"/>
                  <a:pt x="2058955" y="328987"/>
                </a:cubicBezTo>
                <a:cubicBezTo>
                  <a:pt x="2065992" y="333859"/>
                  <a:pt x="2077902" y="329799"/>
                  <a:pt x="2077631" y="321408"/>
                </a:cubicBezTo>
                <a:cubicBezTo>
                  <a:pt x="2077090" y="297859"/>
                  <a:pt x="2089270" y="281889"/>
                  <a:pt x="2105782" y="267002"/>
                </a:cubicBezTo>
                <a:cubicBezTo>
                  <a:pt x="2116067" y="257799"/>
                  <a:pt x="2124458" y="246972"/>
                  <a:pt x="2135556" y="238311"/>
                </a:cubicBezTo>
                <a:cubicBezTo>
                  <a:pt x="2151526" y="226130"/>
                  <a:pt x="2169390" y="219634"/>
                  <a:pt x="2188067" y="213679"/>
                </a:cubicBezTo>
                <a:cubicBezTo>
                  <a:pt x="2233541" y="198521"/>
                  <a:pt x="2279826" y="200687"/>
                  <a:pt x="2326112" y="207724"/>
                </a:cubicBezTo>
                <a:cubicBezTo>
                  <a:pt x="2340187" y="209890"/>
                  <a:pt x="2353180" y="215574"/>
                  <a:pt x="2362382" y="229649"/>
                </a:cubicBezTo>
                <a:cubicBezTo>
                  <a:pt x="2367525" y="237769"/>
                  <a:pt x="2378352" y="244536"/>
                  <a:pt x="2390533" y="244536"/>
                </a:cubicBezTo>
                <a:cubicBezTo>
                  <a:pt x="2398924" y="244536"/>
                  <a:pt x="2406773" y="245348"/>
                  <a:pt x="2411916" y="253198"/>
                </a:cubicBezTo>
                <a:cubicBezTo>
                  <a:pt x="2413811" y="255904"/>
                  <a:pt x="2417330" y="257799"/>
                  <a:pt x="2420578" y="257529"/>
                </a:cubicBezTo>
                <a:cubicBezTo>
                  <a:pt x="2437089" y="256446"/>
                  <a:pt x="2441149" y="269168"/>
                  <a:pt x="2445751" y="280536"/>
                </a:cubicBezTo>
                <a:cubicBezTo>
                  <a:pt x="2448728" y="287574"/>
                  <a:pt x="2452518" y="292175"/>
                  <a:pt x="2459284" y="295423"/>
                </a:cubicBezTo>
                <a:cubicBezTo>
                  <a:pt x="2496096" y="313829"/>
                  <a:pt x="2517751" y="351453"/>
                  <a:pt x="2512608" y="393949"/>
                </a:cubicBezTo>
                <a:cubicBezTo>
                  <a:pt x="2512066" y="397468"/>
                  <a:pt x="2512878" y="400445"/>
                  <a:pt x="2513420" y="403694"/>
                </a:cubicBezTo>
                <a:cubicBezTo>
                  <a:pt x="2516939" y="419393"/>
                  <a:pt x="2510442" y="432927"/>
                  <a:pt x="2502322" y="445107"/>
                </a:cubicBezTo>
                <a:cubicBezTo>
                  <a:pt x="2497720" y="452145"/>
                  <a:pt x="2487976" y="452686"/>
                  <a:pt x="2479856" y="450250"/>
                </a:cubicBezTo>
                <a:cubicBezTo>
                  <a:pt x="2466864" y="446460"/>
                  <a:pt x="2453600" y="447272"/>
                  <a:pt x="2440608" y="445107"/>
                </a:cubicBezTo>
                <a:cubicBezTo>
                  <a:pt x="2435736" y="444295"/>
                  <a:pt x="2434112" y="446460"/>
                  <a:pt x="2433029" y="450520"/>
                </a:cubicBezTo>
                <a:cubicBezTo>
                  <a:pt x="2429781" y="463513"/>
                  <a:pt x="2422473" y="475423"/>
                  <a:pt x="2421931" y="489227"/>
                </a:cubicBezTo>
                <a:cubicBezTo>
                  <a:pt x="2421661" y="496535"/>
                  <a:pt x="2415435" y="499513"/>
                  <a:pt x="2408939" y="500866"/>
                </a:cubicBezTo>
                <a:cubicBezTo>
                  <a:pt x="2400277" y="502761"/>
                  <a:pt x="2397300" y="507904"/>
                  <a:pt x="2397570" y="516836"/>
                </a:cubicBezTo>
                <a:cubicBezTo>
                  <a:pt x="2398112" y="539032"/>
                  <a:pt x="2392157" y="560415"/>
                  <a:pt x="2387826" y="582069"/>
                </a:cubicBezTo>
                <a:cubicBezTo>
                  <a:pt x="2386202" y="589919"/>
                  <a:pt x="2381871" y="593437"/>
                  <a:pt x="2374021" y="593167"/>
                </a:cubicBezTo>
                <a:cubicBezTo>
                  <a:pt x="2370774" y="593167"/>
                  <a:pt x="2367255" y="593437"/>
                  <a:pt x="2364277" y="592625"/>
                </a:cubicBezTo>
                <a:cubicBezTo>
                  <a:pt x="2352909" y="589107"/>
                  <a:pt x="2345059" y="591813"/>
                  <a:pt x="2341811" y="603723"/>
                </a:cubicBezTo>
                <a:cubicBezTo>
                  <a:pt x="2341811" y="603994"/>
                  <a:pt x="2341540" y="604535"/>
                  <a:pt x="2341270" y="604535"/>
                </a:cubicBezTo>
                <a:cubicBezTo>
                  <a:pt x="2326653" y="612655"/>
                  <a:pt x="2318533" y="630791"/>
                  <a:pt x="2299315" y="631873"/>
                </a:cubicBezTo>
                <a:cubicBezTo>
                  <a:pt x="2294984" y="632144"/>
                  <a:pt x="2291736" y="634580"/>
                  <a:pt x="2289300" y="638099"/>
                </a:cubicBezTo>
                <a:cubicBezTo>
                  <a:pt x="2286864" y="641618"/>
                  <a:pt x="2287135" y="644595"/>
                  <a:pt x="2291736" y="645678"/>
                </a:cubicBezTo>
                <a:cubicBezTo>
                  <a:pt x="2302563" y="647843"/>
                  <a:pt x="2311766" y="651903"/>
                  <a:pt x="2317992" y="661648"/>
                </a:cubicBezTo>
                <a:cubicBezTo>
                  <a:pt x="2318804" y="663001"/>
                  <a:pt x="2322052" y="663272"/>
                  <a:pt x="2323946" y="664084"/>
                </a:cubicBezTo>
                <a:cubicBezTo>
                  <a:pt x="2352367" y="676264"/>
                  <a:pt x="2380247" y="688986"/>
                  <a:pt x="2402713" y="711452"/>
                </a:cubicBezTo>
                <a:cubicBezTo>
                  <a:pt x="2411646" y="720385"/>
                  <a:pt x="2423285" y="726881"/>
                  <a:pt x="2434382" y="733106"/>
                </a:cubicBezTo>
                <a:cubicBezTo>
                  <a:pt x="2443856" y="738520"/>
                  <a:pt x="2453600" y="735813"/>
                  <a:pt x="2462803" y="730670"/>
                </a:cubicBezTo>
                <a:cubicBezTo>
                  <a:pt x="2469570" y="726881"/>
                  <a:pt x="2475254" y="721467"/>
                  <a:pt x="2480127" y="715512"/>
                </a:cubicBezTo>
                <a:cubicBezTo>
                  <a:pt x="2506924" y="683573"/>
                  <a:pt x="2539134" y="655693"/>
                  <a:pt x="2562141" y="620505"/>
                </a:cubicBezTo>
                <a:cubicBezTo>
                  <a:pt x="2592186" y="574761"/>
                  <a:pt x="2618171" y="526580"/>
                  <a:pt x="2633870" y="473799"/>
                </a:cubicBezTo>
                <a:cubicBezTo>
                  <a:pt x="2637119" y="463242"/>
                  <a:pt x="2637119" y="452145"/>
                  <a:pt x="2630893" y="441859"/>
                </a:cubicBezTo>
                <a:cubicBezTo>
                  <a:pt x="2627645" y="436716"/>
                  <a:pt x="2624938" y="430490"/>
                  <a:pt x="2624126" y="424536"/>
                </a:cubicBezTo>
                <a:cubicBezTo>
                  <a:pt x="2621961" y="406942"/>
                  <a:pt x="2614111" y="391513"/>
                  <a:pt x="2606262" y="376355"/>
                </a:cubicBezTo>
                <a:cubicBezTo>
                  <a:pt x="2595705" y="355513"/>
                  <a:pt x="2579194" y="339002"/>
                  <a:pt x="2556728" y="330070"/>
                </a:cubicBezTo>
                <a:cubicBezTo>
                  <a:pt x="2550232" y="327634"/>
                  <a:pt x="2545360" y="324927"/>
                  <a:pt x="2546442" y="317077"/>
                </a:cubicBezTo>
                <a:cubicBezTo>
                  <a:pt x="2547525" y="308957"/>
                  <a:pt x="2553750" y="308686"/>
                  <a:pt x="2559705" y="308416"/>
                </a:cubicBezTo>
                <a:cubicBezTo>
                  <a:pt x="2570803" y="307874"/>
                  <a:pt x="2581901" y="307333"/>
                  <a:pt x="2592728" y="309769"/>
                </a:cubicBezTo>
                <a:cubicBezTo>
                  <a:pt x="2603826" y="312205"/>
                  <a:pt x="2613029" y="317077"/>
                  <a:pt x="2619795" y="326822"/>
                </a:cubicBezTo>
                <a:cubicBezTo>
                  <a:pt x="2634953" y="348476"/>
                  <a:pt x="2647404" y="347664"/>
                  <a:pt x="2658502" y="324386"/>
                </a:cubicBezTo>
                <a:cubicBezTo>
                  <a:pt x="2666893" y="307333"/>
                  <a:pt x="2673389" y="289468"/>
                  <a:pt x="2674201" y="269709"/>
                </a:cubicBezTo>
                <a:cubicBezTo>
                  <a:pt x="2675284" y="249950"/>
                  <a:pt x="2682051" y="231002"/>
                  <a:pt x="2688006" y="212055"/>
                </a:cubicBezTo>
                <a:cubicBezTo>
                  <a:pt x="2691254" y="202311"/>
                  <a:pt x="2700998" y="198792"/>
                  <a:pt x="2711555" y="201769"/>
                </a:cubicBezTo>
                <a:cubicBezTo>
                  <a:pt x="2721299" y="204476"/>
                  <a:pt x="2720758" y="212596"/>
                  <a:pt x="2719675" y="219634"/>
                </a:cubicBezTo>
                <a:cubicBezTo>
                  <a:pt x="2718051" y="231002"/>
                  <a:pt x="2715073" y="242371"/>
                  <a:pt x="2712096" y="257258"/>
                </a:cubicBezTo>
                <a:cubicBezTo>
                  <a:pt x="2719133" y="247514"/>
                  <a:pt x="2721840" y="239123"/>
                  <a:pt x="2724006" y="230732"/>
                </a:cubicBezTo>
                <a:cubicBezTo>
                  <a:pt x="2726442" y="220446"/>
                  <a:pt x="2729419" y="210160"/>
                  <a:pt x="2734833" y="200687"/>
                </a:cubicBezTo>
                <a:cubicBezTo>
                  <a:pt x="2739705" y="192025"/>
                  <a:pt x="2747825" y="189318"/>
                  <a:pt x="2757299" y="193378"/>
                </a:cubicBezTo>
                <a:cubicBezTo>
                  <a:pt x="2765961" y="196897"/>
                  <a:pt x="2768667" y="203393"/>
                  <a:pt x="2765419" y="212055"/>
                </a:cubicBezTo>
                <a:cubicBezTo>
                  <a:pt x="2763524" y="216927"/>
                  <a:pt x="2764607" y="218551"/>
                  <a:pt x="2769479" y="219363"/>
                </a:cubicBezTo>
                <a:cubicBezTo>
                  <a:pt x="2780306" y="220987"/>
                  <a:pt x="2783825" y="228296"/>
                  <a:pt x="2782742" y="238581"/>
                </a:cubicBezTo>
                <a:cubicBezTo>
                  <a:pt x="2779765" y="266190"/>
                  <a:pt x="2778682" y="294340"/>
                  <a:pt x="2770291" y="321137"/>
                </a:cubicBezTo>
                <a:cubicBezTo>
                  <a:pt x="2768667" y="326280"/>
                  <a:pt x="2766773" y="331694"/>
                  <a:pt x="2773269" y="337378"/>
                </a:cubicBezTo>
                <a:cubicBezTo>
                  <a:pt x="2776788" y="320055"/>
                  <a:pt x="2789239" y="307333"/>
                  <a:pt x="2792216" y="290551"/>
                </a:cubicBezTo>
                <a:cubicBezTo>
                  <a:pt x="2793299" y="284867"/>
                  <a:pt x="2795464" y="279183"/>
                  <a:pt x="2798442" y="274310"/>
                </a:cubicBezTo>
                <a:cubicBezTo>
                  <a:pt x="2803585" y="265649"/>
                  <a:pt x="2813870" y="266190"/>
                  <a:pt x="2823885" y="275122"/>
                </a:cubicBezTo>
                <a:cubicBezTo>
                  <a:pt x="2823885" y="282431"/>
                  <a:pt x="2823885" y="289739"/>
                  <a:pt x="2823885" y="297047"/>
                </a:cubicBezTo>
                <a:cubicBezTo>
                  <a:pt x="2815765" y="318431"/>
                  <a:pt x="2807645" y="340085"/>
                  <a:pt x="2799253" y="361468"/>
                </a:cubicBezTo>
                <a:cubicBezTo>
                  <a:pt x="2797359" y="366611"/>
                  <a:pt x="2798712" y="371754"/>
                  <a:pt x="2798171" y="376897"/>
                </a:cubicBezTo>
                <a:cubicBezTo>
                  <a:pt x="2796276" y="398280"/>
                  <a:pt x="2788156" y="418039"/>
                  <a:pt x="2780848" y="438069"/>
                </a:cubicBezTo>
                <a:cubicBezTo>
                  <a:pt x="2772998" y="459453"/>
                  <a:pt x="2759464" y="477047"/>
                  <a:pt x="2745660" y="494641"/>
                </a:cubicBezTo>
                <a:cubicBezTo>
                  <a:pt x="2725088" y="520626"/>
                  <a:pt x="2716156" y="552295"/>
                  <a:pt x="2707224" y="583964"/>
                </a:cubicBezTo>
                <a:cubicBezTo>
                  <a:pt x="2698292" y="614821"/>
                  <a:pt x="2686923" y="645137"/>
                  <a:pt x="2675555" y="675182"/>
                </a:cubicBezTo>
                <a:cubicBezTo>
                  <a:pt x="2660126" y="715242"/>
                  <a:pt x="2639013" y="752054"/>
                  <a:pt x="2616277" y="788054"/>
                </a:cubicBezTo>
                <a:cubicBezTo>
                  <a:pt x="2600307" y="813226"/>
                  <a:pt x="2584878" y="839211"/>
                  <a:pt x="2565389" y="862219"/>
                </a:cubicBezTo>
                <a:cubicBezTo>
                  <a:pt x="2557540" y="871422"/>
                  <a:pt x="2550502" y="881437"/>
                  <a:pt x="2543735" y="891452"/>
                </a:cubicBezTo>
                <a:cubicBezTo>
                  <a:pt x="2531284" y="910128"/>
                  <a:pt x="2516939" y="916895"/>
                  <a:pt x="2494743" y="911752"/>
                </a:cubicBezTo>
                <a:cubicBezTo>
                  <a:pt x="2477149" y="907692"/>
                  <a:pt x="2459555" y="903362"/>
                  <a:pt x="2442773" y="897136"/>
                </a:cubicBezTo>
                <a:cubicBezTo>
                  <a:pt x="2396488" y="880625"/>
                  <a:pt x="2348849" y="867903"/>
                  <a:pt x="2302563" y="851392"/>
                </a:cubicBezTo>
                <a:cubicBezTo>
                  <a:pt x="2264668" y="837858"/>
                  <a:pt x="2227315" y="821888"/>
                  <a:pt x="2193481" y="799693"/>
                </a:cubicBezTo>
                <a:cubicBezTo>
                  <a:pt x="2189691" y="797256"/>
                  <a:pt x="2185360" y="795903"/>
                  <a:pt x="2180759" y="797527"/>
                </a:cubicBezTo>
                <a:cubicBezTo>
                  <a:pt x="2171014" y="801046"/>
                  <a:pt x="2164789" y="796444"/>
                  <a:pt x="2158834" y="789678"/>
                </a:cubicBezTo>
                <a:cubicBezTo>
                  <a:pt x="2145030" y="774520"/>
                  <a:pt x="2131225" y="759091"/>
                  <a:pt x="2109571" y="754490"/>
                </a:cubicBezTo>
                <a:cubicBezTo>
                  <a:pt x="2100368" y="752595"/>
                  <a:pt x="2093331" y="753407"/>
                  <a:pt x="2085481" y="760174"/>
                </a:cubicBezTo>
                <a:cubicBezTo>
                  <a:pt x="2060579" y="781828"/>
                  <a:pt x="2035406" y="803753"/>
                  <a:pt x="2005631" y="818099"/>
                </a:cubicBezTo>
                <a:cubicBezTo>
                  <a:pt x="1980188" y="830550"/>
                  <a:pt x="1953120" y="838941"/>
                  <a:pt x="1927406" y="850850"/>
                </a:cubicBezTo>
                <a:cubicBezTo>
                  <a:pt x="1896008" y="865737"/>
                  <a:pt x="1865421" y="882519"/>
                  <a:pt x="1841331" y="908775"/>
                </a:cubicBezTo>
                <a:cubicBezTo>
                  <a:pt x="1829692" y="921497"/>
                  <a:pt x="1814805" y="929888"/>
                  <a:pt x="1799376" y="936925"/>
                </a:cubicBezTo>
                <a:cubicBezTo>
                  <a:pt x="1772579" y="949376"/>
                  <a:pt x="1748219" y="965346"/>
                  <a:pt x="1723858" y="981858"/>
                </a:cubicBezTo>
                <a:cubicBezTo>
                  <a:pt x="1697602" y="999722"/>
                  <a:pt x="1672159" y="1019211"/>
                  <a:pt x="1646444" y="1037887"/>
                </a:cubicBezTo>
                <a:cubicBezTo>
                  <a:pt x="1643738" y="1039782"/>
                  <a:pt x="1639948" y="1041677"/>
                  <a:pt x="1640219" y="1044925"/>
                </a:cubicBezTo>
                <a:cubicBezTo>
                  <a:pt x="1640760" y="1049256"/>
                  <a:pt x="1645632" y="1047090"/>
                  <a:pt x="1648339" y="1048444"/>
                </a:cubicBezTo>
                <a:cubicBezTo>
                  <a:pt x="1680279" y="1061707"/>
                  <a:pt x="1714925" y="1068203"/>
                  <a:pt x="1745512" y="1085256"/>
                </a:cubicBezTo>
                <a:cubicBezTo>
                  <a:pt x="1749031" y="1087151"/>
                  <a:pt x="1753091" y="1088233"/>
                  <a:pt x="1756339" y="1090669"/>
                </a:cubicBezTo>
                <a:cubicBezTo>
                  <a:pt x="1785572" y="1113677"/>
                  <a:pt x="1819406" y="1127752"/>
                  <a:pt x="1852429" y="1143722"/>
                </a:cubicBezTo>
                <a:cubicBezTo>
                  <a:pt x="1890324" y="1161857"/>
                  <a:pt x="1927135" y="1182699"/>
                  <a:pt x="1962865" y="1205165"/>
                </a:cubicBezTo>
                <a:cubicBezTo>
                  <a:pt x="2007255" y="1233316"/>
                  <a:pt x="2052188" y="1260383"/>
                  <a:pt x="2099827" y="1282849"/>
                </a:cubicBezTo>
                <a:cubicBezTo>
                  <a:pt x="2117150" y="1290970"/>
                  <a:pt x="2132308" y="1302609"/>
                  <a:pt x="2145571" y="1316413"/>
                </a:cubicBezTo>
                <a:cubicBezTo>
                  <a:pt x="2153691" y="1325075"/>
                  <a:pt x="2156939" y="1335631"/>
                  <a:pt x="2157751" y="1347541"/>
                </a:cubicBezTo>
                <a:cubicBezTo>
                  <a:pt x="2160458" y="1380293"/>
                  <a:pt x="2149902" y="1407360"/>
                  <a:pt x="2130954" y="1434428"/>
                </a:cubicBezTo>
                <a:cubicBezTo>
                  <a:pt x="2102533" y="1475300"/>
                  <a:pt x="2066263" y="1508593"/>
                  <a:pt x="2034052" y="1545405"/>
                </a:cubicBezTo>
                <a:cubicBezTo>
                  <a:pt x="1991015" y="1594397"/>
                  <a:pt x="1945541" y="1640683"/>
                  <a:pt x="1898985" y="1686157"/>
                </a:cubicBezTo>
                <a:cubicBezTo>
                  <a:pt x="1874624" y="1709976"/>
                  <a:pt x="1847557" y="1731089"/>
                  <a:pt x="1822654" y="1754367"/>
                </a:cubicBezTo>
                <a:cubicBezTo>
                  <a:pt x="1793421" y="1781976"/>
                  <a:pt x="1766083" y="1811480"/>
                  <a:pt x="1742264" y="1844231"/>
                </a:cubicBezTo>
                <a:cubicBezTo>
                  <a:pt x="1720880" y="1873194"/>
                  <a:pt x="1707076" y="1905945"/>
                  <a:pt x="1693813" y="1938968"/>
                </a:cubicBezTo>
                <a:cubicBezTo>
                  <a:pt x="1688670" y="1951960"/>
                  <a:pt x="1698956" y="1961705"/>
                  <a:pt x="1701933" y="1973073"/>
                </a:cubicBezTo>
                <a:cubicBezTo>
                  <a:pt x="1703557" y="1979028"/>
                  <a:pt x="1704640" y="1984441"/>
                  <a:pt x="1698685" y="1987419"/>
                </a:cubicBezTo>
                <a:cubicBezTo>
                  <a:pt x="1691647" y="1990667"/>
                  <a:pt x="1694625" y="1993915"/>
                  <a:pt x="1697602" y="1997434"/>
                </a:cubicBezTo>
                <a:cubicBezTo>
                  <a:pt x="1714113" y="2017464"/>
                  <a:pt x="1732249" y="2035599"/>
                  <a:pt x="1748489" y="2055629"/>
                </a:cubicBezTo>
                <a:cubicBezTo>
                  <a:pt x="1760128" y="2069975"/>
                  <a:pt x="1773121" y="2078095"/>
                  <a:pt x="1790444" y="2082697"/>
                </a:cubicBezTo>
                <a:cubicBezTo>
                  <a:pt x="1798023" y="2084592"/>
                  <a:pt x="1800459" y="2094336"/>
                  <a:pt x="1806143" y="2100020"/>
                </a:cubicBezTo>
                <a:cubicBezTo>
                  <a:pt x="1810203" y="2104080"/>
                  <a:pt x="1813722" y="2105975"/>
                  <a:pt x="1818865" y="2107058"/>
                </a:cubicBezTo>
                <a:cubicBezTo>
                  <a:pt x="1838354" y="2110577"/>
                  <a:pt x="1857842" y="2114366"/>
                  <a:pt x="1877331" y="2117885"/>
                </a:cubicBezTo>
                <a:cubicBezTo>
                  <a:pt x="1896008" y="2121404"/>
                  <a:pt x="1909000" y="2136832"/>
                  <a:pt x="1909541" y="2160652"/>
                </a:cubicBezTo>
                <a:cubicBezTo>
                  <a:pt x="1910083" y="2177704"/>
                  <a:pt x="1901692" y="2190155"/>
                  <a:pt x="1883015" y="2198005"/>
                </a:cubicBezTo>
                <a:cubicBezTo>
                  <a:pt x="1862444" y="2206667"/>
                  <a:pt x="1840519" y="2209644"/>
                  <a:pt x="1818594" y="2210997"/>
                </a:cubicBezTo>
                <a:cubicBezTo>
                  <a:pt x="1797752" y="2212351"/>
                  <a:pt x="1776640" y="2211539"/>
                  <a:pt x="1755797" y="2209373"/>
                </a:cubicBezTo>
                <a:cubicBezTo>
                  <a:pt x="1731166" y="2206937"/>
                  <a:pt x="1707617" y="2200441"/>
                  <a:pt x="1685422" y="2189614"/>
                </a:cubicBezTo>
                <a:cubicBezTo>
                  <a:pt x="1640219" y="2167419"/>
                  <a:pt x="1594204" y="2147388"/>
                  <a:pt x="1546294" y="2131960"/>
                </a:cubicBezTo>
                <a:cubicBezTo>
                  <a:pt x="1521121" y="2123840"/>
                  <a:pt x="1495136" y="2117614"/>
                  <a:pt x="1471588" y="2105975"/>
                </a:cubicBezTo>
                <a:cubicBezTo>
                  <a:pt x="1451287" y="2096231"/>
                  <a:pt x="1428550" y="2090546"/>
                  <a:pt x="1412310" y="2073223"/>
                </a:cubicBezTo>
                <a:cubicBezTo>
                  <a:pt x="1406625" y="2066998"/>
                  <a:pt x="1400670" y="2060772"/>
                  <a:pt x="1397964" y="2052652"/>
                </a:cubicBezTo>
                <a:cubicBezTo>
                  <a:pt x="1394986" y="2043990"/>
                  <a:pt x="1396610" y="2036682"/>
                  <a:pt x="1405813" y="2032622"/>
                </a:cubicBezTo>
                <a:cubicBezTo>
                  <a:pt x="1422866" y="2025043"/>
                  <a:pt x="1430986" y="2009344"/>
                  <a:pt x="1437482" y="1993644"/>
                </a:cubicBezTo>
                <a:cubicBezTo>
                  <a:pt x="1443708" y="1978757"/>
                  <a:pt x="1449122" y="1963600"/>
                  <a:pt x="1459407" y="1950878"/>
                </a:cubicBezTo>
                <a:cubicBezTo>
                  <a:pt x="1468340" y="1939780"/>
                  <a:pt x="1474565" y="1926517"/>
                  <a:pt x="1481061" y="1913795"/>
                </a:cubicBezTo>
                <a:cubicBezTo>
                  <a:pt x="1485663" y="1904592"/>
                  <a:pt x="1492700" y="1901073"/>
                  <a:pt x="1501633" y="1904863"/>
                </a:cubicBezTo>
                <a:cubicBezTo>
                  <a:pt x="1507588" y="1907299"/>
                  <a:pt x="1510565" y="1904863"/>
                  <a:pt x="1514084" y="1901344"/>
                </a:cubicBezTo>
                <a:cubicBezTo>
                  <a:pt x="1521121" y="1894306"/>
                  <a:pt x="1527076" y="1886998"/>
                  <a:pt x="1532219" y="1878066"/>
                </a:cubicBezTo>
                <a:cubicBezTo>
                  <a:pt x="1539527" y="1864803"/>
                  <a:pt x="1551437" y="1853976"/>
                  <a:pt x="1558475" y="1840171"/>
                </a:cubicBezTo>
                <a:cubicBezTo>
                  <a:pt x="1571467" y="1814728"/>
                  <a:pt x="1595016" y="1797946"/>
                  <a:pt x="1610174" y="1774126"/>
                </a:cubicBezTo>
                <a:cubicBezTo>
                  <a:pt x="1629392" y="1743811"/>
                  <a:pt x="1649422" y="1714036"/>
                  <a:pt x="1668369" y="1683720"/>
                </a:cubicBezTo>
                <a:cubicBezTo>
                  <a:pt x="1682986" y="1660442"/>
                  <a:pt x="1696519" y="1636352"/>
                  <a:pt x="1711407" y="1613345"/>
                </a:cubicBezTo>
                <a:cubicBezTo>
                  <a:pt x="1724940" y="1592232"/>
                  <a:pt x="1734685" y="1569225"/>
                  <a:pt x="1746594" y="1547300"/>
                </a:cubicBezTo>
                <a:cubicBezTo>
                  <a:pt x="1755256" y="1531601"/>
                  <a:pt x="1764459" y="1515901"/>
                  <a:pt x="1775557" y="1502097"/>
                </a:cubicBezTo>
                <a:cubicBezTo>
                  <a:pt x="1796669" y="1475300"/>
                  <a:pt x="1819406" y="1449586"/>
                  <a:pt x="1844309" y="1426037"/>
                </a:cubicBezTo>
                <a:cubicBezTo>
                  <a:pt x="1852699" y="1418187"/>
                  <a:pt x="1852158" y="1417917"/>
                  <a:pt x="1841060" y="1414668"/>
                </a:cubicBezTo>
                <a:cubicBezTo>
                  <a:pt x="1797752" y="1402217"/>
                  <a:pt x="1752820" y="1399511"/>
                  <a:pt x="1708700" y="1392744"/>
                </a:cubicBezTo>
                <a:cubicBezTo>
                  <a:pt x="1669452" y="1386789"/>
                  <a:pt x="1629933" y="1382458"/>
                  <a:pt x="1590685" y="1377315"/>
                </a:cubicBezTo>
                <a:cubicBezTo>
                  <a:pt x="1578505" y="1375691"/>
                  <a:pt x="1567136" y="1371360"/>
                  <a:pt x="1555497" y="1368383"/>
                </a:cubicBezTo>
                <a:cubicBezTo>
                  <a:pt x="1517332" y="1357827"/>
                  <a:pt x="1479437" y="1346458"/>
                  <a:pt x="1440460" y="1338067"/>
                </a:cubicBezTo>
                <a:cubicBezTo>
                  <a:pt x="1431257" y="1336172"/>
                  <a:pt x="1422054" y="1332654"/>
                  <a:pt x="1413122" y="1329406"/>
                </a:cubicBezTo>
                <a:cubicBezTo>
                  <a:pt x="1407708" y="1327511"/>
                  <a:pt x="1403377" y="1327782"/>
                  <a:pt x="1398505" y="1331030"/>
                </a:cubicBezTo>
                <a:cubicBezTo>
                  <a:pt x="1363588" y="1353766"/>
                  <a:pt x="1330295" y="1378127"/>
                  <a:pt x="1299438" y="1406007"/>
                </a:cubicBezTo>
                <a:cubicBezTo>
                  <a:pt x="1272911" y="1430097"/>
                  <a:pt x="1248280" y="1456353"/>
                  <a:pt x="1222024" y="1480713"/>
                </a:cubicBezTo>
                <a:cubicBezTo>
                  <a:pt x="1202265" y="1498578"/>
                  <a:pt x="1184130" y="1518337"/>
                  <a:pt x="1162476" y="1534578"/>
                </a:cubicBezTo>
                <a:cubicBezTo>
                  <a:pt x="1137303" y="1552984"/>
                  <a:pt x="1113213" y="1573285"/>
                  <a:pt x="1090746" y="1594668"/>
                </a:cubicBezTo>
                <a:cubicBezTo>
                  <a:pt x="1044731" y="1638518"/>
                  <a:pt x="995468" y="1677495"/>
                  <a:pt x="939168" y="1706999"/>
                </a:cubicBezTo>
                <a:cubicBezTo>
                  <a:pt x="919138" y="1717555"/>
                  <a:pt x="903168" y="1733525"/>
                  <a:pt x="886386" y="1748141"/>
                </a:cubicBezTo>
                <a:cubicBezTo>
                  <a:pt x="850657" y="1779269"/>
                  <a:pt x="814657" y="1809314"/>
                  <a:pt x="768642" y="1825284"/>
                </a:cubicBezTo>
                <a:cubicBezTo>
                  <a:pt x="748341" y="1832322"/>
                  <a:pt x="730747" y="1845855"/>
                  <a:pt x="711259" y="1855058"/>
                </a:cubicBezTo>
                <a:cubicBezTo>
                  <a:pt x="682026" y="1868863"/>
                  <a:pt x="657123" y="1888351"/>
                  <a:pt x="632221" y="1908111"/>
                </a:cubicBezTo>
                <a:cubicBezTo>
                  <a:pt x="617605" y="1919479"/>
                  <a:pt x="601093" y="1928953"/>
                  <a:pt x="586477" y="1940592"/>
                </a:cubicBezTo>
                <a:cubicBezTo>
                  <a:pt x="561033" y="1961163"/>
                  <a:pt x="533154" y="1978216"/>
                  <a:pt x="505815" y="1995539"/>
                </a:cubicBezTo>
                <a:cubicBezTo>
                  <a:pt x="475770" y="2014757"/>
                  <a:pt x="446808" y="2035329"/>
                  <a:pt x="418387" y="2056712"/>
                </a:cubicBezTo>
                <a:cubicBezTo>
                  <a:pt x="381034" y="2084321"/>
                  <a:pt x="347470" y="2115990"/>
                  <a:pt x="321214" y="2154697"/>
                </a:cubicBezTo>
                <a:cubicBezTo>
                  <a:pt x="313094" y="2166607"/>
                  <a:pt x="300372" y="2174185"/>
                  <a:pt x="290357" y="2183930"/>
                </a:cubicBezTo>
                <a:cubicBezTo>
                  <a:pt x="285215" y="2189073"/>
                  <a:pt x="281154" y="2195298"/>
                  <a:pt x="275741" y="2200170"/>
                </a:cubicBezTo>
                <a:cubicBezTo>
                  <a:pt x="261395" y="2213163"/>
                  <a:pt x="248403" y="2227509"/>
                  <a:pt x="237034" y="2243208"/>
                </a:cubicBezTo>
                <a:cubicBezTo>
                  <a:pt x="233786" y="2247809"/>
                  <a:pt x="232162" y="2251328"/>
                  <a:pt x="233786" y="2257283"/>
                </a:cubicBezTo>
                <a:cubicBezTo>
                  <a:pt x="237034" y="2268110"/>
                  <a:pt x="229997" y="2282456"/>
                  <a:pt x="219170" y="2286516"/>
                </a:cubicBezTo>
                <a:cubicBezTo>
                  <a:pt x="209967" y="2289764"/>
                  <a:pt x="205636" y="2296531"/>
                  <a:pt x="201034" y="2304381"/>
                </a:cubicBezTo>
                <a:cubicBezTo>
                  <a:pt x="193997" y="2316832"/>
                  <a:pt x="186147" y="2328741"/>
                  <a:pt x="177756" y="2340110"/>
                </a:cubicBezTo>
                <a:cubicBezTo>
                  <a:pt x="173155" y="2346335"/>
                  <a:pt x="168012" y="2352020"/>
                  <a:pt x="165576" y="2359328"/>
                </a:cubicBezTo>
                <a:cubicBezTo>
                  <a:pt x="165034" y="2360952"/>
                  <a:pt x="163952" y="2363388"/>
                  <a:pt x="162869" y="2363929"/>
                </a:cubicBezTo>
                <a:cubicBezTo>
                  <a:pt x="147711" y="2369072"/>
                  <a:pt x="149335" y="2383147"/>
                  <a:pt x="148252" y="2394516"/>
                </a:cubicBezTo>
                <a:cubicBezTo>
                  <a:pt x="147170" y="2406155"/>
                  <a:pt x="143651" y="2415899"/>
                  <a:pt x="136884" y="2424831"/>
                </a:cubicBezTo>
                <a:cubicBezTo>
                  <a:pt x="118749" y="2448651"/>
                  <a:pt x="107922" y="2475448"/>
                  <a:pt x="101155" y="2504139"/>
                </a:cubicBezTo>
                <a:cubicBezTo>
                  <a:pt x="100613" y="2506576"/>
                  <a:pt x="99801" y="2509012"/>
                  <a:pt x="99260" y="2511718"/>
                </a:cubicBezTo>
                <a:cubicBezTo>
                  <a:pt x="95471" y="2528500"/>
                  <a:pt x="87892" y="2542575"/>
                  <a:pt x="70298" y="2548530"/>
                </a:cubicBezTo>
                <a:cubicBezTo>
                  <a:pt x="60553" y="2550154"/>
                  <a:pt x="52433" y="2550154"/>
                  <a:pt x="44313" y="2550154"/>
                </a:cubicBezTo>
                <a:close/>
              </a:path>
            </a:pathLst>
          </a:custGeom>
          <a:solidFill>
            <a:schemeClr val="accent2"/>
          </a:solidFill>
          <a:ln w="27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BCD1A09-51A0-4BEC-BED8-C895848A20B3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C264503-E9AB-4BB6-8A5C-13ADF2158B78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A9BC65-DDF7-40E4-9380-23120787E2B4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7" name="Flowchart: Process 72">
            <a:extLst>
              <a:ext uri="{FF2B5EF4-FFF2-40B4-BE49-F238E27FC236}">
                <a16:creationId xmlns:a16="http://schemas.microsoft.com/office/drawing/2014/main" id="{B6648BDB-B860-4340-8732-3DF90B96138B}"/>
              </a:ext>
            </a:extLst>
          </p:cNvPr>
          <p:cNvSpPr/>
          <p:nvPr userDrawn="1"/>
        </p:nvSpPr>
        <p:spPr>
          <a:xfrm flipV="1">
            <a:off x="0" y="77624"/>
            <a:ext cx="12192000" cy="66937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23813FD0-DB98-4327-85FF-56D82160943E}"/>
              </a:ext>
            </a:extLst>
          </p:cNvPr>
          <p:cNvSpPr txBox="1">
            <a:spLocks/>
          </p:cNvSpPr>
          <p:nvPr userDrawn="1"/>
        </p:nvSpPr>
        <p:spPr>
          <a:xfrm>
            <a:off x="11377192" y="6266255"/>
            <a:ext cx="41709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B115DA1-1D67-4E13-B640-DE25A3F8E6EE}" type="slidenum">
              <a:rPr lang="ko-KR" altLang="en-US" sz="1600" u="sng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ko-KR" altLang="en-US" u="sn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raphic 10">
            <a:extLst>
              <a:ext uri="{FF2B5EF4-FFF2-40B4-BE49-F238E27FC236}">
                <a16:creationId xmlns:a16="http://schemas.microsoft.com/office/drawing/2014/main" id="{68F1FB5C-9360-4E55-A7B6-64DE491B3CB0}"/>
              </a:ext>
            </a:extLst>
          </p:cNvPr>
          <p:cNvSpPr/>
          <p:nvPr userDrawn="1"/>
        </p:nvSpPr>
        <p:spPr>
          <a:xfrm flipH="1">
            <a:off x="10896600" y="5624055"/>
            <a:ext cx="1068843" cy="965339"/>
          </a:xfrm>
          <a:custGeom>
            <a:avLst/>
            <a:gdLst>
              <a:gd name="connsiteX0" fmla="*/ 44313 w 2823151"/>
              <a:gd name="connsiteY0" fmla="*/ 2550154 h 2549768"/>
              <a:gd name="connsiteX1" fmla="*/ 734 w 2823151"/>
              <a:gd name="connsiteY1" fmla="*/ 2446485 h 2549768"/>
              <a:gd name="connsiteX2" fmla="*/ 10208 w 2823151"/>
              <a:gd name="connsiteY2" fmla="*/ 2351478 h 2549768"/>
              <a:gd name="connsiteX3" fmla="*/ 13185 w 2823151"/>
              <a:gd name="connsiteY3" fmla="*/ 2327388 h 2549768"/>
              <a:gd name="connsiteX4" fmla="*/ 1817 w 2823151"/>
              <a:gd name="connsiteY4" fmla="*/ 2133313 h 2549768"/>
              <a:gd name="connsiteX5" fmla="*/ 14268 w 2823151"/>
              <a:gd name="connsiteY5" fmla="*/ 2059960 h 2549768"/>
              <a:gd name="connsiteX6" fmla="*/ 74899 w 2823151"/>
              <a:gd name="connsiteY6" fmla="*/ 2046426 h 2549768"/>
              <a:gd name="connsiteX7" fmla="*/ 101967 w 2823151"/>
              <a:gd name="connsiteY7" fmla="*/ 2051840 h 2549768"/>
              <a:gd name="connsiteX8" fmla="*/ 125245 w 2823151"/>
              <a:gd name="connsiteY8" fmla="*/ 2058336 h 2549768"/>
              <a:gd name="connsiteX9" fmla="*/ 195079 w 2823151"/>
              <a:gd name="connsiteY9" fmla="*/ 2050486 h 2549768"/>
              <a:gd name="connsiteX10" fmla="*/ 328523 w 2823151"/>
              <a:gd name="connsiteY10" fmla="*/ 1931930 h 2549768"/>
              <a:gd name="connsiteX11" fmla="*/ 403771 w 2823151"/>
              <a:gd name="connsiteY11" fmla="*/ 1852893 h 2549768"/>
              <a:gd name="connsiteX12" fmla="*/ 473064 w 2823151"/>
              <a:gd name="connsiteY12" fmla="*/ 1774668 h 2549768"/>
              <a:gd name="connsiteX13" fmla="*/ 568071 w 2823151"/>
              <a:gd name="connsiteY13" fmla="*/ 1697796 h 2549768"/>
              <a:gd name="connsiteX14" fmla="*/ 649003 w 2823151"/>
              <a:gd name="connsiteY14" fmla="*/ 1653405 h 2549768"/>
              <a:gd name="connsiteX15" fmla="*/ 708823 w 2823151"/>
              <a:gd name="connsiteY15" fmla="*/ 1625255 h 2549768"/>
              <a:gd name="connsiteX16" fmla="*/ 727499 w 2823151"/>
              <a:gd name="connsiteY16" fmla="*/ 1613886 h 2549768"/>
              <a:gd name="connsiteX17" fmla="*/ 795168 w 2823151"/>
              <a:gd name="connsiteY17" fmla="*/ 1552713 h 2549768"/>
              <a:gd name="connsiteX18" fmla="*/ 820341 w 2823151"/>
              <a:gd name="connsiteY18" fmla="*/ 1515631 h 2549768"/>
              <a:gd name="connsiteX19" fmla="*/ 867439 w 2823151"/>
              <a:gd name="connsiteY19" fmla="*/ 1442819 h 2549768"/>
              <a:gd name="connsiteX20" fmla="*/ 981393 w 2823151"/>
              <a:gd name="connsiteY20" fmla="*/ 1296383 h 2549768"/>
              <a:gd name="connsiteX21" fmla="*/ 1016581 w 2823151"/>
              <a:gd name="connsiteY21" fmla="*/ 1263090 h 2549768"/>
              <a:gd name="connsiteX22" fmla="*/ 1046356 w 2823151"/>
              <a:gd name="connsiteY22" fmla="*/ 1222759 h 2549768"/>
              <a:gd name="connsiteX23" fmla="*/ 1065303 w 2823151"/>
              <a:gd name="connsiteY23" fmla="*/ 1157797 h 2549768"/>
              <a:gd name="connsiteX24" fmla="*/ 1114566 w 2823151"/>
              <a:gd name="connsiteY24" fmla="*/ 1020023 h 2549768"/>
              <a:gd name="connsiteX25" fmla="*/ 1167618 w 2823151"/>
              <a:gd name="connsiteY25" fmla="*/ 962910 h 2549768"/>
              <a:gd name="connsiteX26" fmla="*/ 1210385 w 2823151"/>
              <a:gd name="connsiteY26" fmla="*/ 936113 h 2549768"/>
              <a:gd name="connsiteX27" fmla="*/ 1265603 w 2823151"/>
              <a:gd name="connsiteY27" fmla="*/ 900925 h 2549768"/>
              <a:gd name="connsiteX28" fmla="*/ 1275348 w 2823151"/>
              <a:gd name="connsiteY28" fmla="*/ 896053 h 2549768"/>
              <a:gd name="connsiteX29" fmla="*/ 1319738 w 2823151"/>
              <a:gd name="connsiteY29" fmla="*/ 866279 h 2549768"/>
              <a:gd name="connsiteX30" fmla="*/ 1368189 w 2823151"/>
              <a:gd name="connsiteY30" fmla="*/ 823783 h 2549768"/>
              <a:gd name="connsiteX31" fmla="*/ 1397152 w 2823151"/>
              <a:gd name="connsiteY31" fmla="*/ 795362 h 2549768"/>
              <a:gd name="connsiteX32" fmla="*/ 1426926 w 2823151"/>
              <a:gd name="connsiteY32" fmla="*/ 764505 h 2549768"/>
              <a:gd name="connsiteX33" fmla="*/ 1438565 w 2823151"/>
              <a:gd name="connsiteY33" fmla="*/ 753136 h 2549768"/>
              <a:gd name="connsiteX34" fmla="*/ 1474294 w 2823151"/>
              <a:gd name="connsiteY34" fmla="*/ 707121 h 2549768"/>
              <a:gd name="connsiteX35" fmla="*/ 1506234 w 2823151"/>
              <a:gd name="connsiteY35" fmla="*/ 658400 h 2549768"/>
              <a:gd name="connsiteX36" fmla="*/ 1524369 w 2823151"/>
              <a:gd name="connsiteY36" fmla="*/ 635122 h 2549768"/>
              <a:gd name="connsiteX37" fmla="*/ 1642384 w 2823151"/>
              <a:gd name="connsiteY37" fmla="*/ 499784 h 2549768"/>
              <a:gd name="connsiteX38" fmla="*/ 1685151 w 2823151"/>
              <a:gd name="connsiteY38" fmla="*/ 458370 h 2549768"/>
              <a:gd name="connsiteX39" fmla="*/ 1744429 w 2823151"/>
              <a:gd name="connsiteY39" fmla="*/ 385017 h 2549768"/>
              <a:gd name="connsiteX40" fmla="*/ 1738745 w 2823151"/>
              <a:gd name="connsiteY40" fmla="*/ 361739 h 2549768"/>
              <a:gd name="connsiteX41" fmla="*/ 1641031 w 2823151"/>
              <a:gd name="connsiteY41" fmla="*/ 283513 h 2549768"/>
              <a:gd name="connsiteX42" fmla="*/ 1602595 w 2823151"/>
              <a:gd name="connsiteY42" fmla="*/ 248867 h 2549768"/>
              <a:gd name="connsiteX43" fmla="*/ 1585813 w 2823151"/>
              <a:gd name="connsiteY43" fmla="*/ 242912 h 2549768"/>
              <a:gd name="connsiteX44" fmla="*/ 1455076 w 2823151"/>
              <a:gd name="connsiteY44" fmla="*/ 238311 h 2549768"/>
              <a:gd name="connsiteX45" fmla="*/ 1364129 w 2823151"/>
              <a:gd name="connsiteY45" fmla="*/ 221258 h 2549768"/>
              <a:gd name="connsiteX46" fmla="*/ 1182776 w 2823151"/>
              <a:gd name="connsiteY46" fmla="*/ 226401 h 2549768"/>
              <a:gd name="connsiteX47" fmla="*/ 1140010 w 2823151"/>
              <a:gd name="connsiteY47" fmla="*/ 243724 h 2549768"/>
              <a:gd name="connsiteX48" fmla="*/ 1109694 w 2823151"/>
              <a:gd name="connsiteY48" fmla="*/ 255904 h 2549768"/>
              <a:gd name="connsiteX49" fmla="*/ 1039318 w 2823151"/>
              <a:gd name="connsiteY49" fmla="*/ 310852 h 2549768"/>
              <a:gd name="connsiteX50" fmla="*/ 1035258 w 2823151"/>
              <a:gd name="connsiteY50" fmla="*/ 336837 h 2549768"/>
              <a:gd name="connsiteX51" fmla="*/ 1030115 w 2823151"/>
              <a:gd name="connsiteY51" fmla="*/ 348746 h 2549768"/>
              <a:gd name="connsiteX52" fmla="*/ 1007378 w 2823151"/>
              <a:gd name="connsiteY52" fmla="*/ 341438 h 2549768"/>
              <a:gd name="connsiteX53" fmla="*/ 1014686 w 2823151"/>
              <a:gd name="connsiteY53" fmla="*/ 271062 h 2549768"/>
              <a:gd name="connsiteX54" fmla="*/ 1023348 w 2823151"/>
              <a:gd name="connsiteY54" fmla="*/ 249950 h 2549768"/>
              <a:gd name="connsiteX55" fmla="*/ 1017393 w 2823151"/>
              <a:gd name="connsiteY55" fmla="*/ 241017 h 2549768"/>
              <a:gd name="connsiteX56" fmla="*/ 960551 w 2823151"/>
              <a:gd name="connsiteY56" fmla="*/ 236957 h 2549768"/>
              <a:gd name="connsiteX57" fmla="*/ 864461 w 2823151"/>
              <a:gd name="connsiteY57" fmla="*/ 246431 h 2549768"/>
              <a:gd name="connsiteX58" fmla="*/ 850115 w 2823151"/>
              <a:gd name="connsiteY58" fmla="*/ 232085 h 2549768"/>
              <a:gd name="connsiteX59" fmla="*/ 862296 w 2823151"/>
              <a:gd name="connsiteY59" fmla="*/ 212326 h 2549768"/>
              <a:gd name="connsiteX60" fmla="*/ 948371 w 2823151"/>
              <a:gd name="connsiteY60" fmla="*/ 194461 h 2549768"/>
              <a:gd name="connsiteX61" fmla="*/ 962987 w 2823151"/>
              <a:gd name="connsiteY61" fmla="*/ 184446 h 2549768"/>
              <a:gd name="connsiteX62" fmla="*/ 953784 w 2823151"/>
              <a:gd name="connsiteY62" fmla="*/ 182551 h 2549768"/>
              <a:gd name="connsiteX63" fmla="*/ 853634 w 2823151"/>
              <a:gd name="connsiteY63" fmla="*/ 176867 h 2549768"/>
              <a:gd name="connsiteX64" fmla="*/ 836852 w 2823151"/>
              <a:gd name="connsiteY64" fmla="*/ 144115 h 2549768"/>
              <a:gd name="connsiteX65" fmla="*/ 852822 w 2823151"/>
              <a:gd name="connsiteY65" fmla="*/ 138702 h 2549768"/>
              <a:gd name="connsiteX66" fmla="*/ 958657 w 2823151"/>
              <a:gd name="connsiteY66" fmla="*/ 141409 h 2549768"/>
              <a:gd name="connsiteX67" fmla="*/ 970566 w 2823151"/>
              <a:gd name="connsiteY67" fmla="*/ 137890 h 2549768"/>
              <a:gd name="connsiteX68" fmla="*/ 938356 w 2823151"/>
              <a:gd name="connsiteY68" fmla="*/ 128416 h 2549768"/>
              <a:gd name="connsiteX69" fmla="*/ 879078 w 2823151"/>
              <a:gd name="connsiteY69" fmla="*/ 108386 h 2549768"/>
              <a:gd name="connsiteX70" fmla="*/ 869604 w 2823151"/>
              <a:gd name="connsiteY70" fmla="*/ 82130 h 2549768"/>
              <a:gd name="connsiteX71" fmla="*/ 892612 w 2823151"/>
              <a:gd name="connsiteY71" fmla="*/ 72927 h 2549768"/>
              <a:gd name="connsiteX72" fmla="*/ 986536 w 2823151"/>
              <a:gd name="connsiteY72" fmla="*/ 100536 h 2549768"/>
              <a:gd name="connsiteX73" fmla="*/ 995468 w 2823151"/>
              <a:gd name="connsiteY73" fmla="*/ 96747 h 2549768"/>
              <a:gd name="connsiteX74" fmla="*/ 995468 w 2823151"/>
              <a:gd name="connsiteY74" fmla="*/ 87003 h 2549768"/>
              <a:gd name="connsiteX75" fmla="*/ 957574 w 2823151"/>
              <a:gd name="connsiteY75" fmla="*/ 43153 h 2549768"/>
              <a:gd name="connsiteX76" fmla="*/ 943228 w 2823151"/>
              <a:gd name="connsiteY76" fmla="*/ 29619 h 2549768"/>
              <a:gd name="connsiteX77" fmla="*/ 940251 w 2823151"/>
              <a:gd name="connsiteY77" fmla="*/ 6612 h 2549768"/>
              <a:gd name="connsiteX78" fmla="*/ 962987 w 2823151"/>
              <a:gd name="connsiteY78" fmla="*/ 2552 h 2549768"/>
              <a:gd name="connsiteX79" fmla="*/ 975438 w 2823151"/>
              <a:gd name="connsiteY79" fmla="*/ 11484 h 2549768"/>
              <a:gd name="connsiteX80" fmla="*/ 995739 w 2823151"/>
              <a:gd name="connsiteY80" fmla="*/ 29890 h 2549768"/>
              <a:gd name="connsiteX81" fmla="*/ 1100491 w 2823151"/>
              <a:gd name="connsiteY81" fmla="*/ 81318 h 2549768"/>
              <a:gd name="connsiteX82" fmla="*/ 1159498 w 2823151"/>
              <a:gd name="connsiteY82" fmla="*/ 101890 h 2549768"/>
              <a:gd name="connsiteX83" fmla="*/ 1211197 w 2823151"/>
              <a:gd name="connsiteY83" fmla="*/ 106762 h 2549768"/>
              <a:gd name="connsiteX84" fmla="*/ 1399047 w 2823151"/>
              <a:gd name="connsiteY84" fmla="*/ 83484 h 2549768"/>
              <a:gd name="connsiteX85" fmla="*/ 1581753 w 2823151"/>
              <a:gd name="connsiteY85" fmla="*/ 88897 h 2549768"/>
              <a:gd name="connsiteX86" fmla="*/ 1602595 w 2823151"/>
              <a:gd name="connsiteY86" fmla="*/ 90521 h 2549768"/>
              <a:gd name="connsiteX87" fmla="*/ 1643467 w 2823151"/>
              <a:gd name="connsiteY87" fmla="*/ 104055 h 2549768"/>
              <a:gd name="connsiteX88" fmla="*/ 1720610 w 2823151"/>
              <a:gd name="connsiteY88" fmla="*/ 143033 h 2549768"/>
              <a:gd name="connsiteX89" fmla="*/ 1783948 w 2823151"/>
              <a:gd name="connsiteY89" fmla="*/ 173890 h 2549768"/>
              <a:gd name="connsiteX90" fmla="*/ 1796128 w 2823151"/>
              <a:gd name="connsiteY90" fmla="*/ 179032 h 2549768"/>
              <a:gd name="connsiteX91" fmla="*/ 1891135 w 2823151"/>
              <a:gd name="connsiteY91" fmla="*/ 221258 h 2549768"/>
              <a:gd name="connsiteX92" fmla="*/ 1976940 w 2823151"/>
              <a:gd name="connsiteY92" fmla="*/ 261047 h 2549768"/>
              <a:gd name="connsiteX93" fmla="*/ 2044338 w 2823151"/>
              <a:gd name="connsiteY93" fmla="*/ 314370 h 2549768"/>
              <a:gd name="connsiteX94" fmla="*/ 2058955 w 2823151"/>
              <a:gd name="connsiteY94" fmla="*/ 328987 h 2549768"/>
              <a:gd name="connsiteX95" fmla="*/ 2077631 w 2823151"/>
              <a:gd name="connsiteY95" fmla="*/ 321408 h 2549768"/>
              <a:gd name="connsiteX96" fmla="*/ 2105782 w 2823151"/>
              <a:gd name="connsiteY96" fmla="*/ 267002 h 2549768"/>
              <a:gd name="connsiteX97" fmla="*/ 2135556 w 2823151"/>
              <a:gd name="connsiteY97" fmla="*/ 238311 h 2549768"/>
              <a:gd name="connsiteX98" fmla="*/ 2188067 w 2823151"/>
              <a:gd name="connsiteY98" fmla="*/ 213679 h 2549768"/>
              <a:gd name="connsiteX99" fmla="*/ 2326112 w 2823151"/>
              <a:gd name="connsiteY99" fmla="*/ 207724 h 2549768"/>
              <a:gd name="connsiteX100" fmla="*/ 2362382 w 2823151"/>
              <a:gd name="connsiteY100" fmla="*/ 229649 h 2549768"/>
              <a:gd name="connsiteX101" fmla="*/ 2390533 w 2823151"/>
              <a:gd name="connsiteY101" fmla="*/ 244536 h 2549768"/>
              <a:gd name="connsiteX102" fmla="*/ 2411916 w 2823151"/>
              <a:gd name="connsiteY102" fmla="*/ 253198 h 2549768"/>
              <a:gd name="connsiteX103" fmla="*/ 2420578 w 2823151"/>
              <a:gd name="connsiteY103" fmla="*/ 257529 h 2549768"/>
              <a:gd name="connsiteX104" fmla="*/ 2445751 w 2823151"/>
              <a:gd name="connsiteY104" fmla="*/ 280536 h 2549768"/>
              <a:gd name="connsiteX105" fmla="*/ 2459284 w 2823151"/>
              <a:gd name="connsiteY105" fmla="*/ 295423 h 2549768"/>
              <a:gd name="connsiteX106" fmla="*/ 2512608 w 2823151"/>
              <a:gd name="connsiteY106" fmla="*/ 393949 h 2549768"/>
              <a:gd name="connsiteX107" fmla="*/ 2513420 w 2823151"/>
              <a:gd name="connsiteY107" fmla="*/ 403694 h 2549768"/>
              <a:gd name="connsiteX108" fmla="*/ 2502322 w 2823151"/>
              <a:gd name="connsiteY108" fmla="*/ 445107 h 2549768"/>
              <a:gd name="connsiteX109" fmla="*/ 2479856 w 2823151"/>
              <a:gd name="connsiteY109" fmla="*/ 450250 h 2549768"/>
              <a:gd name="connsiteX110" fmla="*/ 2440608 w 2823151"/>
              <a:gd name="connsiteY110" fmla="*/ 445107 h 2549768"/>
              <a:gd name="connsiteX111" fmla="*/ 2433029 w 2823151"/>
              <a:gd name="connsiteY111" fmla="*/ 450520 h 2549768"/>
              <a:gd name="connsiteX112" fmla="*/ 2421931 w 2823151"/>
              <a:gd name="connsiteY112" fmla="*/ 489227 h 2549768"/>
              <a:gd name="connsiteX113" fmla="*/ 2408939 w 2823151"/>
              <a:gd name="connsiteY113" fmla="*/ 500866 h 2549768"/>
              <a:gd name="connsiteX114" fmla="*/ 2397570 w 2823151"/>
              <a:gd name="connsiteY114" fmla="*/ 516836 h 2549768"/>
              <a:gd name="connsiteX115" fmla="*/ 2387826 w 2823151"/>
              <a:gd name="connsiteY115" fmla="*/ 582069 h 2549768"/>
              <a:gd name="connsiteX116" fmla="*/ 2374021 w 2823151"/>
              <a:gd name="connsiteY116" fmla="*/ 593167 h 2549768"/>
              <a:gd name="connsiteX117" fmla="*/ 2364277 w 2823151"/>
              <a:gd name="connsiteY117" fmla="*/ 592625 h 2549768"/>
              <a:gd name="connsiteX118" fmla="*/ 2341811 w 2823151"/>
              <a:gd name="connsiteY118" fmla="*/ 603723 h 2549768"/>
              <a:gd name="connsiteX119" fmla="*/ 2341270 w 2823151"/>
              <a:gd name="connsiteY119" fmla="*/ 604535 h 2549768"/>
              <a:gd name="connsiteX120" fmla="*/ 2299315 w 2823151"/>
              <a:gd name="connsiteY120" fmla="*/ 631873 h 2549768"/>
              <a:gd name="connsiteX121" fmla="*/ 2289300 w 2823151"/>
              <a:gd name="connsiteY121" fmla="*/ 638099 h 2549768"/>
              <a:gd name="connsiteX122" fmla="*/ 2291736 w 2823151"/>
              <a:gd name="connsiteY122" fmla="*/ 645678 h 2549768"/>
              <a:gd name="connsiteX123" fmla="*/ 2317992 w 2823151"/>
              <a:gd name="connsiteY123" fmla="*/ 661648 h 2549768"/>
              <a:gd name="connsiteX124" fmla="*/ 2323946 w 2823151"/>
              <a:gd name="connsiteY124" fmla="*/ 664084 h 2549768"/>
              <a:gd name="connsiteX125" fmla="*/ 2402713 w 2823151"/>
              <a:gd name="connsiteY125" fmla="*/ 711452 h 2549768"/>
              <a:gd name="connsiteX126" fmla="*/ 2434382 w 2823151"/>
              <a:gd name="connsiteY126" fmla="*/ 733106 h 2549768"/>
              <a:gd name="connsiteX127" fmla="*/ 2462803 w 2823151"/>
              <a:gd name="connsiteY127" fmla="*/ 730670 h 2549768"/>
              <a:gd name="connsiteX128" fmla="*/ 2480127 w 2823151"/>
              <a:gd name="connsiteY128" fmla="*/ 715512 h 2549768"/>
              <a:gd name="connsiteX129" fmla="*/ 2562141 w 2823151"/>
              <a:gd name="connsiteY129" fmla="*/ 620505 h 2549768"/>
              <a:gd name="connsiteX130" fmla="*/ 2633870 w 2823151"/>
              <a:gd name="connsiteY130" fmla="*/ 473799 h 2549768"/>
              <a:gd name="connsiteX131" fmla="*/ 2630893 w 2823151"/>
              <a:gd name="connsiteY131" fmla="*/ 441859 h 2549768"/>
              <a:gd name="connsiteX132" fmla="*/ 2624126 w 2823151"/>
              <a:gd name="connsiteY132" fmla="*/ 424536 h 2549768"/>
              <a:gd name="connsiteX133" fmla="*/ 2606262 w 2823151"/>
              <a:gd name="connsiteY133" fmla="*/ 376355 h 2549768"/>
              <a:gd name="connsiteX134" fmla="*/ 2556728 w 2823151"/>
              <a:gd name="connsiteY134" fmla="*/ 330070 h 2549768"/>
              <a:gd name="connsiteX135" fmla="*/ 2546442 w 2823151"/>
              <a:gd name="connsiteY135" fmla="*/ 317077 h 2549768"/>
              <a:gd name="connsiteX136" fmla="*/ 2559705 w 2823151"/>
              <a:gd name="connsiteY136" fmla="*/ 308416 h 2549768"/>
              <a:gd name="connsiteX137" fmla="*/ 2592728 w 2823151"/>
              <a:gd name="connsiteY137" fmla="*/ 309769 h 2549768"/>
              <a:gd name="connsiteX138" fmla="*/ 2619795 w 2823151"/>
              <a:gd name="connsiteY138" fmla="*/ 326822 h 2549768"/>
              <a:gd name="connsiteX139" fmla="*/ 2658502 w 2823151"/>
              <a:gd name="connsiteY139" fmla="*/ 324386 h 2549768"/>
              <a:gd name="connsiteX140" fmla="*/ 2674201 w 2823151"/>
              <a:gd name="connsiteY140" fmla="*/ 269709 h 2549768"/>
              <a:gd name="connsiteX141" fmla="*/ 2688006 w 2823151"/>
              <a:gd name="connsiteY141" fmla="*/ 212055 h 2549768"/>
              <a:gd name="connsiteX142" fmla="*/ 2711555 w 2823151"/>
              <a:gd name="connsiteY142" fmla="*/ 201769 h 2549768"/>
              <a:gd name="connsiteX143" fmla="*/ 2719675 w 2823151"/>
              <a:gd name="connsiteY143" fmla="*/ 219634 h 2549768"/>
              <a:gd name="connsiteX144" fmla="*/ 2712096 w 2823151"/>
              <a:gd name="connsiteY144" fmla="*/ 257258 h 2549768"/>
              <a:gd name="connsiteX145" fmla="*/ 2724006 w 2823151"/>
              <a:gd name="connsiteY145" fmla="*/ 230732 h 2549768"/>
              <a:gd name="connsiteX146" fmla="*/ 2734833 w 2823151"/>
              <a:gd name="connsiteY146" fmla="*/ 200687 h 2549768"/>
              <a:gd name="connsiteX147" fmla="*/ 2757299 w 2823151"/>
              <a:gd name="connsiteY147" fmla="*/ 193378 h 2549768"/>
              <a:gd name="connsiteX148" fmla="*/ 2765419 w 2823151"/>
              <a:gd name="connsiteY148" fmla="*/ 212055 h 2549768"/>
              <a:gd name="connsiteX149" fmla="*/ 2769479 w 2823151"/>
              <a:gd name="connsiteY149" fmla="*/ 219363 h 2549768"/>
              <a:gd name="connsiteX150" fmla="*/ 2782742 w 2823151"/>
              <a:gd name="connsiteY150" fmla="*/ 238581 h 2549768"/>
              <a:gd name="connsiteX151" fmla="*/ 2770291 w 2823151"/>
              <a:gd name="connsiteY151" fmla="*/ 321137 h 2549768"/>
              <a:gd name="connsiteX152" fmla="*/ 2773269 w 2823151"/>
              <a:gd name="connsiteY152" fmla="*/ 337378 h 2549768"/>
              <a:gd name="connsiteX153" fmla="*/ 2792216 w 2823151"/>
              <a:gd name="connsiteY153" fmla="*/ 290551 h 2549768"/>
              <a:gd name="connsiteX154" fmla="*/ 2798442 w 2823151"/>
              <a:gd name="connsiteY154" fmla="*/ 274310 h 2549768"/>
              <a:gd name="connsiteX155" fmla="*/ 2823885 w 2823151"/>
              <a:gd name="connsiteY155" fmla="*/ 275122 h 2549768"/>
              <a:gd name="connsiteX156" fmla="*/ 2823885 w 2823151"/>
              <a:gd name="connsiteY156" fmla="*/ 297047 h 2549768"/>
              <a:gd name="connsiteX157" fmla="*/ 2799253 w 2823151"/>
              <a:gd name="connsiteY157" fmla="*/ 361468 h 2549768"/>
              <a:gd name="connsiteX158" fmla="*/ 2798171 w 2823151"/>
              <a:gd name="connsiteY158" fmla="*/ 376897 h 2549768"/>
              <a:gd name="connsiteX159" fmla="*/ 2780848 w 2823151"/>
              <a:gd name="connsiteY159" fmla="*/ 438069 h 2549768"/>
              <a:gd name="connsiteX160" fmla="*/ 2745660 w 2823151"/>
              <a:gd name="connsiteY160" fmla="*/ 494641 h 2549768"/>
              <a:gd name="connsiteX161" fmla="*/ 2707224 w 2823151"/>
              <a:gd name="connsiteY161" fmla="*/ 583964 h 2549768"/>
              <a:gd name="connsiteX162" fmla="*/ 2675555 w 2823151"/>
              <a:gd name="connsiteY162" fmla="*/ 675182 h 2549768"/>
              <a:gd name="connsiteX163" fmla="*/ 2616277 w 2823151"/>
              <a:gd name="connsiteY163" fmla="*/ 788054 h 2549768"/>
              <a:gd name="connsiteX164" fmla="*/ 2565389 w 2823151"/>
              <a:gd name="connsiteY164" fmla="*/ 862219 h 2549768"/>
              <a:gd name="connsiteX165" fmla="*/ 2543735 w 2823151"/>
              <a:gd name="connsiteY165" fmla="*/ 891452 h 2549768"/>
              <a:gd name="connsiteX166" fmla="*/ 2494743 w 2823151"/>
              <a:gd name="connsiteY166" fmla="*/ 911752 h 2549768"/>
              <a:gd name="connsiteX167" fmla="*/ 2442773 w 2823151"/>
              <a:gd name="connsiteY167" fmla="*/ 897136 h 2549768"/>
              <a:gd name="connsiteX168" fmla="*/ 2302563 w 2823151"/>
              <a:gd name="connsiteY168" fmla="*/ 851392 h 2549768"/>
              <a:gd name="connsiteX169" fmla="*/ 2193481 w 2823151"/>
              <a:gd name="connsiteY169" fmla="*/ 799693 h 2549768"/>
              <a:gd name="connsiteX170" fmla="*/ 2180759 w 2823151"/>
              <a:gd name="connsiteY170" fmla="*/ 797527 h 2549768"/>
              <a:gd name="connsiteX171" fmla="*/ 2158834 w 2823151"/>
              <a:gd name="connsiteY171" fmla="*/ 789678 h 2549768"/>
              <a:gd name="connsiteX172" fmla="*/ 2109571 w 2823151"/>
              <a:gd name="connsiteY172" fmla="*/ 754490 h 2549768"/>
              <a:gd name="connsiteX173" fmla="*/ 2085481 w 2823151"/>
              <a:gd name="connsiteY173" fmla="*/ 760174 h 2549768"/>
              <a:gd name="connsiteX174" fmla="*/ 2005631 w 2823151"/>
              <a:gd name="connsiteY174" fmla="*/ 818099 h 2549768"/>
              <a:gd name="connsiteX175" fmla="*/ 1927406 w 2823151"/>
              <a:gd name="connsiteY175" fmla="*/ 850850 h 2549768"/>
              <a:gd name="connsiteX176" fmla="*/ 1841331 w 2823151"/>
              <a:gd name="connsiteY176" fmla="*/ 908775 h 2549768"/>
              <a:gd name="connsiteX177" fmla="*/ 1799376 w 2823151"/>
              <a:gd name="connsiteY177" fmla="*/ 936925 h 2549768"/>
              <a:gd name="connsiteX178" fmla="*/ 1723858 w 2823151"/>
              <a:gd name="connsiteY178" fmla="*/ 981858 h 2549768"/>
              <a:gd name="connsiteX179" fmla="*/ 1646444 w 2823151"/>
              <a:gd name="connsiteY179" fmla="*/ 1037887 h 2549768"/>
              <a:gd name="connsiteX180" fmla="*/ 1640219 w 2823151"/>
              <a:gd name="connsiteY180" fmla="*/ 1044925 h 2549768"/>
              <a:gd name="connsiteX181" fmla="*/ 1648339 w 2823151"/>
              <a:gd name="connsiteY181" fmla="*/ 1048444 h 2549768"/>
              <a:gd name="connsiteX182" fmla="*/ 1745512 w 2823151"/>
              <a:gd name="connsiteY182" fmla="*/ 1085256 h 2549768"/>
              <a:gd name="connsiteX183" fmla="*/ 1756339 w 2823151"/>
              <a:gd name="connsiteY183" fmla="*/ 1090669 h 2549768"/>
              <a:gd name="connsiteX184" fmla="*/ 1852429 w 2823151"/>
              <a:gd name="connsiteY184" fmla="*/ 1143722 h 2549768"/>
              <a:gd name="connsiteX185" fmla="*/ 1962865 w 2823151"/>
              <a:gd name="connsiteY185" fmla="*/ 1205165 h 2549768"/>
              <a:gd name="connsiteX186" fmla="*/ 2099827 w 2823151"/>
              <a:gd name="connsiteY186" fmla="*/ 1282849 h 2549768"/>
              <a:gd name="connsiteX187" fmla="*/ 2145571 w 2823151"/>
              <a:gd name="connsiteY187" fmla="*/ 1316413 h 2549768"/>
              <a:gd name="connsiteX188" fmla="*/ 2157751 w 2823151"/>
              <a:gd name="connsiteY188" fmla="*/ 1347541 h 2549768"/>
              <a:gd name="connsiteX189" fmla="*/ 2130954 w 2823151"/>
              <a:gd name="connsiteY189" fmla="*/ 1434428 h 2549768"/>
              <a:gd name="connsiteX190" fmla="*/ 2034052 w 2823151"/>
              <a:gd name="connsiteY190" fmla="*/ 1545405 h 2549768"/>
              <a:gd name="connsiteX191" fmla="*/ 1898985 w 2823151"/>
              <a:gd name="connsiteY191" fmla="*/ 1686157 h 2549768"/>
              <a:gd name="connsiteX192" fmla="*/ 1822654 w 2823151"/>
              <a:gd name="connsiteY192" fmla="*/ 1754367 h 2549768"/>
              <a:gd name="connsiteX193" fmla="*/ 1742264 w 2823151"/>
              <a:gd name="connsiteY193" fmla="*/ 1844231 h 2549768"/>
              <a:gd name="connsiteX194" fmla="*/ 1693813 w 2823151"/>
              <a:gd name="connsiteY194" fmla="*/ 1938968 h 2549768"/>
              <a:gd name="connsiteX195" fmla="*/ 1701933 w 2823151"/>
              <a:gd name="connsiteY195" fmla="*/ 1973073 h 2549768"/>
              <a:gd name="connsiteX196" fmla="*/ 1698685 w 2823151"/>
              <a:gd name="connsiteY196" fmla="*/ 1987419 h 2549768"/>
              <a:gd name="connsiteX197" fmla="*/ 1697602 w 2823151"/>
              <a:gd name="connsiteY197" fmla="*/ 1997434 h 2549768"/>
              <a:gd name="connsiteX198" fmla="*/ 1748489 w 2823151"/>
              <a:gd name="connsiteY198" fmla="*/ 2055629 h 2549768"/>
              <a:gd name="connsiteX199" fmla="*/ 1790444 w 2823151"/>
              <a:gd name="connsiteY199" fmla="*/ 2082697 h 2549768"/>
              <a:gd name="connsiteX200" fmla="*/ 1806143 w 2823151"/>
              <a:gd name="connsiteY200" fmla="*/ 2100020 h 2549768"/>
              <a:gd name="connsiteX201" fmla="*/ 1818865 w 2823151"/>
              <a:gd name="connsiteY201" fmla="*/ 2107058 h 2549768"/>
              <a:gd name="connsiteX202" fmla="*/ 1877331 w 2823151"/>
              <a:gd name="connsiteY202" fmla="*/ 2117885 h 2549768"/>
              <a:gd name="connsiteX203" fmla="*/ 1909541 w 2823151"/>
              <a:gd name="connsiteY203" fmla="*/ 2160652 h 2549768"/>
              <a:gd name="connsiteX204" fmla="*/ 1883015 w 2823151"/>
              <a:gd name="connsiteY204" fmla="*/ 2198005 h 2549768"/>
              <a:gd name="connsiteX205" fmla="*/ 1818594 w 2823151"/>
              <a:gd name="connsiteY205" fmla="*/ 2210997 h 2549768"/>
              <a:gd name="connsiteX206" fmla="*/ 1755797 w 2823151"/>
              <a:gd name="connsiteY206" fmla="*/ 2209373 h 2549768"/>
              <a:gd name="connsiteX207" fmla="*/ 1685422 w 2823151"/>
              <a:gd name="connsiteY207" fmla="*/ 2189614 h 2549768"/>
              <a:gd name="connsiteX208" fmla="*/ 1546294 w 2823151"/>
              <a:gd name="connsiteY208" fmla="*/ 2131960 h 2549768"/>
              <a:gd name="connsiteX209" fmla="*/ 1471588 w 2823151"/>
              <a:gd name="connsiteY209" fmla="*/ 2105975 h 2549768"/>
              <a:gd name="connsiteX210" fmla="*/ 1412310 w 2823151"/>
              <a:gd name="connsiteY210" fmla="*/ 2073223 h 2549768"/>
              <a:gd name="connsiteX211" fmla="*/ 1397964 w 2823151"/>
              <a:gd name="connsiteY211" fmla="*/ 2052652 h 2549768"/>
              <a:gd name="connsiteX212" fmla="*/ 1405813 w 2823151"/>
              <a:gd name="connsiteY212" fmla="*/ 2032622 h 2549768"/>
              <a:gd name="connsiteX213" fmla="*/ 1437482 w 2823151"/>
              <a:gd name="connsiteY213" fmla="*/ 1993644 h 2549768"/>
              <a:gd name="connsiteX214" fmla="*/ 1459407 w 2823151"/>
              <a:gd name="connsiteY214" fmla="*/ 1950878 h 2549768"/>
              <a:gd name="connsiteX215" fmla="*/ 1481061 w 2823151"/>
              <a:gd name="connsiteY215" fmla="*/ 1913795 h 2549768"/>
              <a:gd name="connsiteX216" fmla="*/ 1501633 w 2823151"/>
              <a:gd name="connsiteY216" fmla="*/ 1904863 h 2549768"/>
              <a:gd name="connsiteX217" fmla="*/ 1514084 w 2823151"/>
              <a:gd name="connsiteY217" fmla="*/ 1901344 h 2549768"/>
              <a:gd name="connsiteX218" fmla="*/ 1532219 w 2823151"/>
              <a:gd name="connsiteY218" fmla="*/ 1878066 h 2549768"/>
              <a:gd name="connsiteX219" fmla="*/ 1558475 w 2823151"/>
              <a:gd name="connsiteY219" fmla="*/ 1840171 h 2549768"/>
              <a:gd name="connsiteX220" fmla="*/ 1610174 w 2823151"/>
              <a:gd name="connsiteY220" fmla="*/ 1774126 h 2549768"/>
              <a:gd name="connsiteX221" fmla="*/ 1668369 w 2823151"/>
              <a:gd name="connsiteY221" fmla="*/ 1683720 h 2549768"/>
              <a:gd name="connsiteX222" fmla="*/ 1711407 w 2823151"/>
              <a:gd name="connsiteY222" fmla="*/ 1613345 h 2549768"/>
              <a:gd name="connsiteX223" fmla="*/ 1746594 w 2823151"/>
              <a:gd name="connsiteY223" fmla="*/ 1547300 h 2549768"/>
              <a:gd name="connsiteX224" fmla="*/ 1775557 w 2823151"/>
              <a:gd name="connsiteY224" fmla="*/ 1502097 h 2549768"/>
              <a:gd name="connsiteX225" fmla="*/ 1844309 w 2823151"/>
              <a:gd name="connsiteY225" fmla="*/ 1426037 h 2549768"/>
              <a:gd name="connsiteX226" fmla="*/ 1841060 w 2823151"/>
              <a:gd name="connsiteY226" fmla="*/ 1414668 h 2549768"/>
              <a:gd name="connsiteX227" fmla="*/ 1708700 w 2823151"/>
              <a:gd name="connsiteY227" fmla="*/ 1392744 h 2549768"/>
              <a:gd name="connsiteX228" fmla="*/ 1590685 w 2823151"/>
              <a:gd name="connsiteY228" fmla="*/ 1377315 h 2549768"/>
              <a:gd name="connsiteX229" fmla="*/ 1555497 w 2823151"/>
              <a:gd name="connsiteY229" fmla="*/ 1368383 h 2549768"/>
              <a:gd name="connsiteX230" fmla="*/ 1440460 w 2823151"/>
              <a:gd name="connsiteY230" fmla="*/ 1338067 h 2549768"/>
              <a:gd name="connsiteX231" fmla="*/ 1413122 w 2823151"/>
              <a:gd name="connsiteY231" fmla="*/ 1329406 h 2549768"/>
              <a:gd name="connsiteX232" fmla="*/ 1398505 w 2823151"/>
              <a:gd name="connsiteY232" fmla="*/ 1331030 h 2549768"/>
              <a:gd name="connsiteX233" fmla="*/ 1299438 w 2823151"/>
              <a:gd name="connsiteY233" fmla="*/ 1406007 h 2549768"/>
              <a:gd name="connsiteX234" fmla="*/ 1222024 w 2823151"/>
              <a:gd name="connsiteY234" fmla="*/ 1480713 h 2549768"/>
              <a:gd name="connsiteX235" fmla="*/ 1162476 w 2823151"/>
              <a:gd name="connsiteY235" fmla="*/ 1534578 h 2549768"/>
              <a:gd name="connsiteX236" fmla="*/ 1090746 w 2823151"/>
              <a:gd name="connsiteY236" fmla="*/ 1594668 h 2549768"/>
              <a:gd name="connsiteX237" fmla="*/ 939168 w 2823151"/>
              <a:gd name="connsiteY237" fmla="*/ 1706999 h 2549768"/>
              <a:gd name="connsiteX238" fmla="*/ 886386 w 2823151"/>
              <a:gd name="connsiteY238" fmla="*/ 1748141 h 2549768"/>
              <a:gd name="connsiteX239" fmla="*/ 768642 w 2823151"/>
              <a:gd name="connsiteY239" fmla="*/ 1825284 h 2549768"/>
              <a:gd name="connsiteX240" fmla="*/ 711259 w 2823151"/>
              <a:gd name="connsiteY240" fmla="*/ 1855058 h 2549768"/>
              <a:gd name="connsiteX241" fmla="*/ 632221 w 2823151"/>
              <a:gd name="connsiteY241" fmla="*/ 1908111 h 2549768"/>
              <a:gd name="connsiteX242" fmla="*/ 586477 w 2823151"/>
              <a:gd name="connsiteY242" fmla="*/ 1940592 h 2549768"/>
              <a:gd name="connsiteX243" fmla="*/ 505815 w 2823151"/>
              <a:gd name="connsiteY243" fmla="*/ 1995539 h 2549768"/>
              <a:gd name="connsiteX244" fmla="*/ 418387 w 2823151"/>
              <a:gd name="connsiteY244" fmla="*/ 2056712 h 2549768"/>
              <a:gd name="connsiteX245" fmla="*/ 321214 w 2823151"/>
              <a:gd name="connsiteY245" fmla="*/ 2154697 h 2549768"/>
              <a:gd name="connsiteX246" fmla="*/ 290357 w 2823151"/>
              <a:gd name="connsiteY246" fmla="*/ 2183930 h 2549768"/>
              <a:gd name="connsiteX247" fmla="*/ 275741 w 2823151"/>
              <a:gd name="connsiteY247" fmla="*/ 2200170 h 2549768"/>
              <a:gd name="connsiteX248" fmla="*/ 237034 w 2823151"/>
              <a:gd name="connsiteY248" fmla="*/ 2243208 h 2549768"/>
              <a:gd name="connsiteX249" fmla="*/ 233786 w 2823151"/>
              <a:gd name="connsiteY249" fmla="*/ 2257283 h 2549768"/>
              <a:gd name="connsiteX250" fmla="*/ 219170 w 2823151"/>
              <a:gd name="connsiteY250" fmla="*/ 2286516 h 2549768"/>
              <a:gd name="connsiteX251" fmla="*/ 201034 w 2823151"/>
              <a:gd name="connsiteY251" fmla="*/ 2304381 h 2549768"/>
              <a:gd name="connsiteX252" fmla="*/ 177756 w 2823151"/>
              <a:gd name="connsiteY252" fmla="*/ 2340110 h 2549768"/>
              <a:gd name="connsiteX253" fmla="*/ 165576 w 2823151"/>
              <a:gd name="connsiteY253" fmla="*/ 2359328 h 2549768"/>
              <a:gd name="connsiteX254" fmla="*/ 162869 w 2823151"/>
              <a:gd name="connsiteY254" fmla="*/ 2363929 h 2549768"/>
              <a:gd name="connsiteX255" fmla="*/ 148252 w 2823151"/>
              <a:gd name="connsiteY255" fmla="*/ 2394516 h 2549768"/>
              <a:gd name="connsiteX256" fmla="*/ 136884 w 2823151"/>
              <a:gd name="connsiteY256" fmla="*/ 2424831 h 2549768"/>
              <a:gd name="connsiteX257" fmla="*/ 101155 w 2823151"/>
              <a:gd name="connsiteY257" fmla="*/ 2504139 h 2549768"/>
              <a:gd name="connsiteX258" fmla="*/ 99260 w 2823151"/>
              <a:gd name="connsiteY258" fmla="*/ 2511718 h 2549768"/>
              <a:gd name="connsiteX259" fmla="*/ 70298 w 2823151"/>
              <a:gd name="connsiteY259" fmla="*/ 2548530 h 2549768"/>
              <a:gd name="connsiteX260" fmla="*/ 44313 w 2823151"/>
              <a:gd name="connsiteY260" fmla="*/ 2550154 h 254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</a:cxnLst>
            <a:rect l="l" t="t" r="r" b="b"/>
            <a:pathLst>
              <a:path w="2823151" h="2549768">
                <a:moveTo>
                  <a:pt x="44313" y="2550154"/>
                </a:moveTo>
                <a:cubicBezTo>
                  <a:pt x="8584" y="2524711"/>
                  <a:pt x="3982" y="2485463"/>
                  <a:pt x="734" y="2446485"/>
                </a:cubicBezTo>
                <a:cubicBezTo>
                  <a:pt x="-1973" y="2414546"/>
                  <a:pt x="3170" y="2382606"/>
                  <a:pt x="10208" y="2351478"/>
                </a:cubicBezTo>
                <a:cubicBezTo>
                  <a:pt x="11832" y="2343629"/>
                  <a:pt x="12644" y="2335508"/>
                  <a:pt x="13185" y="2327388"/>
                </a:cubicBezTo>
                <a:cubicBezTo>
                  <a:pt x="18599" y="2259178"/>
                  <a:pt x="1005" y="2201794"/>
                  <a:pt x="1817" y="2133313"/>
                </a:cubicBezTo>
                <a:cubicBezTo>
                  <a:pt x="2087" y="2108411"/>
                  <a:pt x="3711" y="2083238"/>
                  <a:pt x="14268" y="2059960"/>
                </a:cubicBezTo>
                <a:cubicBezTo>
                  <a:pt x="24283" y="2037494"/>
                  <a:pt x="57847" y="2028562"/>
                  <a:pt x="74899" y="2046426"/>
                </a:cubicBezTo>
                <a:cubicBezTo>
                  <a:pt x="81125" y="2052923"/>
                  <a:pt x="92764" y="2051569"/>
                  <a:pt x="101967" y="2051840"/>
                </a:cubicBezTo>
                <a:cubicBezTo>
                  <a:pt x="110087" y="2052110"/>
                  <a:pt x="117937" y="2055088"/>
                  <a:pt x="125245" y="2058336"/>
                </a:cubicBezTo>
                <a:cubicBezTo>
                  <a:pt x="150147" y="2069163"/>
                  <a:pt x="173967" y="2064020"/>
                  <a:pt x="195079" y="2050486"/>
                </a:cubicBezTo>
                <a:cubicBezTo>
                  <a:pt x="245966" y="2018547"/>
                  <a:pt x="288733" y="1977133"/>
                  <a:pt x="328523" y="1931930"/>
                </a:cubicBezTo>
                <a:cubicBezTo>
                  <a:pt x="352613" y="1904592"/>
                  <a:pt x="376974" y="1877524"/>
                  <a:pt x="403771" y="1852893"/>
                </a:cubicBezTo>
                <a:cubicBezTo>
                  <a:pt x="429485" y="1829074"/>
                  <a:pt x="451410" y="1802006"/>
                  <a:pt x="473064" y="1774668"/>
                </a:cubicBezTo>
                <a:cubicBezTo>
                  <a:pt x="499049" y="1741916"/>
                  <a:pt x="530447" y="1716202"/>
                  <a:pt x="568071" y="1697796"/>
                </a:cubicBezTo>
                <a:cubicBezTo>
                  <a:pt x="595680" y="1684262"/>
                  <a:pt x="622206" y="1668563"/>
                  <a:pt x="649003" y="1653405"/>
                </a:cubicBezTo>
                <a:cubicBezTo>
                  <a:pt x="667950" y="1642578"/>
                  <a:pt x="689334" y="1635811"/>
                  <a:pt x="708823" y="1625255"/>
                </a:cubicBezTo>
                <a:cubicBezTo>
                  <a:pt x="715319" y="1621736"/>
                  <a:pt x="722356" y="1618758"/>
                  <a:pt x="727499" y="1613886"/>
                </a:cubicBezTo>
                <a:cubicBezTo>
                  <a:pt x="750236" y="1593585"/>
                  <a:pt x="774326" y="1574909"/>
                  <a:pt x="795168" y="1552713"/>
                </a:cubicBezTo>
                <a:cubicBezTo>
                  <a:pt x="805454" y="1541886"/>
                  <a:pt x="811950" y="1528082"/>
                  <a:pt x="820341" y="1515631"/>
                </a:cubicBezTo>
                <a:cubicBezTo>
                  <a:pt x="836582" y="1491811"/>
                  <a:pt x="852552" y="1467450"/>
                  <a:pt x="867439" y="1442819"/>
                </a:cubicBezTo>
                <a:cubicBezTo>
                  <a:pt x="899649" y="1389496"/>
                  <a:pt x="935108" y="1338879"/>
                  <a:pt x="981393" y="1296383"/>
                </a:cubicBezTo>
                <a:cubicBezTo>
                  <a:pt x="993303" y="1285556"/>
                  <a:pt x="1004671" y="1273917"/>
                  <a:pt x="1016581" y="1263090"/>
                </a:cubicBezTo>
                <a:cubicBezTo>
                  <a:pt x="1029303" y="1251451"/>
                  <a:pt x="1035258" y="1235210"/>
                  <a:pt x="1046356" y="1222759"/>
                </a:cubicBezTo>
                <a:cubicBezTo>
                  <a:pt x="1063137" y="1203812"/>
                  <a:pt x="1060431" y="1179722"/>
                  <a:pt x="1065303" y="1157797"/>
                </a:cubicBezTo>
                <a:cubicBezTo>
                  <a:pt x="1075859" y="1109617"/>
                  <a:pt x="1086686" y="1061707"/>
                  <a:pt x="1114566" y="1020023"/>
                </a:cubicBezTo>
                <a:cubicBezTo>
                  <a:pt x="1129182" y="998098"/>
                  <a:pt x="1147588" y="979963"/>
                  <a:pt x="1167618" y="962910"/>
                </a:cubicBezTo>
                <a:cubicBezTo>
                  <a:pt x="1180611" y="951813"/>
                  <a:pt x="1196851" y="945858"/>
                  <a:pt x="1210385" y="936113"/>
                </a:cubicBezTo>
                <a:cubicBezTo>
                  <a:pt x="1228250" y="923392"/>
                  <a:pt x="1248280" y="914189"/>
                  <a:pt x="1265603" y="900925"/>
                </a:cubicBezTo>
                <a:cubicBezTo>
                  <a:pt x="1268581" y="898760"/>
                  <a:pt x="1271558" y="896865"/>
                  <a:pt x="1275348" y="896053"/>
                </a:cubicBezTo>
                <a:cubicBezTo>
                  <a:pt x="1294565" y="892805"/>
                  <a:pt x="1305934" y="878459"/>
                  <a:pt x="1319738" y="866279"/>
                </a:cubicBezTo>
                <a:cubicBezTo>
                  <a:pt x="1335708" y="851933"/>
                  <a:pt x="1346806" y="831632"/>
                  <a:pt x="1368189" y="823783"/>
                </a:cubicBezTo>
                <a:cubicBezTo>
                  <a:pt x="1382265" y="818640"/>
                  <a:pt x="1391197" y="808084"/>
                  <a:pt x="1397152" y="795362"/>
                </a:cubicBezTo>
                <a:cubicBezTo>
                  <a:pt x="1403648" y="781557"/>
                  <a:pt x="1412310" y="770189"/>
                  <a:pt x="1426926" y="764505"/>
                </a:cubicBezTo>
                <a:cubicBezTo>
                  <a:pt x="1432610" y="762339"/>
                  <a:pt x="1436400" y="757467"/>
                  <a:pt x="1438565" y="753136"/>
                </a:cubicBezTo>
                <a:cubicBezTo>
                  <a:pt x="1447497" y="735272"/>
                  <a:pt x="1462926" y="723091"/>
                  <a:pt x="1474294" y="707121"/>
                </a:cubicBezTo>
                <a:cubicBezTo>
                  <a:pt x="1485663" y="691422"/>
                  <a:pt x="1494324" y="673828"/>
                  <a:pt x="1506234" y="658400"/>
                </a:cubicBezTo>
                <a:cubicBezTo>
                  <a:pt x="1512189" y="650550"/>
                  <a:pt x="1517332" y="642159"/>
                  <a:pt x="1524369" y="635122"/>
                </a:cubicBezTo>
                <a:cubicBezTo>
                  <a:pt x="1566053" y="592084"/>
                  <a:pt x="1603136" y="544986"/>
                  <a:pt x="1642384" y="499784"/>
                </a:cubicBezTo>
                <a:cubicBezTo>
                  <a:pt x="1655377" y="484626"/>
                  <a:pt x="1669452" y="470551"/>
                  <a:pt x="1685151" y="458370"/>
                </a:cubicBezTo>
                <a:cubicBezTo>
                  <a:pt x="1710595" y="438340"/>
                  <a:pt x="1727647" y="411814"/>
                  <a:pt x="1744429" y="385017"/>
                </a:cubicBezTo>
                <a:cubicBezTo>
                  <a:pt x="1750655" y="374731"/>
                  <a:pt x="1748760" y="368506"/>
                  <a:pt x="1738745" y="361739"/>
                </a:cubicBezTo>
                <a:cubicBezTo>
                  <a:pt x="1703557" y="338731"/>
                  <a:pt x="1671076" y="312746"/>
                  <a:pt x="1641031" y="283513"/>
                </a:cubicBezTo>
                <a:cubicBezTo>
                  <a:pt x="1628850" y="271333"/>
                  <a:pt x="1615046" y="260777"/>
                  <a:pt x="1602595" y="248867"/>
                </a:cubicBezTo>
                <a:cubicBezTo>
                  <a:pt x="1597723" y="244265"/>
                  <a:pt x="1592580" y="242641"/>
                  <a:pt x="1585813" y="242912"/>
                </a:cubicBezTo>
                <a:cubicBezTo>
                  <a:pt x="1542234" y="244536"/>
                  <a:pt x="1498384" y="246701"/>
                  <a:pt x="1455076" y="238311"/>
                </a:cubicBezTo>
                <a:cubicBezTo>
                  <a:pt x="1424761" y="232356"/>
                  <a:pt x="1394716" y="224235"/>
                  <a:pt x="1364129" y="221258"/>
                </a:cubicBezTo>
                <a:cubicBezTo>
                  <a:pt x="1303769" y="215574"/>
                  <a:pt x="1243137" y="216656"/>
                  <a:pt x="1182776" y="226401"/>
                </a:cubicBezTo>
                <a:cubicBezTo>
                  <a:pt x="1167077" y="228837"/>
                  <a:pt x="1152190" y="230732"/>
                  <a:pt x="1140010" y="243724"/>
                </a:cubicBezTo>
                <a:cubicBezTo>
                  <a:pt x="1132972" y="251303"/>
                  <a:pt x="1119979" y="252386"/>
                  <a:pt x="1109694" y="255904"/>
                </a:cubicBezTo>
                <a:cubicBezTo>
                  <a:pt x="1080190" y="266461"/>
                  <a:pt x="1055559" y="283513"/>
                  <a:pt x="1039318" y="310852"/>
                </a:cubicBezTo>
                <a:cubicBezTo>
                  <a:pt x="1034716" y="318431"/>
                  <a:pt x="1036070" y="327904"/>
                  <a:pt x="1035258" y="336837"/>
                </a:cubicBezTo>
                <a:cubicBezTo>
                  <a:pt x="1034716" y="341167"/>
                  <a:pt x="1038777" y="348476"/>
                  <a:pt x="1030115" y="348746"/>
                </a:cubicBezTo>
                <a:cubicBezTo>
                  <a:pt x="1021724" y="349017"/>
                  <a:pt x="1010356" y="353077"/>
                  <a:pt x="1007378" y="341438"/>
                </a:cubicBezTo>
                <a:cubicBezTo>
                  <a:pt x="1001423" y="317348"/>
                  <a:pt x="993574" y="292716"/>
                  <a:pt x="1014686" y="271062"/>
                </a:cubicBezTo>
                <a:cubicBezTo>
                  <a:pt x="1020100" y="265378"/>
                  <a:pt x="1021453" y="257258"/>
                  <a:pt x="1023348" y="249950"/>
                </a:cubicBezTo>
                <a:cubicBezTo>
                  <a:pt x="1024972" y="244536"/>
                  <a:pt x="1020912" y="242912"/>
                  <a:pt x="1017393" y="241017"/>
                </a:cubicBezTo>
                <a:cubicBezTo>
                  <a:pt x="998987" y="231002"/>
                  <a:pt x="979228" y="231544"/>
                  <a:pt x="960551" y="236957"/>
                </a:cubicBezTo>
                <a:cubicBezTo>
                  <a:pt x="928882" y="246160"/>
                  <a:pt x="896942" y="246701"/>
                  <a:pt x="864461" y="246431"/>
                </a:cubicBezTo>
                <a:cubicBezTo>
                  <a:pt x="854988" y="246431"/>
                  <a:pt x="850386" y="241288"/>
                  <a:pt x="850115" y="232085"/>
                </a:cubicBezTo>
                <a:cubicBezTo>
                  <a:pt x="849845" y="222882"/>
                  <a:pt x="849845" y="213408"/>
                  <a:pt x="862296" y="212326"/>
                </a:cubicBezTo>
                <a:cubicBezTo>
                  <a:pt x="891800" y="209619"/>
                  <a:pt x="919679" y="200416"/>
                  <a:pt x="948371" y="194461"/>
                </a:cubicBezTo>
                <a:cubicBezTo>
                  <a:pt x="954326" y="193378"/>
                  <a:pt x="960822" y="191754"/>
                  <a:pt x="962987" y="184446"/>
                </a:cubicBezTo>
                <a:cubicBezTo>
                  <a:pt x="960551" y="181198"/>
                  <a:pt x="956762" y="182551"/>
                  <a:pt x="953784" y="182551"/>
                </a:cubicBezTo>
                <a:cubicBezTo>
                  <a:pt x="920221" y="182822"/>
                  <a:pt x="886927" y="180115"/>
                  <a:pt x="853634" y="176867"/>
                </a:cubicBezTo>
                <a:cubicBezTo>
                  <a:pt x="837123" y="175243"/>
                  <a:pt x="828461" y="158190"/>
                  <a:pt x="836852" y="144115"/>
                </a:cubicBezTo>
                <a:cubicBezTo>
                  <a:pt x="840642" y="137890"/>
                  <a:pt x="847138" y="138702"/>
                  <a:pt x="852822" y="138702"/>
                </a:cubicBezTo>
                <a:cubicBezTo>
                  <a:pt x="888010" y="138972"/>
                  <a:pt x="923469" y="138972"/>
                  <a:pt x="958657" y="141409"/>
                </a:cubicBezTo>
                <a:cubicBezTo>
                  <a:pt x="962446" y="141679"/>
                  <a:pt x="966777" y="143574"/>
                  <a:pt x="970566" y="137890"/>
                </a:cubicBezTo>
                <a:cubicBezTo>
                  <a:pt x="959739" y="133288"/>
                  <a:pt x="948641" y="132206"/>
                  <a:pt x="938356" y="128416"/>
                </a:cubicBezTo>
                <a:cubicBezTo>
                  <a:pt x="918867" y="121108"/>
                  <a:pt x="898025" y="117318"/>
                  <a:pt x="879078" y="108386"/>
                </a:cubicBezTo>
                <a:cubicBezTo>
                  <a:pt x="867168" y="102702"/>
                  <a:pt x="864461" y="94852"/>
                  <a:pt x="869604" y="82130"/>
                </a:cubicBezTo>
                <a:cubicBezTo>
                  <a:pt x="873935" y="71303"/>
                  <a:pt x="880702" y="67514"/>
                  <a:pt x="892612" y="72927"/>
                </a:cubicBezTo>
                <a:cubicBezTo>
                  <a:pt x="922657" y="86732"/>
                  <a:pt x="956762" y="86191"/>
                  <a:pt x="986536" y="100536"/>
                </a:cubicBezTo>
                <a:cubicBezTo>
                  <a:pt x="991408" y="102973"/>
                  <a:pt x="993032" y="99454"/>
                  <a:pt x="995468" y="96747"/>
                </a:cubicBezTo>
                <a:cubicBezTo>
                  <a:pt x="998446" y="93499"/>
                  <a:pt x="998175" y="90792"/>
                  <a:pt x="995468" y="87003"/>
                </a:cubicBezTo>
                <a:cubicBezTo>
                  <a:pt x="983829" y="71303"/>
                  <a:pt x="970837" y="56958"/>
                  <a:pt x="957574" y="43153"/>
                </a:cubicBezTo>
                <a:cubicBezTo>
                  <a:pt x="952972" y="38281"/>
                  <a:pt x="947829" y="34221"/>
                  <a:pt x="943228" y="29619"/>
                </a:cubicBezTo>
                <a:cubicBezTo>
                  <a:pt x="936190" y="22852"/>
                  <a:pt x="935108" y="14191"/>
                  <a:pt x="940251" y="6612"/>
                </a:cubicBezTo>
                <a:cubicBezTo>
                  <a:pt x="945935" y="-1508"/>
                  <a:pt x="954867" y="-1238"/>
                  <a:pt x="962987" y="2552"/>
                </a:cubicBezTo>
                <a:cubicBezTo>
                  <a:pt x="967589" y="4717"/>
                  <a:pt x="971649" y="8236"/>
                  <a:pt x="975438" y="11484"/>
                </a:cubicBezTo>
                <a:cubicBezTo>
                  <a:pt x="982476" y="17439"/>
                  <a:pt x="988972" y="23935"/>
                  <a:pt x="995739" y="29890"/>
                </a:cubicBezTo>
                <a:cubicBezTo>
                  <a:pt x="1040942" y="70221"/>
                  <a:pt x="1040942" y="69950"/>
                  <a:pt x="1100491" y="81318"/>
                </a:cubicBezTo>
                <a:cubicBezTo>
                  <a:pt x="1121062" y="85108"/>
                  <a:pt x="1141092" y="91063"/>
                  <a:pt x="1159498" y="101890"/>
                </a:cubicBezTo>
                <a:cubicBezTo>
                  <a:pt x="1175468" y="111363"/>
                  <a:pt x="1193603" y="109469"/>
                  <a:pt x="1211197" y="106762"/>
                </a:cubicBezTo>
                <a:cubicBezTo>
                  <a:pt x="1273723" y="97559"/>
                  <a:pt x="1336250" y="88356"/>
                  <a:pt x="1399047" y="83484"/>
                </a:cubicBezTo>
                <a:cubicBezTo>
                  <a:pt x="1459949" y="78882"/>
                  <a:pt x="1521121" y="82401"/>
                  <a:pt x="1581753" y="88897"/>
                </a:cubicBezTo>
                <a:cubicBezTo>
                  <a:pt x="1588790" y="89709"/>
                  <a:pt x="1595557" y="90521"/>
                  <a:pt x="1602595" y="90521"/>
                </a:cubicBezTo>
                <a:cubicBezTo>
                  <a:pt x="1617753" y="90251"/>
                  <a:pt x="1631287" y="94311"/>
                  <a:pt x="1643467" y="104055"/>
                </a:cubicBezTo>
                <a:cubicBezTo>
                  <a:pt x="1666204" y="122461"/>
                  <a:pt x="1694354" y="131393"/>
                  <a:pt x="1720610" y="143033"/>
                </a:cubicBezTo>
                <a:cubicBezTo>
                  <a:pt x="1741993" y="152506"/>
                  <a:pt x="1762835" y="163604"/>
                  <a:pt x="1783948" y="173890"/>
                </a:cubicBezTo>
                <a:cubicBezTo>
                  <a:pt x="1787737" y="175784"/>
                  <a:pt x="1791797" y="178220"/>
                  <a:pt x="1796128" y="179032"/>
                </a:cubicBezTo>
                <a:cubicBezTo>
                  <a:pt x="1830775" y="186611"/>
                  <a:pt x="1861632" y="202852"/>
                  <a:pt x="1891135" y="221258"/>
                </a:cubicBezTo>
                <a:cubicBezTo>
                  <a:pt x="1918203" y="238040"/>
                  <a:pt x="1948248" y="248055"/>
                  <a:pt x="1976940" y="261047"/>
                </a:cubicBezTo>
                <a:cubicBezTo>
                  <a:pt x="2003737" y="273228"/>
                  <a:pt x="2027015" y="290280"/>
                  <a:pt x="2044338" y="314370"/>
                </a:cubicBezTo>
                <a:cubicBezTo>
                  <a:pt x="2048398" y="320055"/>
                  <a:pt x="2053000" y="325198"/>
                  <a:pt x="2058955" y="328987"/>
                </a:cubicBezTo>
                <a:cubicBezTo>
                  <a:pt x="2065992" y="333859"/>
                  <a:pt x="2077902" y="329799"/>
                  <a:pt x="2077631" y="321408"/>
                </a:cubicBezTo>
                <a:cubicBezTo>
                  <a:pt x="2077090" y="297859"/>
                  <a:pt x="2089270" y="281889"/>
                  <a:pt x="2105782" y="267002"/>
                </a:cubicBezTo>
                <a:cubicBezTo>
                  <a:pt x="2116067" y="257799"/>
                  <a:pt x="2124458" y="246972"/>
                  <a:pt x="2135556" y="238311"/>
                </a:cubicBezTo>
                <a:cubicBezTo>
                  <a:pt x="2151526" y="226130"/>
                  <a:pt x="2169390" y="219634"/>
                  <a:pt x="2188067" y="213679"/>
                </a:cubicBezTo>
                <a:cubicBezTo>
                  <a:pt x="2233541" y="198521"/>
                  <a:pt x="2279826" y="200687"/>
                  <a:pt x="2326112" y="207724"/>
                </a:cubicBezTo>
                <a:cubicBezTo>
                  <a:pt x="2340187" y="209890"/>
                  <a:pt x="2353180" y="215574"/>
                  <a:pt x="2362382" y="229649"/>
                </a:cubicBezTo>
                <a:cubicBezTo>
                  <a:pt x="2367525" y="237769"/>
                  <a:pt x="2378352" y="244536"/>
                  <a:pt x="2390533" y="244536"/>
                </a:cubicBezTo>
                <a:cubicBezTo>
                  <a:pt x="2398924" y="244536"/>
                  <a:pt x="2406773" y="245348"/>
                  <a:pt x="2411916" y="253198"/>
                </a:cubicBezTo>
                <a:cubicBezTo>
                  <a:pt x="2413811" y="255904"/>
                  <a:pt x="2417330" y="257799"/>
                  <a:pt x="2420578" y="257529"/>
                </a:cubicBezTo>
                <a:cubicBezTo>
                  <a:pt x="2437089" y="256446"/>
                  <a:pt x="2441149" y="269168"/>
                  <a:pt x="2445751" y="280536"/>
                </a:cubicBezTo>
                <a:cubicBezTo>
                  <a:pt x="2448728" y="287574"/>
                  <a:pt x="2452518" y="292175"/>
                  <a:pt x="2459284" y="295423"/>
                </a:cubicBezTo>
                <a:cubicBezTo>
                  <a:pt x="2496096" y="313829"/>
                  <a:pt x="2517751" y="351453"/>
                  <a:pt x="2512608" y="393949"/>
                </a:cubicBezTo>
                <a:cubicBezTo>
                  <a:pt x="2512066" y="397468"/>
                  <a:pt x="2512878" y="400445"/>
                  <a:pt x="2513420" y="403694"/>
                </a:cubicBezTo>
                <a:cubicBezTo>
                  <a:pt x="2516939" y="419393"/>
                  <a:pt x="2510442" y="432927"/>
                  <a:pt x="2502322" y="445107"/>
                </a:cubicBezTo>
                <a:cubicBezTo>
                  <a:pt x="2497720" y="452145"/>
                  <a:pt x="2487976" y="452686"/>
                  <a:pt x="2479856" y="450250"/>
                </a:cubicBezTo>
                <a:cubicBezTo>
                  <a:pt x="2466864" y="446460"/>
                  <a:pt x="2453600" y="447272"/>
                  <a:pt x="2440608" y="445107"/>
                </a:cubicBezTo>
                <a:cubicBezTo>
                  <a:pt x="2435736" y="444295"/>
                  <a:pt x="2434112" y="446460"/>
                  <a:pt x="2433029" y="450520"/>
                </a:cubicBezTo>
                <a:cubicBezTo>
                  <a:pt x="2429781" y="463513"/>
                  <a:pt x="2422473" y="475423"/>
                  <a:pt x="2421931" y="489227"/>
                </a:cubicBezTo>
                <a:cubicBezTo>
                  <a:pt x="2421661" y="496535"/>
                  <a:pt x="2415435" y="499513"/>
                  <a:pt x="2408939" y="500866"/>
                </a:cubicBezTo>
                <a:cubicBezTo>
                  <a:pt x="2400277" y="502761"/>
                  <a:pt x="2397300" y="507904"/>
                  <a:pt x="2397570" y="516836"/>
                </a:cubicBezTo>
                <a:cubicBezTo>
                  <a:pt x="2398112" y="539032"/>
                  <a:pt x="2392157" y="560415"/>
                  <a:pt x="2387826" y="582069"/>
                </a:cubicBezTo>
                <a:cubicBezTo>
                  <a:pt x="2386202" y="589919"/>
                  <a:pt x="2381871" y="593437"/>
                  <a:pt x="2374021" y="593167"/>
                </a:cubicBezTo>
                <a:cubicBezTo>
                  <a:pt x="2370774" y="593167"/>
                  <a:pt x="2367255" y="593437"/>
                  <a:pt x="2364277" y="592625"/>
                </a:cubicBezTo>
                <a:cubicBezTo>
                  <a:pt x="2352909" y="589107"/>
                  <a:pt x="2345059" y="591813"/>
                  <a:pt x="2341811" y="603723"/>
                </a:cubicBezTo>
                <a:cubicBezTo>
                  <a:pt x="2341811" y="603994"/>
                  <a:pt x="2341540" y="604535"/>
                  <a:pt x="2341270" y="604535"/>
                </a:cubicBezTo>
                <a:cubicBezTo>
                  <a:pt x="2326653" y="612655"/>
                  <a:pt x="2318533" y="630791"/>
                  <a:pt x="2299315" y="631873"/>
                </a:cubicBezTo>
                <a:cubicBezTo>
                  <a:pt x="2294984" y="632144"/>
                  <a:pt x="2291736" y="634580"/>
                  <a:pt x="2289300" y="638099"/>
                </a:cubicBezTo>
                <a:cubicBezTo>
                  <a:pt x="2286864" y="641618"/>
                  <a:pt x="2287135" y="644595"/>
                  <a:pt x="2291736" y="645678"/>
                </a:cubicBezTo>
                <a:cubicBezTo>
                  <a:pt x="2302563" y="647843"/>
                  <a:pt x="2311766" y="651903"/>
                  <a:pt x="2317992" y="661648"/>
                </a:cubicBezTo>
                <a:cubicBezTo>
                  <a:pt x="2318804" y="663001"/>
                  <a:pt x="2322052" y="663272"/>
                  <a:pt x="2323946" y="664084"/>
                </a:cubicBezTo>
                <a:cubicBezTo>
                  <a:pt x="2352367" y="676264"/>
                  <a:pt x="2380247" y="688986"/>
                  <a:pt x="2402713" y="711452"/>
                </a:cubicBezTo>
                <a:cubicBezTo>
                  <a:pt x="2411646" y="720385"/>
                  <a:pt x="2423285" y="726881"/>
                  <a:pt x="2434382" y="733106"/>
                </a:cubicBezTo>
                <a:cubicBezTo>
                  <a:pt x="2443856" y="738520"/>
                  <a:pt x="2453600" y="735813"/>
                  <a:pt x="2462803" y="730670"/>
                </a:cubicBezTo>
                <a:cubicBezTo>
                  <a:pt x="2469570" y="726881"/>
                  <a:pt x="2475254" y="721467"/>
                  <a:pt x="2480127" y="715512"/>
                </a:cubicBezTo>
                <a:cubicBezTo>
                  <a:pt x="2506924" y="683573"/>
                  <a:pt x="2539134" y="655693"/>
                  <a:pt x="2562141" y="620505"/>
                </a:cubicBezTo>
                <a:cubicBezTo>
                  <a:pt x="2592186" y="574761"/>
                  <a:pt x="2618171" y="526580"/>
                  <a:pt x="2633870" y="473799"/>
                </a:cubicBezTo>
                <a:cubicBezTo>
                  <a:pt x="2637119" y="463242"/>
                  <a:pt x="2637119" y="452145"/>
                  <a:pt x="2630893" y="441859"/>
                </a:cubicBezTo>
                <a:cubicBezTo>
                  <a:pt x="2627645" y="436716"/>
                  <a:pt x="2624938" y="430490"/>
                  <a:pt x="2624126" y="424536"/>
                </a:cubicBezTo>
                <a:cubicBezTo>
                  <a:pt x="2621961" y="406942"/>
                  <a:pt x="2614111" y="391513"/>
                  <a:pt x="2606262" y="376355"/>
                </a:cubicBezTo>
                <a:cubicBezTo>
                  <a:pt x="2595705" y="355513"/>
                  <a:pt x="2579194" y="339002"/>
                  <a:pt x="2556728" y="330070"/>
                </a:cubicBezTo>
                <a:cubicBezTo>
                  <a:pt x="2550232" y="327634"/>
                  <a:pt x="2545360" y="324927"/>
                  <a:pt x="2546442" y="317077"/>
                </a:cubicBezTo>
                <a:cubicBezTo>
                  <a:pt x="2547525" y="308957"/>
                  <a:pt x="2553750" y="308686"/>
                  <a:pt x="2559705" y="308416"/>
                </a:cubicBezTo>
                <a:cubicBezTo>
                  <a:pt x="2570803" y="307874"/>
                  <a:pt x="2581901" y="307333"/>
                  <a:pt x="2592728" y="309769"/>
                </a:cubicBezTo>
                <a:cubicBezTo>
                  <a:pt x="2603826" y="312205"/>
                  <a:pt x="2613029" y="317077"/>
                  <a:pt x="2619795" y="326822"/>
                </a:cubicBezTo>
                <a:cubicBezTo>
                  <a:pt x="2634953" y="348476"/>
                  <a:pt x="2647404" y="347664"/>
                  <a:pt x="2658502" y="324386"/>
                </a:cubicBezTo>
                <a:cubicBezTo>
                  <a:pt x="2666893" y="307333"/>
                  <a:pt x="2673389" y="289468"/>
                  <a:pt x="2674201" y="269709"/>
                </a:cubicBezTo>
                <a:cubicBezTo>
                  <a:pt x="2675284" y="249950"/>
                  <a:pt x="2682051" y="231002"/>
                  <a:pt x="2688006" y="212055"/>
                </a:cubicBezTo>
                <a:cubicBezTo>
                  <a:pt x="2691254" y="202311"/>
                  <a:pt x="2700998" y="198792"/>
                  <a:pt x="2711555" y="201769"/>
                </a:cubicBezTo>
                <a:cubicBezTo>
                  <a:pt x="2721299" y="204476"/>
                  <a:pt x="2720758" y="212596"/>
                  <a:pt x="2719675" y="219634"/>
                </a:cubicBezTo>
                <a:cubicBezTo>
                  <a:pt x="2718051" y="231002"/>
                  <a:pt x="2715073" y="242371"/>
                  <a:pt x="2712096" y="257258"/>
                </a:cubicBezTo>
                <a:cubicBezTo>
                  <a:pt x="2719133" y="247514"/>
                  <a:pt x="2721840" y="239123"/>
                  <a:pt x="2724006" y="230732"/>
                </a:cubicBezTo>
                <a:cubicBezTo>
                  <a:pt x="2726442" y="220446"/>
                  <a:pt x="2729419" y="210160"/>
                  <a:pt x="2734833" y="200687"/>
                </a:cubicBezTo>
                <a:cubicBezTo>
                  <a:pt x="2739705" y="192025"/>
                  <a:pt x="2747825" y="189318"/>
                  <a:pt x="2757299" y="193378"/>
                </a:cubicBezTo>
                <a:cubicBezTo>
                  <a:pt x="2765961" y="196897"/>
                  <a:pt x="2768667" y="203393"/>
                  <a:pt x="2765419" y="212055"/>
                </a:cubicBezTo>
                <a:cubicBezTo>
                  <a:pt x="2763524" y="216927"/>
                  <a:pt x="2764607" y="218551"/>
                  <a:pt x="2769479" y="219363"/>
                </a:cubicBezTo>
                <a:cubicBezTo>
                  <a:pt x="2780306" y="220987"/>
                  <a:pt x="2783825" y="228296"/>
                  <a:pt x="2782742" y="238581"/>
                </a:cubicBezTo>
                <a:cubicBezTo>
                  <a:pt x="2779765" y="266190"/>
                  <a:pt x="2778682" y="294340"/>
                  <a:pt x="2770291" y="321137"/>
                </a:cubicBezTo>
                <a:cubicBezTo>
                  <a:pt x="2768667" y="326280"/>
                  <a:pt x="2766773" y="331694"/>
                  <a:pt x="2773269" y="337378"/>
                </a:cubicBezTo>
                <a:cubicBezTo>
                  <a:pt x="2776788" y="320055"/>
                  <a:pt x="2789239" y="307333"/>
                  <a:pt x="2792216" y="290551"/>
                </a:cubicBezTo>
                <a:cubicBezTo>
                  <a:pt x="2793299" y="284867"/>
                  <a:pt x="2795464" y="279183"/>
                  <a:pt x="2798442" y="274310"/>
                </a:cubicBezTo>
                <a:cubicBezTo>
                  <a:pt x="2803585" y="265649"/>
                  <a:pt x="2813870" y="266190"/>
                  <a:pt x="2823885" y="275122"/>
                </a:cubicBezTo>
                <a:cubicBezTo>
                  <a:pt x="2823885" y="282431"/>
                  <a:pt x="2823885" y="289739"/>
                  <a:pt x="2823885" y="297047"/>
                </a:cubicBezTo>
                <a:cubicBezTo>
                  <a:pt x="2815765" y="318431"/>
                  <a:pt x="2807645" y="340085"/>
                  <a:pt x="2799253" y="361468"/>
                </a:cubicBezTo>
                <a:cubicBezTo>
                  <a:pt x="2797359" y="366611"/>
                  <a:pt x="2798712" y="371754"/>
                  <a:pt x="2798171" y="376897"/>
                </a:cubicBezTo>
                <a:cubicBezTo>
                  <a:pt x="2796276" y="398280"/>
                  <a:pt x="2788156" y="418039"/>
                  <a:pt x="2780848" y="438069"/>
                </a:cubicBezTo>
                <a:cubicBezTo>
                  <a:pt x="2772998" y="459453"/>
                  <a:pt x="2759464" y="477047"/>
                  <a:pt x="2745660" y="494641"/>
                </a:cubicBezTo>
                <a:cubicBezTo>
                  <a:pt x="2725088" y="520626"/>
                  <a:pt x="2716156" y="552295"/>
                  <a:pt x="2707224" y="583964"/>
                </a:cubicBezTo>
                <a:cubicBezTo>
                  <a:pt x="2698292" y="614821"/>
                  <a:pt x="2686923" y="645137"/>
                  <a:pt x="2675555" y="675182"/>
                </a:cubicBezTo>
                <a:cubicBezTo>
                  <a:pt x="2660126" y="715242"/>
                  <a:pt x="2639013" y="752054"/>
                  <a:pt x="2616277" y="788054"/>
                </a:cubicBezTo>
                <a:cubicBezTo>
                  <a:pt x="2600307" y="813226"/>
                  <a:pt x="2584878" y="839211"/>
                  <a:pt x="2565389" y="862219"/>
                </a:cubicBezTo>
                <a:cubicBezTo>
                  <a:pt x="2557540" y="871422"/>
                  <a:pt x="2550502" y="881437"/>
                  <a:pt x="2543735" y="891452"/>
                </a:cubicBezTo>
                <a:cubicBezTo>
                  <a:pt x="2531284" y="910128"/>
                  <a:pt x="2516939" y="916895"/>
                  <a:pt x="2494743" y="911752"/>
                </a:cubicBezTo>
                <a:cubicBezTo>
                  <a:pt x="2477149" y="907692"/>
                  <a:pt x="2459555" y="903362"/>
                  <a:pt x="2442773" y="897136"/>
                </a:cubicBezTo>
                <a:cubicBezTo>
                  <a:pt x="2396488" y="880625"/>
                  <a:pt x="2348849" y="867903"/>
                  <a:pt x="2302563" y="851392"/>
                </a:cubicBezTo>
                <a:cubicBezTo>
                  <a:pt x="2264668" y="837858"/>
                  <a:pt x="2227315" y="821888"/>
                  <a:pt x="2193481" y="799693"/>
                </a:cubicBezTo>
                <a:cubicBezTo>
                  <a:pt x="2189691" y="797256"/>
                  <a:pt x="2185360" y="795903"/>
                  <a:pt x="2180759" y="797527"/>
                </a:cubicBezTo>
                <a:cubicBezTo>
                  <a:pt x="2171014" y="801046"/>
                  <a:pt x="2164789" y="796444"/>
                  <a:pt x="2158834" y="789678"/>
                </a:cubicBezTo>
                <a:cubicBezTo>
                  <a:pt x="2145030" y="774520"/>
                  <a:pt x="2131225" y="759091"/>
                  <a:pt x="2109571" y="754490"/>
                </a:cubicBezTo>
                <a:cubicBezTo>
                  <a:pt x="2100368" y="752595"/>
                  <a:pt x="2093331" y="753407"/>
                  <a:pt x="2085481" y="760174"/>
                </a:cubicBezTo>
                <a:cubicBezTo>
                  <a:pt x="2060579" y="781828"/>
                  <a:pt x="2035406" y="803753"/>
                  <a:pt x="2005631" y="818099"/>
                </a:cubicBezTo>
                <a:cubicBezTo>
                  <a:pt x="1980188" y="830550"/>
                  <a:pt x="1953120" y="838941"/>
                  <a:pt x="1927406" y="850850"/>
                </a:cubicBezTo>
                <a:cubicBezTo>
                  <a:pt x="1896008" y="865737"/>
                  <a:pt x="1865421" y="882519"/>
                  <a:pt x="1841331" y="908775"/>
                </a:cubicBezTo>
                <a:cubicBezTo>
                  <a:pt x="1829692" y="921497"/>
                  <a:pt x="1814805" y="929888"/>
                  <a:pt x="1799376" y="936925"/>
                </a:cubicBezTo>
                <a:cubicBezTo>
                  <a:pt x="1772579" y="949376"/>
                  <a:pt x="1748219" y="965346"/>
                  <a:pt x="1723858" y="981858"/>
                </a:cubicBezTo>
                <a:cubicBezTo>
                  <a:pt x="1697602" y="999722"/>
                  <a:pt x="1672159" y="1019211"/>
                  <a:pt x="1646444" y="1037887"/>
                </a:cubicBezTo>
                <a:cubicBezTo>
                  <a:pt x="1643738" y="1039782"/>
                  <a:pt x="1639948" y="1041677"/>
                  <a:pt x="1640219" y="1044925"/>
                </a:cubicBezTo>
                <a:cubicBezTo>
                  <a:pt x="1640760" y="1049256"/>
                  <a:pt x="1645632" y="1047090"/>
                  <a:pt x="1648339" y="1048444"/>
                </a:cubicBezTo>
                <a:cubicBezTo>
                  <a:pt x="1680279" y="1061707"/>
                  <a:pt x="1714925" y="1068203"/>
                  <a:pt x="1745512" y="1085256"/>
                </a:cubicBezTo>
                <a:cubicBezTo>
                  <a:pt x="1749031" y="1087151"/>
                  <a:pt x="1753091" y="1088233"/>
                  <a:pt x="1756339" y="1090669"/>
                </a:cubicBezTo>
                <a:cubicBezTo>
                  <a:pt x="1785572" y="1113677"/>
                  <a:pt x="1819406" y="1127752"/>
                  <a:pt x="1852429" y="1143722"/>
                </a:cubicBezTo>
                <a:cubicBezTo>
                  <a:pt x="1890324" y="1161857"/>
                  <a:pt x="1927135" y="1182699"/>
                  <a:pt x="1962865" y="1205165"/>
                </a:cubicBezTo>
                <a:cubicBezTo>
                  <a:pt x="2007255" y="1233316"/>
                  <a:pt x="2052188" y="1260383"/>
                  <a:pt x="2099827" y="1282849"/>
                </a:cubicBezTo>
                <a:cubicBezTo>
                  <a:pt x="2117150" y="1290970"/>
                  <a:pt x="2132308" y="1302609"/>
                  <a:pt x="2145571" y="1316413"/>
                </a:cubicBezTo>
                <a:cubicBezTo>
                  <a:pt x="2153691" y="1325075"/>
                  <a:pt x="2156939" y="1335631"/>
                  <a:pt x="2157751" y="1347541"/>
                </a:cubicBezTo>
                <a:cubicBezTo>
                  <a:pt x="2160458" y="1380293"/>
                  <a:pt x="2149902" y="1407360"/>
                  <a:pt x="2130954" y="1434428"/>
                </a:cubicBezTo>
                <a:cubicBezTo>
                  <a:pt x="2102533" y="1475300"/>
                  <a:pt x="2066263" y="1508593"/>
                  <a:pt x="2034052" y="1545405"/>
                </a:cubicBezTo>
                <a:cubicBezTo>
                  <a:pt x="1991015" y="1594397"/>
                  <a:pt x="1945541" y="1640683"/>
                  <a:pt x="1898985" y="1686157"/>
                </a:cubicBezTo>
                <a:cubicBezTo>
                  <a:pt x="1874624" y="1709976"/>
                  <a:pt x="1847557" y="1731089"/>
                  <a:pt x="1822654" y="1754367"/>
                </a:cubicBezTo>
                <a:cubicBezTo>
                  <a:pt x="1793421" y="1781976"/>
                  <a:pt x="1766083" y="1811480"/>
                  <a:pt x="1742264" y="1844231"/>
                </a:cubicBezTo>
                <a:cubicBezTo>
                  <a:pt x="1720880" y="1873194"/>
                  <a:pt x="1707076" y="1905945"/>
                  <a:pt x="1693813" y="1938968"/>
                </a:cubicBezTo>
                <a:cubicBezTo>
                  <a:pt x="1688670" y="1951960"/>
                  <a:pt x="1698956" y="1961705"/>
                  <a:pt x="1701933" y="1973073"/>
                </a:cubicBezTo>
                <a:cubicBezTo>
                  <a:pt x="1703557" y="1979028"/>
                  <a:pt x="1704640" y="1984441"/>
                  <a:pt x="1698685" y="1987419"/>
                </a:cubicBezTo>
                <a:cubicBezTo>
                  <a:pt x="1691647" y="1990667"/>
                  <a:pt x="1694625" y="1993915"/>
                  <a:pt x="1697602" y="1997434"/>
                </a:cubicBezTo>
                <a:cubicBezTo>
                  <a:pt x="1714113" y="2017464"/>
                  <a:pt x="1732249" y="2035599"/>
                  <a:pt x="1748489" y="2055629"/>
                </a:cubicBezTo>
                <a:cubicBezTo>
                  <a:pt x="1760128" y="2069975"/>
                  <a:pt x="1773121" y="2078095"/>
                  <a:pt x="1790444" y="2082697"/>
                </a:cubicBezTo>
                <a:cubicBezTo>
                  <a:pt x="1798023" y="2084592"/>
                  <a:pt x="1800459" y="2094336"/>
                  <a:pt x="1806143" y="2100020"/>
                </a:cubicBezTo>
                <a:cubicBezTo>
                  <a:pt x="1810203" y="2104080"/>
                  <a:pt x="1813722" y="2105975"/>
                  <a:pt x="1818865" y="2107058"/>
                </a:cubicBezTo>
                <a:cubicBezTo>
                  <a:pt x="1838354" y="2110577"/>
                  <a:pt x="1857842" y="2114366"/>
                  <a:pt x="1877331" y="2117885"/>
                </a:cubicBezTo>
                <a:cubicBezTo>
                  <a:pt x="1896008" y="2121404"/>
                  <a:pt x="1909000" y="2136832"/>
                  <a:pt x="1909541" y="2160652"/>
                </a:cubicBezTo>
                <a:cubicBezTo>
                  <a:pt x="1910083" y="2177704"/>
                  <a:pt x="1901692" y="2190155"/>
                  <a:pt x="1883015" y="2198005"/>
                </a:cubicBezTo>
                <a:cubicBezTo>
                  <a:pt x="1862444" y="2206667"/>
                  <a:pt x="1840519" y="2209644"/>
                  <a:pt x="1818594" y="2210997"/>
                </a:cubicBezTo>
                <a:cubicBezTo>
                  <a:pt x="1797752" y="2212351"/>
                  <a:pt x="1776640" y="2211539"/>
                  <a:pt x="1755797" y="2209373"/>
                </a:cubicBezTo>
                <a:cubicBezTo>
                  <a:pt x="1731166" y="2206937"/>
                  <a:pt x="1707617" y="2200441"/>
                  <a:pt x="1685422" y="2189614"/>
                </a:cubicBezTo>
                <a:cubicBezTo>
                  <a:pt x="1640219" y="2167419"/>
                  <a:pt x="1594204" y="2147388"/>
                  <a:pt x="1546294" y="2131960"/>
                </a:cubicBezTo>
                <a:cubicBezTo>
                  <a:pt x="1521121" y="2123840"/>
                  <a:pt x="1495136" y="2117614"/>
                  <a:pt x="1471588" y="2105975"/>
                </a:cubicBezTo>
                <a:cubicBezTo>
                  <a:pt x="1451287" y="2096231"/>
                  <a:pt x="1428550" y="2090546"/>
                  <a:pt x="1412310" y="2073223"/>
                </a:cubicBezTo>
                <a:cubicBezTo>
                  <a:pt x="1406625" y="2066998"/>
                  <a:pt x="1400670" y="2060772"/>
                  <a:pt x="1397964" y="2052652"/>
                </a:cubicBezTo>
                <a:cubicBezTo>
                  <a:pt x="1394986" y="2043990"/>
                  <a:pt x="1396610" y="2036682"/>
                  <a:pt x="1405813" y="2032622"/>
                </a:cubicBezTo>
                <a:cubicBezTo>
                  <a:pt x="1422866" y="2025043"/>
                  <a:pt x="1430986" y="2009344"/>
                  <a:pt x="1437482" y="1993644"/>
                </a:cubicBezTo>
                <a:cubicBezTo>
                  <a:pt x="1443708" y="1978757"/>
                  <a:pt x="1449122" y="1963600"/>
                  <a:pt x="1459407" y="1950878"/>
                </a:cubicBezTo>
                <a:cubicBezTo>
                  <a:pt x="1468340" y="1939780"/>
                  <a:pt x="1474565" y="1926517"/>
                  <a:pt x="1481061" y="1913795"/>
                </a:cubicBezTo>
                <a:cubicBezTo>
                  <a:pt x="1485663" y="1904592"/>
                  <a:pt x="1492700" y="1901073"/>
                  <a:pt x="1501633" y="1904863"/>
                </a:cubicBezTo>
                <a:cubicBezTo>
                  <a:pt x="1507588" y="1907299"/>
                  <a:pt x="1510565" y="1904863"/>
                  <a:pt x="1514084" y="1901344"/>
                </a:cubicBezTo>
                <a:cubicBezTo>
                  <a:pt x="1521121" y="1894306"/>
                  <a:pt x="1527076" y="1886998"/>
                  <a:pt x="1532219" y="1878066"/>
                </a:cubicBezTo>
                <a:cubicBezTo>
                  <a:pt x="1539527" y="1864803"/>
                  <a:pt x="1551437" y="1853976"/>
                  <a:pt x="1558475" y="1840171"/>
                </a:cubicBezTo>
                <a:cubicBezTo>
                  <a:pt x="1571467" y="1814728"/>
                  <a:pt x="1595016" y="1797946"/>
                  <a:pt x="1610174" y="1774126"/>
                </a:cubicBezTo>
                <a:cubicBezTo>
                  <a:pt x="1629392" y="1743811"/>
                  <a:pt x="1649422" y="1714036"/>
                  <a:pt x="1668369" y="1683720"/>
                </a:cubicBezTo>
                <a:cubicBezTo>
                  <a:pt x="1682986" y="1660442"/>
                  <a:pt x="1696519" y="1636352"/>
                  <a:pt x="1711407" y="1613345"/>
                </a:cubicBezTo>
                <a:cubicBezTo>
                  <a:pt x="1724940" y="1592232"/>
                  <a:pt x="1734685" y="1569225"/>
                  <a:pt x="1746594" y="1547300"/>
                </a:cubicBezTo>
                <a:cubicBezTo>
                  <a:pt x="1755256" y="1531601"/>
                  <a:pt x="1764459" y="1515901"/>
                  <a:pt x="1775557" y="1502097"/>
                </a:cubicBezTo>
                <a:cubicBezTo>
                  <a:pt x="1796669" y="1475300"/>
                  <a:pt x="1819406" y="1449586"/>
                  <a:pt x="1844309" y="1426037"/>
                </a:cubicBezTo>
                <a:cubicBezTo>
                  <a:pt x="1852699" y="1418187"/>
                  <a:pt x="1852158" y="1417917"/>
                  <a:pt x="1841060" y="1414668"/>
                </a:cubicBezTo>
                <a:cubicBezTo>
                  <a:pt x="1797752" y="1402217"/>
                  <a:pt x="1752820" y="1399511"/>
                  <a:pt x="1708700" y="1392744"/>
                </a:cubicBezTo>
                <a:cubicBezTo>
                  <a:pt x="1669452" y="1386789"/>
                  <a:pt x="1629933" y="1382458"/>
                  <a:pt x="1590685" y="1377315"/>
                </a:cubicBezTo>
                <a:cubicBezTo>
                  <a:pt x="1578505" y="1375691"/>
                  <a:pt x="1567136" y="1371360"/>
                  <a:pt x="1555497" y="1368383"/>
                </a:cubicBezTo>
                <a:cubicBezTo>
                  <a:pt x="1517332" y="1357827"/>
                  <a:pt x="1479437" y="1346458"/>
                  <a:pt x="1440460" y="1338067"/>
                </a:cubicBezTo>
                <a:cubicBezTo>
                  <a:pt x="1431257" y="1336172"/>
                  <a:pt x="1422054" y="1332654"/>
                  <a:pt x="1413122" y="1329406"/>
                </a:cubicBezTo>
                <a:cubicBezTo>
                  <a:pt x="1407708" y="1327511"/>
                  <a:pt x="1403377" y="1327782"/>
                  <a:pt x="1398505" y="1331030"/>
                </a:cubicBezTo>
                <a:cubicBezTo>
                  <a:pt x="1363588" y="1353766"/>
                  <a:pt x="1330295" y="1378127"/>
                  <a:pt x="1299438" y="1406007"/>
                </a:cubicBezTo>
                <a:cubicBezTo>
                  <a:pt x="1272911" y="1430097"/>
                  <a:pt x="1248280" y="1456353"/>
                  <a:pt x="1222024" y="1480713"/>
                </a:cubicBezTo>
                <a:cubicBezTo>
                  <a:pt x="1202265" y="1498578"/>
                  <a:pt x="1184130" y="1518337"/>
                  <a:pt x="1162476" y="1534578"/>
                </a:cubicBezTo>
                <a:cubicBezTo>
                  <a:pt x="1137303" y="1552984"/>
                  <a:pt x="1113213" y="1573285"/>
                  <a:pt x="1090746" y="1594668"/>
                </a:cubicBezTo>
                <a:cubicBezTo>
                  <a:pt x="1044731" y="1638518"/>
                  <a:pt x="995468" y="1677495"/>
                  <a:pt x="939168" y="1706999"/>
                </a:cubicBezTo>
                <a:cubicBezTo>
                  <a:pt x="919138" y="1717555"/>
                  <a:pt x="903168" y="1733525"/>
                  <a:pt x="886386" y="1748141"/>
                </a:cubicBezTo>
                <a:cubicBezTo>
                  <a:pt x="850657" y="1779269"/>
                  <a:pt x="814657" y="1809314"/>
                  <a:pt x="768642" y="1825284"/>
                </a:cubicBezTo>
                <a:cubicBezTo>
                  <a:pt x="748341" y="1832322"/>
                  <a:pt x="730747" y="1845855"/>
                  <a:pt x="711259" y="1855058"/>
                </a:cubicBezTo>
                <a:cubicBezTo>
                  <a:pt x="682026" y="1868863"/>
                  <a:pt x="657123" y="1888351"/>
                  <a:pt x="632221" y="1908111"/>
                </a:cubicBezTo>
                <a:cubicBezTo>
                  <a:pt x="617605" y="1919479"/>
                  <a:pt x="601093" y="1928953"/>
                  <a:pt x="586477" y="1940592"/>
                </a:cubicBezTo>
                <a:cubicBezTo>
                  <a:pt x="561033" y="1961163"/>
                  <a:pt x="533154" y="1978216"/>
                  <a:pt x="505815" y="1995539"/>
                </a:cubicBezTo>
                <a:cubicBezTo>
                  <a:pt x="475770" y="2014757"/>
                  <a:pt x="446808" y="2035329"/>
                  <a:pt x="418387" y="2056712"/>
                </a:cubicBezTo>
                <a:cubicBezTo>
                  <a:pt x="381034" y="2084321"/>
                  <a:pt x="347470" y="2115990"/>
                  <a:pt x="321214" y="2154697"/>
                </a:cubicBezTo>
                <a:cubicBezTo>
                  <a:pt x="313094" y="2166607"/>
                  <a:pt x="300372" y="2174185"/>
                  <a:pt x="290357" y="2183930"/>
                </a:cubicBezTo>
                <a:cubicBezTo>
                  <a:pt x="285215" y="2189073"/>
                  <a:pt x="281154" y="2195298"/>
                  <a:pt x="275741" y="2200170"/>
                </a:cubicBezTo>
                <a:cubicBezTo>
                  <a:pt x="261395" y="2213163"/>
                  <a:pt x="248403" y="2227509"/>
                  <a:pt x="237034" y="2243208"/>
                </a:cubicBezTo>
                <a:cubicBezTo>
                  <a:pt x="233786" y="2247809"/>
                  <a:pt x="232162" y="2251328"/>
                  <a:pt x="233786" y="2257283"/>
                </a:cubicBezTo>
                <a:cubicBezTo>
                  <a:pt x="237034" y="2268110"/>
                  <a:pt x="229997" y="2282456"/>
                  <a:pt x="219170" y="2286516"/>
                </a:cubicBezTo>
                <a:cubicBezTo>
                  <a:pt x="209967" y="2289764"/>
                  <a:pt x="205636" y="2296531"/>
                  <a:pt x="201034" y="2304381"/>
                </a:cubicBezTo>
                <a:cubicBezTo>
                  <a:pt x="193997" y="2316832"/>
                  <a:pt x="186147" y="2328741"/>
                  <a:pt x="177756" y="2340110"/>
                </a:cubicBezTo>
                <a:cubicBezTo>
                  <a:pt x="173155" y="2346335"/>
                  <a:pt x="168012" y="2352020"/>
                  <a:pt x="165576" y="2359328"/>
                </a:cubicBezTo>
                <a:cubicBezTo>
                  <a:pt x="165034" y="2360952"/>
                  <a:pt x="163952" y="2363388"/>
                  <a:pt x="162869" y="2363929"/>
                </a:cubicBezTo>
                <a:cubicBezTo>
                  <a:pt x="147711" y="2369072"/>
                  <a:pt x="149335" y="2383147"/>
                  <a:pt x="148252" y="2394516"/>
                </a:cubicBezTo>
                <a:cubicBezTo>
                  <a:pt x="147170" y="2406155"/>
                  <a:pt x="143651" y="2415899"/>
                  <a:pt x="136884" y="2424831"/>
                </a:cubicBezTo>
                <a:cubicBezTo>
                  <a:pt x="118749" y="2448651"/>
                  <a:pt x="107922" y="2475448"/>
                  <a:pt x="101155" y="2504139"/>
                </a:cubicBezTo>
                <a:cubicBezTo>
                  <a:pt x="100613" y="2506576"/>
                  <a:pt x="99801" y="2509012"/>
                  <a:pt x="99260" y="2511718"/>
                </a:cubicBezTo>
                <a:cubicBezTo>
                  <a:pt x="95471" y="2528500"/>
                  <a:pt x="87892" y="2542575"/>
                  <a:pt x="70298" y="2548530"/>
                </a:cubicBezTo>
                <a:cubicBezTo>
                  <a:pt x="60553" y="2550154"/>
                  <a:pt x="52433" y="2550154"/>
                  <a:pt x="44313" y="2550154"/>
                </a:cubicBezTo>
                <a:close/>
              </a:path>
            </a:pathLst>
          </a:custGeom>
          <a:solidFill>
            <a:schemeClr val="accent2"/>
          </a:solidFill>
          <a:ln w="27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BCD1A09-51A0-4BEC-BED8-C895848A20B3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C264503-E9AB-4BB6-8A5C-13ADF2158B78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A9BC65-DDF7-40E4-9380-23120787E2B4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4989A125-E7F0-458B-BD52-65A4161ECD34}"/>
              </a:ext>
            </a:extLst>
          </p:cNvPr>
          <p:cNvSpPr txBox="1">
            <a:spLocks/>
          </p:cNvSpPr>
          <p:nvPr userDrawn="1"/>
        </p:nvSpPr>
        <p:spPr>
          <a:xfrm>
            <a:off x="11377192" y="6266255"/>
            <a:ext cx="41709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B115DA1-1D67-4E13-B640-DE25A3F8E6EE}" type="slidenum">
              <a:rPr lang="ko-KR" altLang="en-US" sz="1600" u="sng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ko-KR" altLang="en-US" u="sn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790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7004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3427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5172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1509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4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B90BA5AE-2490-419A-9546-402D02F0F430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603313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algn="ctr">
              <a:buNone/>
            </a:pPr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2" name="그림 개체 틀 2">
            <a:extLst>
              <a:ext uri="{FF2B5EF4-FFF2-40B4-BE49-F238E27FC236}">
                <a16:creationId xmlns:a16="http://schemas.microsoft.com/office/drawing/2014/main" id="{7F9885DB-8EEC-4DEC-B04E-A35EA931C0FC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301102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algn="ctr">
              <a:buNone/>
            </a:pPr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3" name="그림 개체 틀 2">
            <a:extLst>
              <a:ext uri="{FF2B5EF4-FFF2-40B4-BE49-F238E27FC236}">
                <a16:creationId xmlns:a16="http://schemas.microsoft.com/office/drawing/2014/main" id="{F8820DFE-35B9-44E0-883B-A21DCD7C7503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9016308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4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algn="ctr">
              <a:buNone/>
            </a:pPr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B03E213-D4DF-4EF0-9F61-659F284976AB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A3FE02D-42B7-4C9D-8A1E-1D89D526B2CE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8D5CB49-7A8E-4E79-8B3F-4B08186A005B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3D770D03-D2D1-48C9-8D60-8B6B995F4025}"/>
              </a:ext>
            </a:extLst>
          </p:cNvPr>
          <p:cNvSpPr/>
          <p:nvPr userDrawn="1"/>
        </p:nvSpPr>
        <p:spPr>
          <a:xfrm>
            <a:off x="9162634" y="6483782"/>
            <a:ext cx="28641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Living Sports Healthy Life</a:t>
            </a:r>
          </a:p>
        </p:txBody>
      </p:sp>
      <p:sp>
        <p:nvSpPr>
          <p:cNvPr id="11" name="Flowchart: Process 72">
            <a:extLst>
              <a:ext uri="{FF2B5EF4-FFF2-40B4-BE49-F238E27FC236}">
                <a16:creationId xmlns:a16="http://schemas.microsoft.com/office/drawing/2014/main" id="{36A3313F-ABC0-4A52-A7A4-290B232F85D2}"/>
              </a:ext>
            </a:extLst>
          </p:cNvPr>
          <p:cNvSpPr/>
          <p:nvPr userDrawn="1"/>
        </p:nvSpPr>
        <p:spPr>
          <a:xfrm flipV="1">
            <a:off x="0" y="77624"/>
            <a:ext cx="12192000" cy="66937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87" r:id="rId3"/>
    <p:sldLayoutId id="2147483658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7" r:id="rId10"/>
    <p:sldLayoutId id="2147483683" r:id="rId11"/>
    <p:sldLayoutId id="2147483685" r:id="rId12"/>
    <p:sldLayoutId id="2147483686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8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entaucyan.github.io/Cross-Gy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github.com/Centaucyan/Cross-Gy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crossgym.dothome.co.kr/" TargetMode="External"/><Relationship Id="rId5" Type="http://schemas.openxmlformats.org/officeDocument/2006/relationships/hyperlink" Target="http://www.free-powerpoint-templates-design.com/" TargetMode="External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crossgym.dothome.co.kr/#about" TargetMode="External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crossgym.dothome.co.kr/#project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hyperlink" Target="http://crossgym.dothome.co.kr/web_data/01_gangnam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crossgym.dothome.co.kr/web_data/web_map/01_gangnammap.html" TargetMode="Externa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7DC83D12-1353-440F-A5DC-1ACD4C118187}"/>
              </a:ext>
            </a:extLst>
          </p:cNvPr>
          <p:cNvSpPr txBox="1"/>
          <p:nvPr/>
        </p:nvSpPr>
        <p:spPr>
          <a:xfrm>
            <a:off x="3072586" y="5194083"/>
            <a:ext cx="6037628" cy="1245021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팀 명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: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Cross-Gym</a:t>
            </a:r>
          </a:p>
          <a:p>
            <a:pPr algn="ctr">
              <a:lnSpc>
                <a:spcPct val="120000"/>
              </a:lnSpc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김동우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김태욱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김태형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박수호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)</a:t>
            </a:r>
          </a:p>
          <a:p>
            <a:pPr algn="ctr">
              <a:lnSpc>
                <a:spcPct val="120000"/>
              </a:lnSpc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hlinkClick r:id="rId3"/>
              </a:rPr>
              <a:t>https://centaucyan.github.io/Cross-Gym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  <a:cs typeface="Arial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hlinkClick r:id="rId4"/>
              </a:rPr>
              <a:t>https://github.com/Centaucyan/Cross-Gym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  <a:cs typeface="Arial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DF29D22-6F43-449F-A2C4-49C16C6214BC}"/>
              </a:ext>
            </a:extLst>
          </p:cNvPr>
          <p:cNvGrpSpPr/>
          <p:nvPr/>
        </p:nvGrpSpPr>
        <p:grpSpPr>
          <a:xfrm flipH="1">
            <a:off x="3242976" y="2104222"/>
            <a:ext cx="5706047" cy="3146452"/>
            <a:chOff x="-3696255" y="-2778619"/>
            <a:chExt cx="15166108" cy="7741698"/>
          </a:xfrm>
        </p:grpSpPr>
        <p:sp>
          <p:nvSpPr>
            <p:cNvPr id="3" name="Graphic 1">
              <a:extLst>
                <a:ext uri="{FF2B5EF4-FFF2-40B4-BE49-F238E27FC236}">
                  <a16:creationId xmlns:a16="http://schemas.microsoft.com/office/drawing/2014/main" id="{896AF26F-78AA-4C08-B8F9-537C15666151}"/>
                </a:ext>
              </a:extLst>
            </p:cNvPr>
            <p:cNvSpPr/>
            <p:nvPr/>
          </p:nvSpPr>
          <p:spPr>
            <a:xfrm>
              <a:off x="957401" y="-2490628"/>
              <a:ext cx="5080589" cy="7114809"/>
            </a:xfrm>
            <a:custGeom>
              <a:avLst/>
              <a:gdLst>
                <a:gd name="connsiteX0" fmla="*/ 165148 w 4876800"/>
                <a:gd name="connsiteY0" fmla="*/ 6144578 h 6829425"/>
                <a:gd name="connsiteX1" fmla="*/ 270875 w 4876800"/>
                <a:gd name="connsiteY1" fmla="*/ 6081713 h 6829425"/>
                <a:gd name="connsiteX2" fmla="*/ 367078 w 4876800"/>
                <a:gd name="connsiteY2" fmla="*/ 6114098 h 6829425"/>
                <a:gd name="connsiteX3" fmla="*/ 562341 w 4876800"/>
                <a:gd name="connsiteY3" fmla="*/ 6159818 h 6829425"/>
                <a:gd name="connsiteX4" fmla="*/ 830945 w 4876800"/>
                <a:gd name="connsiteY4" fmla="*/ 6143625 h 6829425"/>
                <a:gd name="connsiteX5" fmla="*/ 864283 w 4876800"/>
                <a:gd name="connsiteY5" fmla="*/ 6137910 h 6829425"/>
                <a:gd name="connsiteX6" fmla="*/ 925243 w 4876800"/>
                <a:gd name="connsiteY6" fmla="*/ 6078855 h 6829425"/>
                <a:gd name="connsiteX7" fmla="*/ 961438 w 4876800"/>
                <a:gd name="connsiteY7" fmla="*/ 5929313 h 6829425"/>
                <a:gd name="connsiteX8" fmla="*/ 1013826 w 4876800"/>
                <a:gd name="connsiteY8" fmla="*/ 5662613 h 6829425"/>
                <a:gd name="connsiteX9" fmla="*/ 1094788 w 4876800"/>
                <a:gd name="connsiteY9" fmla="*/ 5106353 h 6829425"/>
                <a:gd name="connsiteX10" fmla="*/ 1086216 w 4876800"/>
                <a:gd name="connsiteY10" fmla="*/ 4885373 h 6829425"/>
                <a:gd name="connsiteX11" fmla="*/ 1105266 w 4876800"/>
                <a:gd name="connsiteY11" fmla="*/ 4601528 h 6829425"/>
                <a:gd name="connsiteX12" fmla="*/ 1197658 w 4876800"/>
                <a:gd name="connsiteY12" fmla="*/ 4349115 h 6829425"/>
                <a:gd name="connsiteX13" fmla="*/ 1314815 w 4876800"/>
                <a:gd name="connsiteY13" fmla="*/ 3890963 h 6829425"/>
                <a:gd name="connsiteX14" fmla="*/ 1484360 w 4876800"/>
                <a:gd name="connsiteY14" fmla="*/ 3458528 h 6829425"/>
                <a:gd name="connsiteX15" fmla="*/ 1520556 w 4876800"/>
                <a:gd name="connsiteY15" fmla="*/ 3383280 h 6829425"/>
                <a:gd name="connsiteX16" fmla="*/ 1525318 w 4876800"/>
                <a:gd name="connsiteY16" fmla="*/ 3293745 h 6829425"/>
                <a:gd name="connsiteX17" fmla="*/ 1455785 w 4876800"/>
                <a:gd name="connsiteY17" fmla="*/ 3166110 h 6829425"/>
                <a:gd name="connsiteX18" fmla="*/ 1307196 w 4876800"/>
                <a:gd name="connsiteY18" fmla="*/ 2843213 h 6829425"/>
                <a:gd name="connsiteX19" fmla="*/ 1248140 w 4876800"/>
                <a:gd name="connsiteY19" fmla="*/ 2627948 h 6829425"/>
                <a:gd name="connsiteX20" fmla="*/ 1079548 w 4876800"/>
                <a:gd name="connsiteY20" fmla="*/ 2206943 h 6829425"/>
                <a:gd name="connsiteX21" fmla="*/ 1058593 w 4876800"/>
                <a:gd name="connsiteY21" fmla="*/ 2174558 h 6829425"/>
                <a:gd name="connsiteX22" fmla="*/ 1010968 w 4876800"/>
                <a:gd name="connsiteY22" fmla="*/ 2185035 h 6829425"/>
                <a:gd name="connsiteX23" fmla="*/ 1000491 w 4876800"/>
                <a:gd name="connsiteY23" fmla="*/ 2236470 h 6829425"/>
                <a:gd name="connsiteX24" fmla="*/ 928101 w 4876800"/>
                <a:gd name="connsiteY24" fmla="*/ 2463165 h 6829425"/>
                <a:gd name="connsiteX25" fmla="*/ 787130 w 4876800"/>
                <a:gd name="connsiteY25" fmla="*/ 2567940 h 6829425"/>
                <a:gd name="connsiteX26" fmla="*/ 699501 w 4876800"/>
                <a:gd name="connsiteY26" fmla="*/ 2554605 h 6829425"/>
                <a:gd name="connsiteX27" fmla="*/ 591868 w 4876800"/>
                <a:gd name="connsiteY27" fmla="*/ 2489835 h 6829425"/>
                <a:gd name="connsiteX28" fmla="*/ 478520 w 4876800"/>
                <a:gd name="connsiteY28" fmla="*/ 2394585 h 6829425"/>
                <a:gd name="connsiteX29" fmla="*/ 228013 w 4876800"/>
                <a:gd name="connsiteY29" fmla="*/ 2178368 h 6829425"/>
                <a:gd name="connsiteX30" fmla="*/ 33703 w 4876800"/>
                <a:gd name="connsiteY30" fmla="*/ 2005013 h 6829425"/>
                <a:gd name="connsiteX31" fmla="*/ 35608 w 4876800"/>
                <a:gd name="connsiteY31" fmla="*/ 1847850 h 6829425"/>
                <a:gd name="connsiteX32" fmla="*/ 244205 w 4876800"/>
                <a:gd name="connsiteY32" fmla="*/ 1762125 h 6829425"/>
                <a:gd name="connsiteX33" fmla="*/ 314690 w 4876800"/>
                <a:gd name="connsiteY33" fmla="*/ 1846898 h 6829425"/>
                <a:gd name="connsiteX34" fmla="*/ 323263 w 4876800"/>
                <a:gd name="connsiteY34" fmla="*/ 1992630 h 6829425"/>
                <a:gd name="connsiteX35" fmla="*/ 387080 w 4876800"/>
                <a:gd name="connsiteY35" fmla="*/ 2086928 h 6829425"/>
                <a:gd name="connsiteX36" fmla="*/ 438515 w 4876800"/>
                <a:gd name="connsiteY36" fmla="*/ 2113598 h 6829425"/>
                <a:gd name="connsiteX37" fmla="*/ 561388 w 4876800"/>
                <a:gd name="connsiteY37" fmla="*/ 2176463 h 6829425"/>
                <a:gd name="connsiteX38" fmla="*/ 628063 w 4876800"/>
                <a:gd name="connsiteY38" fmla="*/ 2203133 h 6829425"/>
                <a:gd name="connsiteX39" fmla="*/ 691880 w 4876800"/>
                <a:gd name="connsiteY39" fmla="*/ 2160270 h 6829425"/>
                <a:gd name="connsiteX40" fmla="*/ 700453 w 4876800"/>
                <a:gd name="connsiteY40" fmla="*/ 2125028 h 6829425"/>
                <a:gd name="connsiteX41" fmla="*/ 788083 w 4876800"/>
                <a:gd name="connsiteY41" fmla="*/ 1627823 h 6829425"/>
                <a:gd name="connsiteX42" fmla="*/ 990966 w 4876800"/>
                <a:gd name="connsiteY42" fmla="*/ 1305878 h 6829425"/>
                <a:gd name="connsiteX43" fmla="*/ 1041448 w 4876800"/>
                <a:gd name="connsiteY43" fmla="*/ 1268730 h 6829425"/>
                <a:gd name="connsiteX44" fmla="*/ 1065260 w 4876800"/>
                <a:gd name="connsiteY44" fmla="*/ 1241108 h 6829425"/>
                <a:gd name="connsiteX45" fmla="*/ 1070023 w 4876800"/>
                <a:gd name="connsiteY45" fmla="*/ 1219200 h 6829425"/>
                <a:gd name="connsiteX46" fmla="*/ 1010968 w 4876800"/>
                <a:gd name="connsiteY46" fmla="*/ 1073468 h 6829425"/>
                <a:gd name="connsiteX47" fmla="*/ 931910 w 4876800"/>
                <a:gd name="connsiteY47" fmla="*/ 1022033 h 6829425"/>
                <a:gd name="connsiteX48" fmla="*/ 822373 w 4876800"/>
                <a:gd name="connsiteY48" fmla="*/ 1028700 h 6829425"/>
                <a:gd name="connsiteX49" fmla="*/ 740458 w 4876800"/>
                <a:gd name="connsiteY49" fmla="*/ 975360 h 6829425"/>
                <a:gd name="connsiteX50" fmla="*/ 705216 w 4876800"/>
                <a:gd name="connsiteY50" fmla="*/ 871538 h 6829425"/>
                <a:gd name="connsiteX51" fmla="*/ 684260 w 4876800"/>
                <a:gd name="connsiteY51" fmla="*/ 817245 h 6829425"/>
                <a:gd name="connsiteX52" fmla="*/ 636635 w 4876800"/>
                <a:gd name="connsiteY52" fmla="*/ 766763 h 6829425"/>
                <a:gd name="connsiteX53" fmla="*/ 607108 w 4876800"/>
                <a:gd name="connsiteY53" fmla="*/ 715328 h 6829425"/>
                <a:gd name="connsiteX54" fmla="*/ 618538 w 4876800"/>
                <a:gd name="connsiteY54" fmla="*/ 685800 h 6829425"/>
                <a:gd name="connsiteX55" fmla="*/ 621395 w 4876800"/>
                <a:gd name="connsiteY55" fmla="*/ 518160 h 6829425"/>
                <a:gd name="connsiteX56" fmla="*/ 616633 w 4876800"/>
                <a:gd name="connsiteY56" fmla="*/ 400050 h 6829425"/>
                <a:gd name="connsiteX57" fmla="*/ 664258 w 4876800"/>
                <a:gd name="connsiteY57" fmla="*/ 212408 h 6829425"/>
                <a:gd name="connsiteX58" fmla="*/ 699501 w 4876800"/>
                <a:gd name="connsiteY58" fmla="*/ 155258 h 6829425"/>
                <a:gd name="connsiteX59" fmla="*/ 831898 w 4876800"/>
                <a:gd name="connsiteY59" fmla="*/ 71438 h 6829425"/>
                <a:gd name="connsiteX60" fmla="*/ 900478 w 4876800"/>
                <a:gd name="connsiteY60" fmla="*/ 40958 h 6829425"/>
                <a:gd name="connsiteX61" fmla="*/ 1095741 w 4876800"/>
                <a:gd name="connsiteY61" fmla="*/ 0 h 6829425"/>
                <a:gd name="connsiteX62" fmla="*/ 1111933 w 4876800"/>
                <a:gd name="connsiteY62" fmla="*/ 4763 h 6829425"/>
                <a:gd name="connsiteX63" fmla="*/ 1355773 w 4876800"/>
                <a:gd name="connsiteY63" fmla="*/ 91440 h 6829425"/>
                <a:gd name="connsiteX64" fmla="*/ 1415781 w 4876800"/>
                <a:gd name="connsiteY64" fmla="*/ 111443 h 6829425"/>
                <a:gd name="connsiteX65" fmla="*/ 1653906 w 4876800"/>
                <a:gd name="connsiteY65" fmla="*/ 224790 h 6829425"/>
                <a:gd name="connsiteX66" fmla="*/ 1752013 w 4876800"/>
                <a:gd name="connsiteY66" fmla="*/ 351473 h 6829425"/>
                <a:gd name="connsiteX67" fmla="*/ 1940608 w 4876800"/>
                <a:gd name="connsiteY67" fmla="*/ 470535 h 6829425"/>
                <a:gd name="connsiteX68" fmla="*/ 1972993 w 4876800"/>
                <a:gd name="connsiteY68" fmla="*/ 481965 h 6829425"/>
                <a:gd name="connsiteX69" fmla="*/ 2053003 w 4876800"/>
                <a:gd name="connsiteY69" fmla="*/ 581978 h 6829425"/>
                <a:gd name="connsiteX70" fmla="*/ 2076815 w 4876800"/>
                <a:gd name="connsiteY70" fmla="*/ 695325 h 6829425"/>
                <a:gd name="connsiteX71" fmla="*/ 2174923 w 4876800"/>
                <a:gd name="connsiteY71" fmla="*/ 818198 h 6829425"/>
                <a:gd name="connsiteX72" fmla="*/ 2203498 w 4876800"/>
                <a:gd name="connsiteY72" fmla="*/ 838200 h 6829425"/>
                <a:gd name="connsiteX73" fmla="*/ 2107296 w 4876800"/>
                <a:gd name="connsiteY73" fmla="*/ 815340 h 6829425"/>
                <a:gd name="connsiteX74" fmla="*/ 2071101 w 4876800"/>
                <a:gd name="connsiteY74" fmla="*/ 841058 h 6829425"/>
                <a:gd name="connsiteX75" fmla="*/ 2074910 w 4876800"/>
                <a:gd name="connsiteY75" fmla="*/ 880110 h 6829425"/>
                <a:gd name="connsiteX76" fmla="*/ 2071101 w 4876800"/>
                <a:gd name="connsiteY76" fmla="*/ 899160 h 6829425"/>
                <a:gd name="connsiteX77" fmla="*/ 2050146 w 4876800"/>
                <a:gd name="connsiteY77" fmla="*/ 896303 h 6829425"/>
                <a:gd name="connsiteX78" fmla="*/ 2009188 w 4876800"/>
                <a:gd name="connsiteY78" fmla="*/ 850583 h 6829425"/>
                <a:gd name="connsiteX79" fmla="*/ 1953943 w 4876800"/>
                <a:gd name="connsiteY79" fmla="*/ 800100 h 6829425"/>
                <a:gd name="connsiteX80" fmla="*/ 1813926 w 4876800"/>
                <a:gd name="connsiteY80" fmla="*/ 708660 h 6829425"/>
                <a:gd name="connsiteX81" fmla="*/ 1788208 w 4876800"/>
                <a:gd name="connsiteY81" fmla="*/ 690563 h 6829425"/>
                <a:gd name="connsiteX82" fmla="*/ 1785351 w 4876800"/>
                <a:gd name="connsiteY82" fmla="*/ 720090 h 6829425"/>
                <a:gd name="connsiteX83" fmla="*/ 1787256 w 4876800"/>
                <a:gd name="connsiteY83" fmla="*/ 735330 h 6829425"/>
                <a:gd name="connsiteX84" fmla="*/ 1779635 w 4876800"/>
                <a:gd name="connsiteY84" fmla="*/ 762000 h 6829425"/>
                <a:gd name="connsiteX85" fmla="*/ 1757728 w 4876800"/>
                <a:gd name="connsiteY85" fmla="*/ 742950 h 6829425"/>
                <a:gd name="connsiteX86" fmla="*/ 1735821 w 4876800"/>
                <a:gd name="connsiteY86" fmla="*/ 669608 h 6829425"/>
                <a:gd name="connsiteX87" fmla="*/ 1702483 w 4876800"/>
                <a:gd name="connsiteY87" fmla="*/ 627698 h 6829425"/>
                <a:gd name="connsiteX88" fmla="*/ 1680576 w 4876800"/>
                <a:gd name="connsiteY88" fmla="*/ 626745 h 6829425"/>
                <a:gd name="connsiteX89" fmla="*/ 1678671 w 4876800"/>
                <a:gd name="connsiteY89" fmla="*/ 645795 h 6829425"/>
                <a:gd name="connsiteX90" fmla="*/ 1720581 w 4876800"/>
                <a:gd name="connsiteY90" fmla="*/ 738188 h 6829425"/>
                <a:gd name="connsiteX91" fmla="*/ 1742488 w 4876800"/>
                <a:gd name="connsiteY91" fmla="*/ 783908 h 6829425"/>
                <a:gd name="connsiteX92" fmla="*/ 1699626 w 4876800"/>
                <a:gd name="connsiteY92" fmla="*/ 753428 h 6829425"/>
                <a:gd name="connsiteX93" fmla="*/ 1564371 w 4876800"/>
                <a:gd name="connsiteY93" fmla="*/ 606743 h 6829425"/>
                <a:gd name="connsiteX94" fmla="*/ 1544368 w 4876800"/>
                <a:gd name="connsiteY94" fmla="*/ 574358 h 6829425"/>
                <a:gd name="connsiteX95" fmla="*/ 1539606 w 4876800"/>
                <a:gd name="connsiteY95" fmla="*/ 487680 h 6829425"/>
                <a:gd name="connsiteX96" fmla="*/ 1518651 w 4876800"/>
                <a:gd name="connsiteY96" fmla="*/ 442913 h 6829425"/>
                <a:gd name="connsiteX97" fmla="*/ 1510078 w 4876800"/>
                <a:gd name="connsiteY97" fmla="*/ 424815 h 6829425"/>
                <a:gd name="connsiteX98" fmla="*/ 1498648 w 4876800"/>
                <a:gd name="connsiteY98" fmla="*/ 399098 h 6829425"/>
                <a:gd name="connsiteX99" fmla="*/ 1494838 w 4876800"/>
                <a:gd name="connsiteY99" fmla="*/ 433388 h 6829425"/>
                <a:gd name="connsiteX100" fmla="*/ 1500553 w 4876800"/>
                <a:gd name="connsiteY100" fmla="*/ 517208 h 6829425"/>
                <a:gd name="connsiteX101" fmla="*/ 1425306 w 4876800"/>
                <a:gd name="connsiteY101" fmla="*/ 709613 h 6829425"/>
                <a:gd name="connsiteX102" fmla="*/ 1391015 w 4876800"/>
                <a:gd name="connsiteY102" fmla="*/ 808673 h 6829425"/>
                <a:gd name="connsiteX103" fmla="*/ 1398635 w 4876800"/>
                <a:gd name="connsiteY103" fmla="*/ 850583 h 6829425"/>
                <a:gd name="connsiteX104" fmla="*/ 1527223 w 4876800"/>
                <a:gd name="connsiteY104" fmla="*/ 965835 h 6829425"/>
                <a:gd name="connsiteX105" fmla="*/ 1606281 w 4876800"/>
                <a:gd name="connsiteY105" fmla="*/ 970598 h 6829425"/>
                <a:gd name="connsiteX106" fmla="*/ 2182543 w 4876800"/>
                <a:gd name="connsiteY106" fmla="*/ 1117283 h 6829425"/>
                <a:gd name="connsiteX107" fmla="*/ 2498773 w 4876800"/>
                <a:gd name="connsiteY107" fmla="*/ 1248728 h 6829425"/>
                <a:gd name="connsiteX108" fmla="*/ 2772141 w 4876800"/>
                <a:gd name="connsiteY108" fmla="*/ 1364933 h 6829425"/>
                <a:gd name="connsiteX109" fmla="*/ 2827386 w 4876800"/>
                <a:gd name="connsiteY109" fmla="*/ 1423035 h 6829425"/>
                <a:gd name="connsiteX110" fmla="*/ 2827386 w 4876800"/>
                <a:gd name="connsiteY110" fmla="*/ 1688783 h 6829425"/>
                <a:gd name="connsiteX111" fmla="*/ 2738803 w 4876800"/>
                <a:gd name="connsiteY111" fmla="*/ 1844040 h 6829425"/>
                <a:gd name="connsiteX112" fmla="*/ 2536873 w 4876800"/>
                <a:gd name="connsiteY112" fmla="*/ 2110740 h 6829425"/>
                <a:gd name="connsiteX113" fmla="*/ 2417811 w 4876800"/>
                <a:gd name="connsiteY113" fmla="*/ 2307908 h 6829425"/>
                <a:gd name="connsiteX114" fmla="*/ 2389236 w 4876800"/>
                <a:gd name="connsiteY114" fmla="*/ 2398395 h 6829425"/>
                <a:gd name="connsiteX115" fmla="*/ 2323513 w 4876800"/>
                <a:gd name="connsiteY115" fmla="*/ 2522220 h 6829425"/>
                <a:gd name="connsiteX116" fmla="*/ 2257791 w 4876800"/>
                <a:gd name="connsiteY116" fmla="*/ 2604135 h 6829425"/>
                <a:gd name="connsiteX117" fmla="*/ 2225406 w 4876800"/>
                <a:gd name="connsiteY117" fmla="*/ 2628900 h 6829425"/>
                <a:gd name="connsiteX118" fmla="*/ 2213976 w 4876800"/>
                <a:gd name="connsiteY118" fmla="*/ 2670810 h 6829425"/>
                <a:gd name="connsiteX119" fmla="*/ 2301606 w 4876800"/>
                <a:gd name="connsiteY119" fmla="*/ 2771775 h 6829425"/>
                <a:gd name="connsiteX120" fmla="*/ 2485438 w 4876800"/>
                <a:gd name="connsiteY120" fmla="*/ 3157538 h 6829425"/>
                <a:gd name="connsiteX121" fmla="*/ 2486391 w 4876800"/>
                <a:gd name="connsiteY121" fmla="*/ 3317558 h 6829425"/>
                <a:gd name="connsiteX122" fmla="*/ 2525443 w 4876800"/>
                <a:gd name="connsiteY122" fmla="*/ 3439478 h 6829425"/>
                <a:gd name="connsiteX123" fmla="*/ 2712133 w 4876800"/>
                <a:gd name="connsiteY123" fmla="*/ 3675698 h 6829425"/>
                <a:gd name="connsiteX124" fmla="*/ 2975975 w 4876800"/>
                <a:gd name="connsiteY124" fmla="*/ 4150043 h 6829425"/>
                <a:gd name="connsiteX125" fmla="*/ 3136948 w 4876800"/>
                <a:gd name="connsiteY125" fmla="*/ 4232910 h 6829425"/>
                <a:gd name="connsiteX126" fmla="*/ 3573193 w 4876800"/>
                <a:gd name="connsiteY126" fmla="*/ 4235768 h 6829425"/>
                <a:gd name="connsiteX127" fmla="*/ 4041823 w 4876800"/>
                <a:gd name="connsiteY127" fmla="*/ 4465320 h 6829425"/>
                <a:gd name="connsiteX128" fmla="*/ 4347576 w 4876800"/>
                <a:gd name="connsiteY128" fmla="*/ 4613910 h 6829425"/>
                <a:gd name="connsiteX129" fmla="*/ 4411393 w 4876800"/>
                <a:gd name="connsiteY129" fmla="*/ 4622483 h 6829425"/>
                <a:gd name="connsiteX130" fmla="*/ 4675236 w 4876800"/>
                <a:gd name="connsiteY130" fmla="*/ 4519613 h 6829425"/>
                <a:gd name="connsiteX131" fmla="*/ 4783821 w 4876800"/>
                <a:gd name="connsiteY131" fmla="*/ 4551998 h 6829425"/>
                <a:gd name="connsiteX132" fmla="*/ 4856211 w 4876800"/>
                <a:gd name="connsiteY132" fmla="*/ 4826318 h 6829425"/>
                <a:gd name="connsiteX133" fmla="*/ 4845733 w 4876800"/>
                <a:gd name="connsiteY133" fmla="*/ 4932045 h 6829425"/>
                <a:gd name="connsiteX134" fmla="*/ 4846686 w 4876800"/>
                <a:gd name="connsiteY134" fmla="*/ 5118735 h 6829425"/>
                <a:gd name="connsiteX135" fmla="*/ 4878118 w 4876800"/>
                <a:gd name="connsiteY135" fmla="*/ 5434013 h 6829425"/>
                <a:gd name="connsiteX136" fmla="*/ 4874308 w 4876800"/>
                <a:gd name="connsiteY136" fmla="*/ 5479733 h 6829425"/>
                <a:gd name="connsiteX137" fmla="*/ 4821921 w 4876800"/>
                <a:gd name="connsiteY137" fmla="*/ 5617845 h 6829425"/>
                <a:gd name="connsiteX138" fmla="*/ 4800966 w 4876800"/>
                <a:gd name="connsiteY138" fmla="*/ 5643563 h 6829425"/>
                <a:gd name="connsiteX139" fmla="*/ 4745721 w 4876800"/>
                <a:gd name="connsiteY139" fmla="*/ 5703570 h 6829425"/>
                <a:gd name="connsiteX140" fmla="*/ 4650471 w 4876800"/>
                <a:gd name="connsiteY140" fmla="*/ 5697855 h 6829425"/>
                <a:gd name="connsiteX141" fmla="*/ 4579986 w 4876800"/>
                <a:gd name="connsiteY141" fmla="*/ 5517833 h 6829425"/>
                <a:gd name="connsiteX142" fmla="*/ 4568556 w 4876800"/>
                <a:gd name="connsiteY142" fmla="*/ 5431155 h 6829425"/>
                <a:gd name="connsiteX143" fmla="*/ 4393296 w 4876800"/>
                <a:gd name="connsiteY143" fmla="*/ 5062538 h 6829425"/>
                <a:gd name="connsiteX144" fmla="*/ 4359006 w 4876800"/>
                <a:gd name="connsiteY144" fmla="*/ 5033963 h 6829425"/>
                <a:gd name="connsiteX145" fmla="*/ 4285663 w 4876800"/>
                <a:gd name="connsiteY145" fmla="*/ 4965383 h 6829425"/>
                <a:gd name="connsiteX146" fmla="*/ 4237086 w 4876800"/>
                <a:gd name="connsiteY146" fmla="*/ 4905375 h 6829425"/>
                <a:gd name="connsiteX147" fmla="*/ 3821796 w 4876800"/>
                <a:gd name="connsiteY147" fmla="*/ 4774883 h 6829425"/>
                <a:gd name="connsiteX148" fmla="*/ 3032173 w 4876800"/>
                <a:gd name="connsiteY148" fmla="*/ 4681538 h 6829425"/>
                <a:gd name="connsiteX149" fmla="*/ 2734993 w 4876800"/>
                <a:gd name="connsiteY149" fmla="*/ 4590098 h 6829425"/>
                <a:gd name="connsiteX150" fmla="*/ 2610216 w 4876800"/>
                <a:gd name="connsiteY150" fmla="*/ 4450080 h 6829425"/>
                <a:gd name="connsiteX151" fmla="*/ 2464483 w 4876800"/>
                <a:gd name="connsiteY151" fmla="*/ 4307205 h 6829425"/>
                <a:gd name="connsiteX152" fmla="*/ 2236836 w 4876800"/>
                <a:gd name="connsiteY152" fmla="*/ 4124325 h 6829425"/>
                <a:gd name="connsiteX153" fmla="*/ 2183496 w 4876800"/>
                <a:gd name="connsiteY153" fmla="*/ 4079558 h 6829425"/>
                <a:gd name="connsiteX154" fmla="*/ 2088246 w 4876800"/>
                <a:gd name="connsiteY154" fmla="*/ 3995738 h 6829425"/>
                <a:gd name="connsiteX155" fmla="*/ 2049193 w 4876800"/>
                <a:gd name="connsiteY155" fmla="*/ 3997643 h 6829425"/>
                <a:gd name="connsiteX156" fmla="*/ 1792971 w 4876800"/>
                <a:gd name="connsiteY156" fmla="*/ 4381500 h 6829425"/>
                <a:gd name="connsiteX157" fmla="*/ 1690101 w 4876800"/>
                <a:gd name="connsiteY157" fmla="*/ 4524375 h 6829425"/>
                <a:gd name="connsiteX158" fmla="*/ 1626283 w 4876800"/>
                <a:gd name="connsiteY158" fmla="*/ 4614863 h 6829425"/>
                <a:gd name="connsiteX159" fmla="*/ 1554846 w 4876800"/>
                <a:gd name="connsiteY159" fmla="*/ 4745355 h 6829425"/>
                <a:gd name="connsiteX160" fmla="*/ 1522460 w 4876800"/>
                <a:gd name="connsiteY160" fmla="*/ 4848225 h 6829425"/>
                <a:gd name="connsiteX161" fmla="*/ 1533890 w 4876800"/>
                <a:gd name="connsiteY161" fmla="*/ 5079683 h 6829425"/>
                <a:gd name="connsiteX162" fmla="*/ 1476740 w 4876800"/>
                <a:gd name="connsiteY162" fmla="*/ 5594033 h 6829425"/>
                <a:gd name="connsiteX163" fmla="*/ 1349106 w 4876800"/>
                <a:gd name="connsiteY163" fmla="*/ 5882640 h 6829425"/>
                <a:gd name="connsiteX164" fmla="*/ 1186228 w 4876800"/>
                <a:gd name="connsiteY164" fmla="*/ 6287453 h 6829425"/>
                <a:gd name="connsiteX165" fmla="*/ 1186228 w 4876800"/>
                <a:gd name="connsiteY165" fmla="*/ 6360795 h 6829425"/>
                <a:gd name="connsiteX166" fmla="*/ 1170988 w 4876800"/>
                <a:gd name="connsiteY166" fmla="*/ 6556058 h 6829425"/>
                <a:gd name="connsiteX167" fmla="*/ 1101456 w 4876800"/>
                <a:gd name="connsiteY167" fmla="*/ 6717030 h 6829425"/>
                <a:gd name="connsiteX168" fmla="*/ 1085263 w 4876800"/>
                <a:gd name="connsiteY168" fmla="*/ 6770370 h 6829425"/>
                <a:gd name="connsiteX169" fmla="*/ 989060 w 4876800"/>
                <a:gd name="connsiteY169" fmla="*/ 6834188 h 6829425"/>
                <a:gd name="connsiteX170" fmla="*/ 740458 w 4876800"/>
                <a:gd name="connsiteY170" fmla="*/ 6720840 h 6829425"/>
                <a:gd name="connsiteX171" fmla="*/ 721408 w 4876800"/>
                <a:gd name="connsiteY171" fmla="*/ 6697028 h 6829425"/>
                <a:gd name="connsiteX172" fmla="*/ 647113 w 4876800"/>
                <a:gd name="connsiteY172" fmla="*/ 6643688 h 6829425"/>
                <a:gd name="connsiteX173" fmla="*/ 510905 w 4876800"/>
                <a:gd name="connsiteY173" fmla="*/ 6598920 h 6829425"/>
                <a:gd name="connsiteX174" fmla="*/ 309928 w 4876800"/>
                <a:gd name="connsiteY174" fmla="*/ 6475095 h 6829425"/>
                <a:gd name="connsiteX175" fmla="*/ 168005 w 4876800"/>
                <a:gd name="connsiteY175" fmla="*/ 6278880 h 6829425"/>
                <a:gd name="connsiteX176" fmla="*/ 165148 w 4876800"/>
                <a:gd name="connsiteY176" fmla="*/ 6144578 h 6829425"/>
                <a:gd name="connsiteX177" fmla="*/ 165148 w 4876800"/>
                <a:gd name="connsiteY177" fmla="*/ 6144578 h 6829425"/>
                <a:gd name="connsiteX178" fmla="*/ 2017760 w 4876800"/>
                <a:gd name="connsiteY178" fmla="*/ 2294573 h 6829425"/>
                <a:gd name="connsiteX179" fmla="*/ 2042526 w 4876800"/>
                <a:gd name="connsiteY179" fmla="*/ 2286000 h 6829425"/>
                <a:gd name="connsiteX180" fmla="*/ 2173018 w 4876800"/>
                <a:gd name="connsiteY180" fmla="*/ 2225993 h 6829425"/>
                <a:gd name="connsiteX181" fmla="*/ 2262553 w 4876800"/>
                <a:gd name="connsiteY181" fmla="*/ 2148840 h 6829425"/>
                <a:gd name="connsiteX182" fmla="*/ 2338753 w 4876800"/>
                <a:gd name="connsiteY182" fmla="*/ 2002155 h 6829425"/>
                <a:gd name="connsiteX183" fmla="*/ 2481628 w 4876800"/>
                <a:gd name="connsiteY183" fmla="*/ 1633538 h 6829425"/>
                <a:gd name="connsiteX184" fmla="*/ 2402571 w 4876800"/>
                <a:gd name="connsiteY184" fmla="*/ 1537335 h 6829425"/>
                <a:gd name="connsiteX185" fmla="*/ 2022523 w 4876800"/>
                <a:gd name="connsiteY185" fmla="*/ 1492568 h 6829425"/>
                <a:gd name="connsiteX186" fmla="*/ 1953943 w 4876800"/>
                <a:gd name="connsiteY186" fmla="*/ 1571625 h 6829425"/>
                <a:gd name="connsiteX187" fmla="*/ 2028238 w 4876800"/>
                <a:gd name="connsiteY187" fmla="*/ 2148840 h 6829425"/>
                <a:gd name="connsiteX188" fmla="*/ 2015856 w 4876800"/>
                <a:gd name="connsiteY188" fmla="*/ 2268855 h 6829425"/>
                <a:gd name="connsiteX189" fmla="*/ 2017760 w 4876800"/>
                <a:gd name="connsiteY189" fmla="*/ 2294573 h 6829425"/>
                <a:gd name="connsiteX190" fmla="*/ 2017760 w 4876800"/>
                <a:gd name="connsiteY190" fmla="*/ 2294573 h 682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4876800" h="6829425">
                  <a:moveTo>
                    <a:pt x="165148" y="6144578"/>
                  </a:moveTo>
                  <a:cubicBezTo>
                    <a:pt x="181340" y="6090285"/>
                    <a:pt x="217535" y="6074093"/>
                    <a:pt x="270875" y="6081713"/>
                  </a:cubicBezTo>
                  <a:cubicBezTo>
                    <a:pt x="303260" y="6086475"/>
                    <a:pt x="334693" y="6104573"/>
                    <a:pt x="367078" y="6114098"/>
                  </a:cubicBezTo>
                  <a:cubicBezTo>
                    <a:pt x="431848" y="6133148"/>
                    <a:pt x="493760" y="6159818"/>
                    <a:pt x="562341" y="6159818"/>
                  </a:cubicBezTo>
                  <a:cubicBezTo>
                    <a:pt x="651876" y="6159818"/>
                    <a:pt x="741410" y="6145530"/>
                    <a:pt x="830945" y="6143625"/>
                  </a:cubicBezTo>
                  <a:cubicBezTo>
                    <a:pt x="842376" y="6143625"/>
                    <a:pt x="852853" y="6140768"/>
                    <a:pt x="864283" y="6137910"/>
                  </a:cubicBezTo>
                  <a:cubicBezTo>
                    <a:pt x="897620" y="6128385"/>
                    <a:pt x="917623" y="6113145"/>
                    <a:pt x="925243" y="6078855"/>
                  </a:cubicBezTo>
                  <a:cubicBezTo>
                    <a:pt x="935720" y="6028373"/>
                    <a:pt x="945245" y="5978843"/>
                    <a:pt x="961438" y="5929313"/>
                  </a:cubicBezTo>
                  <a:cubicBezTo>
                    <a:pt x="990013" y="5842635"/>
                    <a:pt x="1008110" y="5754053"/>
                    <a:pt x="1013826" y="5662613"/>
                  </a:cubicBezTo>
                  <a:cubicBezTo>
                    <a:pt x="1026208" y="5473065"/>
                    <a:pt x="1049068" y="5292090"/>
                    <a:pt x="1094788" y="5106353"/>
                  </a:cubicBezTo>
                  <a:cubicBezTo>
                    <a:pt x="1113838" y="5032058"/>
                    <a:pt x="1107171" y="4959668"/>
                    <a:pt x="1086216" y="4885373"/>
                  </a:cubicBezTo>
                  <a:cubicBezTo>
                    <a:pt x="1057641" y="4784408"/>
                    <a:pt x="1060498" y="4696778"/>
                    <a:pt x="1105266" y="4601528"/>
                  </a:cubicBezTo>
                  <a:cubicBezTo>
                    <a:pt x="1144318" y="4519613"/>
                    <a:pt x="1175751" y="4436745"/>
                    <a:pt x="1197658" y="4349115"/>
                  </a:cubicBezTo>
                  <a:cubicBezTo>
                    <a:pt x="1236710" y="4195763"/>
                    <a:pt x="1273858" y="4042410"/>
                    <a:pt x="1314815" y="3890963"/>
                  </a:cubicBezTo>
                  <a:cubicBezTo>
                    <a:pt x="1355773" y="3739515"/>
                    <a:pt x="1407208" y="3596640"/>
                    <a:pt x="1484360" y="3458528"/>
                  </a:cubicBezTo>
                  <a:cubicBezTo>
                    <a:pt x="1497696" y="3433763"/>
                    <a:pt x="1511983" y="3409950"/>
                    <a:pt x="1520556" y="3383280"/>
                  </a:cubicBezTo>
                  <a:cubicBezTo>
                    <a:pt x="1530081" y="3353753"/>
                    <a:pt x="1532938" y="3325178"/>
                    <a:pt x="1525318" y="3293745"/>
                  </a:cubicBezTo>
                  <a:cubicBezTo>
                    <a:pt x="1512935" y="3245168"/>
                    <a:pt x="1484360" y="3207068"/>
                    <a:pt x="1455785" y="3166110"/>
                  </a:cubicBezTo>
                  <a:cubicBezTo>
                    <a:pt x="1387206" y="3065145"/>
                    <a:pt x="1335771" y="2962275"/>
                    <a:pt x="1307196" y="2843213"/>
                  </a:cubicBezTo>
                  <a:cubicBezTo>
                    <a:pt x="1290051" y="2770823"/>
                    <a:pt x="1276715" y="2697480"/>
                    <a:pt x="1248140" y="2627948"/>
                  </a:cubicBezTo>
                  <a:cubicBezTo>
                    <a:pt x="1190038" y="2487930"/>
                    <a:pt x="1136698" y="2346960"/>
                    <a:pt x="1079548" y="2206943"/>
                  </a:cubicBezTo>
                  <a:cubicBezTo>
                    <a:pt x="1074785" y="2194560"/>
                    <a:pt x="1068118" y="2183130"/>
                    <a:pt x="1058593" y="2174558"/>
                  </a:cubicBezTo>
                  <a:cubicBezTo>
                    <a:pt x="1035733" y="2152650"/>
                    <a:pt x="1021445" y="2155508"/>
                    <a:pt x="1010968" y="2185035"/>
                  </a:cubicBezTo>
                  <a:cubicBezTo>
                    <a:pt x="1005253" y="2201228"/>
                    <a:pt x="1004301" y="2219325"/>
                    <a:pt x="1000491" y="2236470"/>
                  </a:cubicBezTo>
                  <a:cubicBezTo>
                    <a:pt x="984298" y="2314575"/>
                    <a:pt x="964295" y="2391728"/>
                    <a:pt x="928101" y="2463165"/>
                  </a:cubicBezTo>
                  <a:cubicBezTo>
                    <a:pt x="897620" y="2523173"/>
                    <a:pt x="849995" y="2551748"/>
                    <a:pt x="787130" y="2567940"/>
                  </a:cubicBezTo>
                  <a:cubicBezTo>
                    <a:pt x="755698" y="2576513"/>
                    <a:pt x="727123" y="2570798"/>
                    <a:pt x="699501" y="2554605"/>
                  </a:cubicBezTo>
                  <a:cubicBezTo>
                    <a:pt x="663305" y="2533650"/>
                    <a:pt x="628063" y="2510790"/>
                    <a:pt x="591868" y="2489835"/>
                  </a:cubicBezTo>
                  <a:cubicBezTo>
                    <a:pt x="547100" y="2465070"/>
                    <a:pt x="511858" y="2432685"/>
                    <a:pt x="478520" y="2394585"/>
                  </a:cubicBezTo>
                  <a:cubicBezTo>
                    <a:pt x="405178" y="2309813"/>
                    <a:pt x="317548" y="2242185"/>
                    <a:pt x="228013" y="2178368"/>
                  </a:cubicBezTo>
                  <a:cubicBezTo>
                    <a:pt x="155623" y="2126933"/>
                    <a:pt x="88948" y="2073593"/>
                    <a:pt x="33703" y="2005013"/>
                  </a:cubicBezTo>
                  <a:cubicBezTo>
                    <a:pt x="-9160" y="1950720"/>
                    <a:pt x="-13922" y="1900238"/>
                    <a:pt x="35608" y="1847850"/>
                  </a:cubicBezTo>
                  <a:cubicBezTo>
                    <a:pt x="92758" y="1786890"/>
                    <a:pt x="156575" y="1745933"/>
                    <a:pt x="244205" y="1762125"/>
                  </a:cubicBezTo>
                  <a:cubicBezTo>
                    <a:pt x="291830" y="1770698"/>
                    <a:pt x="319453" y="1797368"/>
                    <a:pt x="314690" y="1846898"/>
                  </a:cubicBezTo>
                  <a:cubicBezTo>
                    <a:pt x="309928" y="1896428"/>
                    <a:pt x="314690" y="1944053"/>
                    <a:pt x="323263" y="1992630"/>
                  </a:cubicBezTo>
                  <a:cubicBezTo>
                    <a:pt x="330883" y="2035493"/>
                    <a:pt x="353743" y="2062163"/>
                    <a:pt x="387080" y="2086928"/>
                  </a:cubicBezTo>
                  <a:cubicBezTo>
                    <a:pt x="403273" y="2098358"/>
                    <a:pt x="420418" y="2105978"/>
                    <a:pt x="438515" y="2113598"/>
                  </a:cubicBezTo>
                  <a:cubicBezTo>
                    <a:pt x="481378" y="2131695"/>
                    <a:pt x="522335" y="2151698"/>
                    <a:pt x="561388" y="2176463"/>
                  </a:cubicBezTo>
                  <a:cubicBezTo>
                    <a:pt x="582343" y="2189798"/>
                    <a:pt x="604250" y="2201228"/>
                    <a:pt x="628063" y="2203133"/>
                  </a:cubicBezTo>
                  <a:cubicBezTo>
                    <a:pt x="668068" y="2207895"/>
                    <a:pt x="680451" y="2198370"/>
                    <a:pt x="691880" y="2160270"/>
                  </a:cubicBezTo>
                  <a:cubicBezTo>
                    <a:pt x="694738" y="2148840"/>
                    <a:pt x="697595" y="2136458"/>
                    <a:pt x="700453" y="2125028"/>
                  </a:cubicBezTo>
                  <a:cubicBezTo>
                    <a:pt x="738553" y="1958340"/>
                    <a:pt x="763318" y="1799273"/>
                    <a:pt x="788083" y="1627823"/>
                  </a:cubicBezTo>
                  <a:cubicBezTo>
                    <a:pt x="808085" y="1486853"/>
                    <a:pt x="865235" y="1381125"/>
                    <a:pt x="990966" y="1305878"/>
                  </a:cubicBezTo>
                  <a:cubicBezTo>
                    <a:pt x="1008110" y="1295400"/>
                    <a:pt x="1026208" y="1282065"/>
                    <a:pt x="1041448" y="1268730"/>
                  </a:cubicBezTo>
                  <a:cubicBezTo>
                    <a:pt x="1050021" y="1261110"/>
                    <a:pt x="1058593" y="1251585"/>
                    <a:pt x="1065260" y="1241108"/>
                  </a:cubicBezTo>
                  <a:cubicBezTo>
                    <a:pt x="1070023" y="1234440"/>
                    <a:pt x="1073833" y="1226820"/>
                    <a:pt x="1070023" y="1219200"/>
                  </a:cubicBezTo>
                  <a:cubicBezTo>
                    <a:pt x="1048116" y="1171575"/>
                    <a:pt x="1034780" y="1120140"/>
                    <a:pt x="1010968" y="1073468"/>
                  </a:cubicBezTo>
                  <a:cubicBezTo>
                    <a:pt x="993823" y="1041083"/>
                    <a:pt x="968105" y="1025843"/>
                    <a:pt x="931910" y="1022033"/>
                  </a:cubicBezTo>
                  <a:cubicBezTo>
                    <a:pt x="895716" y="1019175"/>
                    <a:pt x="857616" y="1025843"/>
                    <a:pt x="822373" y="1028700"/>
                  </a:cubicBezTo>
                  <a:cubicBezTo>
                    <a:pt x="775701" y="1031558"/>
                    <a:pt x="755698" y="1020128"/>
                    <a:pt x="740458" y="975360"/>
                  </a:cubicBezTo>
                  <a:cubicBezTo>
                    <a:pt x="729028" y="941070"/>
                    <a:pt x="713788" y="908685"/>
                    <a:pt x="705216" y="871538"/>
                  </a:cubicBezTo>
                  <a:cubicBezTo>
                    <a:pt x="701405" y="854393"/>
                    <a:pt x="687118" y="836295"/>
                    <a:pt x="684260" y="817245"/>
                  </a:cubicBezTo>
                  <a:cubicBezTo>
                    <a:pt x="680451" y="787718"/>
                    <a:pt x="667116" y="772478"/>
                    <a:pt x="636635" y="766763"/>
                  </a:cubicBezTo>
                  <a:cubicBezTo>
                    <a:pt x="606155" y="761048"/>
                    <a:pt x="600441" y="743903"/>
                    <a:pt x="607108" y="715328"/>
                  </a:cubicBezTo>
                  <a:cubicBezTo>
                    <a:pt x="609966" y="704850"/>
                    <a:pt x="613776" y="695325"/>
                    <a:pt x="618538" y="685800"/>
                  </a:cubicBezTo>
                  <a:cubicBezTo>
                    <a:pt x="644255" y="628650"/>
                    <a:pt x="641398" y="577215"/>
                    <a:pt x="621395" y="518160"/>
                  </a:cubicBezTo>
                  <a:cubicBezTo>
                    <a:pt x="608061" y="478155"/>
                    <a:pt x="605203" y="441008"/>
                    <a:pt x="616633" y="400050"/>
                  </a:cubicBezTo>
                  <a:cubicBezTo>
                    <a:pt x="633778" y="337185"/>
                    <a:pt x="648066" y="275273"/>
                    <a:pt x="664258" y="212408"/>
                  </a:cubicBezTo>
                  <a:cubicBezTo>
                    <a:pt x="669973" y="189548"/>
                    <a:pt x="682355" y="171450"/>
                    <a:pt x="699501" y="155258"/>
                  </a:cubicBezTo>
                  <a:cubicBezTo>
                    <a:pt x="738553" y="118110"/>
                    <a:pt x="782368" y="93345"/>
                    <a:pt x="831898" y="71438"/>
                  </a:cubicBezTo>
                  <a:cubicBezTo>
                    <a:pt x="854758" y="60960"/>
                    <a:pt x="879523" y="56198"/>
                    <a:pt x="900478" y="40958"/>
                  </a:cubicBezTo>
                  <a:cubicBezTo>
                    <a:pt x="965248" y="27623"/>
                    <a:pt x="1030018" y="13335"/>
                    <a:pt x="1095741" y="0"/>
                  </a:cubicBezTo>
                  <a:cubicBezTo>
                    <a:pt x="1099551" y="5715"/>
                    <a:pt x="1106218" y="3810"/>
                    <a:pt x="1111933" y="4763"/>
                  </a:cubicBezTo>
                  <a:cubicBezTo>
                    <a:pt x="1206231" y="8573"/>
                    <a:pt x="1280526" y="35243"/>
                    <a:pt x="1355773" y="91440"/>
                  </a:cubicBezTo>
                  <a:cubicBezTo>
                    <a:pt x="1374823" y="105728"/>
                    <a:pt x="1391968" y="111443"/>
                    <a:pt x="1415781" y="111443"/>
                  </a:cubicBezTo>
                  <a:cubicBezTo>
                    <a:pt x="1518651" y="110490"/>
                    <a:pt x="1590088" y="143828"/>
                    <a:pt x="1653906" y="224790"/>
                  </a:cubicBezTo>
                  <a:cubicBezTo>
                    <a:pt x="1687243" y="267653"/>
                    <a:pt x="1716771" y="308610"/>
                    <a:pt x="1752013" y="351473"/>
                  </a:cubicBezTo>
                  <a:cubicBezTo>
                    <a:pt x="1803448" y="414338"/>
                    <a:pt x="1856788" y="459105"/>
                    <a:pt x="1940608" y="470535"/>
                  </a:cubicBezTo>
                  <a:cubicBezTo>
                    <a:pt x="1951085" y="472440"/>
                    <a:pt x="1962515" y="477203"/>
                    <a:pt x="1972993" y="481965"/>
                  </a:cubicBezTo>
                  <a:cubicBezTo>
                    <a:pt x="2019665" y="502920"/>
                    <a:pt x="2044431" y="530543"/>
                    <a:pt x="2053003" y="581978"/>
                  </a:cubicBezTo>
                  <a:cubicBezTo>
                    <a:pt x="2059671" y="620078"/>
                    <a:pt x="2068243" y="657225"/>
                    <a:pt x="2076815" y="695325"/>
                  </a:cubicBezTo>
                  <a:cubicBezTo>
                    <a:pt x="2091103" y="753428"/>
                    <a:pt x="2123488" y="787718"/>
                    <a:pt x="2174923" y="818198"/>
                  </a:cubicBezTo>
                  <a:cubicBezTo>
                    <a:pt x="2184448" y="823913"/>
                    <a:pt x="2196831" y="828675"/>
                    <a:pt x="2203498" y="838200"/>
                  </a:cubicBezTo>
                  <a:cubicBezTo>
                    <a:pt x="2170161" y="836295"/>
                    <a:pt x="2138728" y="823913"/>
                    <a:pt x="2107296" y="815340"/>
                  </a:cubicBezTo>
                  <a:cubicBezTo>
                    <a:pt x="2084435" y="809625"/>
                    <a:pt x="2073006" y="818198"/>
                    <a:pt x="2071101" y="841058"/>
                  </a:cubicBezTo>
                  <a:cubicBezTo>
                    <a:pt x="2070148" y="853440"/>
                    <a:pt x="2073006" y="866775"/>
                    <a:pt x="2074910" y="880110"/>
                  </a:cubicBezTo>
                  <a:cubicBezTo>
                    <a:pt x="2075863" y="886778"/>
                    <a:pt x="2077768" y="894398"/>
                    <a:pt x="2071101" y="899160"/>
                  </a:cubicBezTo>
                  <a:cubicBezTo>
                    <a:pt x="2064433" y="903923"/>
                    <a:pt x="2056813" y="900113"/>
                    <a:pt x="2050146" y="896303"/>
                  </a:cubicBezTo>
                  <a:cubicBezTo>
                    <a:pt x="2030143" y="885825"/>
                    <a:pt x="2017760" y="870585"/>
                    <a:pt x="2009188" y="850583"/>
                  </a:cubicBezTo>
                  <a:cubicBezTo>
                    <a:pt x="1998710" y="823913"/>
                    <a:pt x="1980613" y="807720"/>
                    <a:pt x="1953943" y="800100"/>
                  </a:cubicBezTo>
                  <a:cubicBezTo>
                    <a:pt x="1895840" y="782003"/>
                    <a:pt x="1853931" y="752475"/>
                    <a:pt x="1813926" y="708660"/>
                  </a:cubicBezTo>
                  <a:cubicBezTo>
                    <a:pt x="1806306" y="700088"/>
                    <a:pt x="1799638" y="686753"/>
                    <a:pt x="1788208" y="690563"/>
                  </a:cubicBezTo>
                  <a:cubicBezTo>
                    <a:pt x="1776778" y="695325"/>
                    <a:pt x="1784398" y="711518"/>
                    <a:pt x="1785351" y="720090"/>
                  </a:cubicBezTo>
                  <a:cubicBezTo>
                    <a:pt x="1785351" y="724853"/>
                    <a:pt x="1787256" y="730568"/>
                    <a:pt x="1787256" y="735330"/>
                  </a:cubicBezTo>
                  <a:cubicBezTo>
                    <a:pt x="1788208" y="745808"/>
                    <a:pt x="1792971" y="758190"/>
                    <a:pt x="1779635" y="762000"/>
                  </a:cubicBezTo>
                  <a:cubicBezTo>
                    <a:pt x="1766301" y="765810"/>
                    <a:pt x="1760585" y="753428"/>
                    <a:pt x="1757728" y="742950"/>
                  </a:cubicBezTo>
                  <a:cubicBezTo>
                    <a:pt x="1750108" y="718185"/>
                    <a:pt x="1743440" y="694373"/>
                    <a:pt x="1735821" y="669608"/>
                  </a:cubicBezTo>
                  <a:cubicBezTo>
                    <a:pt x="1730106" y="650558"/>
                    <a:pt x="1720581" y="637223"/>
                    <a:pt x="1702483" y="627698"/>
                  </a:cubicBezTo>
                  <a:cubicBezTo>
                    <a:pt x="1695815" y="623888"/>
                    <a:pt x="1687243" y="621030"/>
                    <a:pt x="1680576" y="626745"/>
                  </a:cubicBezTo>
                  <a:cubicBezTo>
                    <a:pt x="1674860" y="632460"/>
                    <a:pt x="1676765" y="639128"/>
                    <a:pt x="1678671" y="645795"/>
                  </a:cubicBezTo>
                  <a:cubicBezTo>
                    <a:pt x="1690101" y="678180"/>
                    <a:pt x="1703435" y="708660"/>
                    <a:pt x="1720581" y="738188"/>
                  </a:cubicBezTo>
                  <a:cubicBezTo>
                    <a:pt x="1729153" y="752475"/>
                    <a:pt x="1739631" y="765810"/>
                    <a:pt x="1742488" y="783908"/>
                  </a:cubicBezTo>
                  <a:cubicBezTo>
                    <a:pt x="1722485" y="781050"/>
                    <a:pt x="1710103" y="769620"/>
                    <a:pt x="1699626" y="753428"/>
                  </a:cubicBezTo>
                  <a:cubicBezTo>
                    <a:pt x="1660573" y="695325"/>
                    <a:pt x="1623426" y="644843"/>
                    <a:pt x="1564371" y="606743"/>
                  </a:cubicBezTo>
                  <a:cubicBezTo>
                    <a:pt x="1552940" y="599123"/>
                    <a:pt x="1547226" y="588645"/>
                    <a:pt x="1544368" y="574358"/>
                  </a:cubicBezTo>
                  <a:cubicBezTo>
                    <a:pt x="1538653" y="544830"/>
                    <a:pt x="1538653" y="518160"/>
                    <a:pt x="1539606" y="487680"/>
                  </a:cubicBezTo>
                  <a:cubicBezTo>
                    <a:pt x="1540558" y="468630"/>
                    <a:pt x="1539606" y="451485"/>
                    <a:pt x="1518651" y="442913"/>
                  </a:cubicBezTo>
                  <a:cubicBezTo>
                    <a:pt x="1511031" y="440055"/>
                    <a:pt x="1511983" y="433388"/>
                    <a:pt x="1510078" y="424815"/>
                  </a:cubicBezTo>
                  <a:cubicBezTo>
                    <a:pt x="1509126" y="416243"/>
                    <a:pt x="1507221" y="404813"/>
                    <a:pt x="1498648" y="399098"/>
                  </a:cubicBezTo>
                  <a:cubicBezTo>
                    <a:pt x="1492933" y="410528"/>
                    <a:pt x="1493885" y="421005"/>
                    <a:pt x="1494838" y="433388"/>
                  </a:cubicBezTo>
                  <a:cubicBezTo>
                    <a:pt x="1496743" y="461963"/>
                    <a:pt x="1500553" y="487680"/>
                    <a:pt x="1500553" y="517208"/>
                  </a:cubicBezTo>
                  <a:cubicBezTo>
                    <a:pt x="1500553" y="595313"/>
                    <a:pt x="1483408" y="654368"/>
                    <a:pt x="1425306" y="709613"/>
                  </a:cubicBezTo>
                  <a:cubicBezTo>
                    <a:pt x="1396731" y="737235"/>
                    <a:pt x="1386253" y="768668"/>
                    <a:pt x="1391015" y="808673"/>
                  </a:cubicBezTo>
                  <a:cubicBezTo>
                    <a:pt x="1392921" y="822960"/>
                    <a:pt x="1394826" y="835343"/>
                    <a:pt x="1398635" y="850583"/>
                  </a:cubicBezTo>
                  <a:cubicBezTo>
                    <a:pt x="1416733" y="914400"/>
                    <a:pt x="1462453" y="954405"/>
                    <a:pt x="1527223" y="965835"/>
                  </a:cubicBezTo>
                  <a:cubicBezTo>
                    <a:pt x="1554846" y="970598"/>
                    <a:pt x="1579610" y="969645"/>
                    <a:pt x="1606281" y="970598"/>
                  </a:cubicBezTo>
                  <a:cubicBezTo>
                    <a:pt x="1810115" y="983933"/>
                    <a:pt x="1996806" y="1031558"/>
                    <a:pt x="2182543" y="1117283"/>
                  </a:cubicBezTo>
                  <a:cubicBezTo>
                    <a:pt x="2287318" y="1165860"/>
                    <a:pt x="2389236" y="1212533"/>
                    <a:pt x="2498773" y="1248728"/>
                  </a:cubicBezTo>
                  <a:cubicBezTo>
                    <a:pt x="2593071" y="1280160"/>
                    <a:pt x="2684511" y="1318260"/>
                    <a:pt x="2772141" y="1364933"/>
                  </a:cubicBezTo>
                  <a:cubicBezTo>
                    <a:pt x="2796906" y="1378268"/>
                    <a:pt x="2816908" y="1396365"/>
                    <a:pt x="2827386" y="1423035"/>
                  </a:cubicBezTo>
                  <a:cubicBezTo>
                    <a:pt x="2863581" y="1514475"/>
                    <a:pt x="2865486" y="1597343"/>
                    <a:pt x="2827386" y="1688783"/>
                  </a:cubicBezTo>
                  <a:cubicBezTo>
                    <a:pt x="2803573" y="1744980"/>
                    <a:pt x="2772141" y="1793558"/>
                    <a:pt x="2738803" y="1844040"/>
                  </a:cubicBezTo>
                  <a:cubicBezTo>
                    <a:pt x="2676891" y="1937385"/>
                    <a:pt x="2615931" y="2030730"/>
                    <a:pt x="2536873" y="2110740"/>
                  </a:cubicBezTo>
                  <a:cubicBezTo>
                    <a:pt x="2479723" y="2168843"/>
                    <a:pt x="2443528" y="2231708"/>
                    <a:pt x="2417811" y="2307908"/>
                  </a:cubicBezTo>
                  <a:cubicBezTo>
                    <a:pt x="2407333" y="2338388"/>
                    <a:pt x="2399713" y="2367915"/>
                    <a:pt x="2389236" y="2398395"/>
                  </a:cubicBezTo>
                  <a:cubicBezTo>
                    <a:pt x="2372091" y="2443163"/>
                    <a:pt x="2353993" y="2486025"/>
                    <a:pt x="2323513" y="2522220"/>
                  </a:cubicBezTo>
                  <a:cubicBezTo>
                    <a:pt x="2300653" y="2549843"/>
                    <a:pt x="2276841" y="2574608"/>
                    <a:pt x="2257791" y="2604135"/>
                  </a:cubicBezTo>
                  <a:cubicBezTo>
                    <a:pt x="2250171" y="2616518"/>
                    <a:pt x="2237788" y="2623185"/>
                    <a:pt x="2225406" y="2628900"/>
                  </a:cubicBezTo>
                  <a:cubicBezTo>
                    <a:pt x="2200641" y="2639378"/>
                    <a:pt x="2195878" y="2647950"/>
                    <a:pt x="2213976" y="2670810"/>
                  </a:cubicBezTo>
                  <a:cubicBezTo>
                    <a:pt x="2241598" y="2705100"/>
                    <a:pt x="2272078" y="2736533"/>
                    <a:pt x="2301606" y="2771775"/>
                  </a:cubicBezTo>
                  <a:cubicBezTo>
                    <a:pt x="2398761" y="2887980"/>
                    <a:pt x="2454006" y="3007995"/>
                    <a:pt x="2485438" y="3157538"/>
                  </a:cubicBezTo>
                  <a:cubicBezTo>
                    <a:pt x="2496868" y="3211830"/>
                    <a:pt x="2497821" y="3262313"/>
                    <a:pt x="2486391" y="3317558"/>
                  </a:cubicBezTo>
                  <a:cubicBezTo>
                    <a:pt x="2475913" y="3368040"/>
                    <a:pt x="2486391" y="3402330"/>
                    <a:pt x="2525443" y="3439478"/>
                  </a:cubicBezTo>
                  <a:cubicBezTo>
                    <a:pt x="2597833" y="3508058"/>
                    <a:pt x="2660698" y="3590925"/>
                    <a:pt x="2712133" y="3675698"/>
                  </a:cubicBezTo>
                  <a:cubicBezTo>
                    <a:pt x="2805478" y="3830955"/>
                    <a:pt x="2889298" y="3994785"/>
                    <a:pt x="2975975" y="4150043"/>
                  </a:cubicBezTo>
                  <a:cubicBezTo>
                    <a:pt x="3017886" y="4225290"/>
                    <a:pt x="3055033" y="4238625"/>
                    <a:pt x="3136948" y="4232910"/>
                  </a:cubicBezTo>
                  <a:cubicBezTo>
                    <a:pt x="3177906" y="4230053"/>
                    <a:pt x="3466513" y="4199573"/>
                    <a:pt x="3573193" y="4235768"/>
                  </a:cubicBezTo>
                  <a:cubicBezTo>
                    <a:pt x="3740833" y="4292918"/>
                    <a:pt x="3894186" y="4369118"/>
                    <a:pt x="4041823" y="4465320"/>
                  </a:cubicBezTo>
                  <a:cubicBezTo>
                    <a:pt x="4142788" y="4530090"/>
                    <a:pt x="4240896" y="4559618"/>
                    <a:pt x="4347576" y="4613910"/>
                  </a:cubicBezTo>
                  <a:cubicBezTo>
                    <a:pt x="4368531" y="4624388"/>
                    <a:pt x="4389486" y="4628198"/>
                    <a:pt x="4411393" y="4622483"/>
                  </a:cubicBezTo>
                  <a:cubicBezTo>
                    <a:pt x="4502833" y="4599623"/>
                    <a:pt x="4593321" y="4562475"/>
                    <a:pt x="4675236" y="4519613"/>
                  </a:cubicBezTo>
                  <a:cubicBezTo>
                    <a:pt x="4728576" y="4491990"/>
                    <a:pt x="4757151" y="4496753"/>
                    <a:pt x="4783821" y="4551998"/>
                  </a:cubicBezTo>
                  <a:cubicBezTo>
                    <a:pt x="4824778" y="4637723"/>
                    <a:pt x="4845733" y="4730115"/>
                    <a:pt x="4856211" y="4826318"/>
                  </a:cubicBezTo>
                  <a:cubicBezTo>
                    <a:pt x="4860021" y="4861560"/>
                    <a:pt x="4857163" y="4896803"/>
                    <a:pt x="4845733" y="4932045"/>
                  </a:cubicBezTo>
                  <a:cubicBezTo>
                    <a:pt x="4823826" y="4996815"/>
                    <a:pt x="4827636" y="5053013"/>
                    <a:pt x="4846686" y="5118735"/>
                  </a:cubicBezTo>
                  <a:cubicBezTo>
                    <a:pt x="4877166" y="5223510"/>
                    <a:pt x="4887643" y="5325428"/>
                    <a:pt x="4878118" y="5434013"/>
                  </a:cubicBezTo>
                  <a:cubicBezTo>
                    <a:pt x="4877166" y="5449253"/>
                    <a:pt x="4871451" y="5464493"/>
                    <a:pt x="4874308" y="5479733"/>
                  </a:cubicBezTo>
                  <a:cubicBezTo>
                    <a:pt x="4856211" y="5525453"/>
                    <a:pt x="4839066" y="5571173"/>
                    <a:pt x="4821921" y="5617845"/>
                  </a:cubicBezTo>
                  <a:cubicBezTo>
                    <a:pt x="4811443" y="5623560"/>
                    <a:pt x="4807633" y="5634990"/>
                    <a:pt x="4800966" y="5643563"/>
                  </a:cubicBezTo>
                  <a:cubicBezTo>
                    <a:pt x="4784773" y="5665470"/>
                    <a:pt x="4767628" y="5689283"/>
                    <a:pt x="4745721" y="5703570"/>
                  </a:cubicBezTo>
                  <a:cubicBezTo>
                    <a:pt x="4717146" y="5722620"/>
                    <a:pt x="4669521" y="5724525"/>
                    <a:pt x="4650471" y="5697855"/>
                  </a:cubicBezTo>
                  <a:cubicBezTo>
                    <a:pt x="4609513" y="5639753"/>
                    <a:pt x="4582843" y="5588318"/>
                    <a:pt x="4579986" y="5517833"/>
                  </a:cubicBezTo>
                  <a:cubicBezTo>
                    <a:pt x="4579033" y="5488305"/>
                    <a:pt x="4579986" y="5459730"/>
                    <a:pt x="4568556" y="5431155"/>
                  </a:cubicBezTo>
                  <a:cubicBezTo>
                    <a:pt x="4516168" y="5304473"/>
                    <a:pt x="4457113" y="5183505"/>
                    <a:pt x="4393296" y="5062538"/>
                  </a:cubicBezTo>
                  <a:cubicBezTo>
                    <a:pt x="4385676" y="5048250"/>
                    <a:pt x="4376151" y="5036820"/>
                    <a:pt x="4359006" y="5033963"/>
                  </a:cubicBezTo>
                  <a:cubicBezTo>
                    <a:pt x="4316143" y="5028248"/>
                    <a:pt x="4296141" y="5005388"/>
                    <a:pt x="4285663" y="4965383"/>
                  </a:cubicBezTo>
                  <a:cubicBezTo>
                    <a:pt x="4278043" y="4937760"/>
                    <a:pt x="4259946" y="4917758"/>
                    <a:pt x="4237086" y="4905375"/>
                  </a:cubicBezTo>
                  <a:cubicBezTo>
                    <a:pt x="4105641" y="4831080"/>
                    <a:pt x="3969433" y="4804410"/>
                    <a:pt x="3821796" y="4774883"/>
                  </a:cubicBezTo>
                  <a:cubicBezTo>
                    <a:pt x="3701781" y="4751070"/>
                    <a:pt x="3096943" y="4670108"/>
                    <a:pt x="3032173" y="4681538"/>
                  </a:cubicBezTo>
                  <a:cubicBezTo>
                    <a:pt x="2914063" y="4703445"/>
                    <a:pt x="2823575" y="4671060"/>
                    <a:pt x="2734993" y="4590098"/>
                  </a:cubicBezTo>
                  <a:cubicBezTo>
                    <a:pt x="2688321" y="4547235"/>
                    <a:pt x="2649268" y="4499610"/>
                    <a:pt x="2610216" y="4450080"/>
                  </a:cubicBezTo>
                  <a:cubicBezTo>
                    <a:pt x="2566400" y="4395788"/>
                    <a:pt x="2520681" y="4346258"/>
                    <a:pt x="2464483" y="4307205"/>
                  </a:cubicBezTo>
                  <a:cubicBezTo>
                    <a:pt x="2382568" y="4250055"/>
                    <a:pt x="2306368" y="4195763"/>
                    <a:pt x="2236836" y="4124325"/>
                  </a:cubicBezTo>
                  <a:cubicBezTo>
                    <a:pt x="2220643" y="4107180"/>
                    <a:pt x="2202546" y="4092893"/>
                    <a:pt x="2183496" y="4079558"/>
                  </a:cubicBezTo>
                  <a:cubicBezTo>
                    <a:pt x="2147301" y="4055745"/>
                    <a:pt x="2114916" y="4029075"/>
                    <a:pt x="2088246" y="3995738"/>
                  </a:cubicBezTo>
                  <a:cubicBezTo>
                    <a:pt x="2072053" y="3975735"/>
                    <a:pt x="2065385" y="3973830"/>
                    <a:pt x="2049193" y="3997643"/>
                  </a:cubicBezTo>
                  <a:cubicBezTo>
                    <a:pt x="1960610" y="4120515"/>
                    <a:pt x="1872028" y="4250055"/>
                    <a:pt x="1792971" y="4381500"/>
                  </a:cubicBezTo>
                  <a:cubicBezTo>
                    <a:pt x="1762490" y="4432935"/>
                    <a:pt x="1732963" y="4482465"/>
                    <a:pt x="1690101" y="4524375"/>
                  </a:cubicBezTo>
                  <a:cubicBezTo>
                    <a:pt x="1663431" y="4551045"/>
                    <a:pt x="1642476" y="4580573"/>
                    <a:pt x="1626283" y="4614863"/>
                  </a:cubicBezTo>
                  <a:cubicBezTo>
                    <a:pt x="1605328" y="4660583"/>
                    <a:pt x="1580563" y="4702493"/>
                    <a:pt x="1554846" y="4745355"/>
                  </a:cubicBezTo>
                  <a:cubicBezTo>
                    <a:pt x="1534843" y="4776788"/>
                    <a:pt x="1525318" y="4810125"/>
                    <a:pt x="1522460" y="4848225"/>
                  </a:cubicBezTo>
                  <a:cubicBezTo>
                    <a:pt x="1515793" y="4926330"/>
                    <a:pt x="1527223" y="5002530"/>
                    <a:pt x="1533890" y="5079683"/>
                  </a:cubicBezTo>
                  <a:cubicBezTo>
                    <a:pt x="1550083" y="5257800"/>
                    <a:pt x="1532938" y="5424488"/>
                    <a:pt x="1476740" y="5594033"/>
                  </a:cubicBezTo>
                  <a:cubicBezTo>
                    <a:pt x="1443403" y="5694998"/>
                    <a:pt x="1392921" y="5787390"/>
                    <a:pt x="1349106" y="5882640"/>
                  </a:cubicBezTo>
                  <a:cubicBezTo>
                    <a:pt x="1288146" y="6015038"/>
                    <a:pt x="1232901" y="6148388"/>
                    <a:pt x="1186228" y="6287453"/>
                  </a:cubicBezTo>
                  <a:cubicBezTo>
                    <a:pt x="1177656" y="6312218"/>
                    <a:pt x="1174798" y="6334125"/>
                    <a:pt x="1186228" y="6360795"/>
                  </a:cubicBezTo>
                  <a:cubicBezTo>
                    <a:pt x="1216708" y="6431280"/>
                    <a:pt x="1212898" y="6491288"/>
                    <a:pt x="1170988" y="6556058"/>
                  </a:cubicBezTo>
                  <a:cubicBezTo>
                    <a:pt x="1138603" y="6607493"/>
                    <a:pt x="1117648" y="6658928"/>
                    <a:pt x="1101456" y="6717030"/>
                  </a:cubicBezTo>
                  <a:cubicBezTo>
                    <a:pt x="1096693" y="6735128"/>
                    <a:pt x="1091931" y="6753225"/>
                    <a:pt x="1085263" y="6770370"/>
                  </a:cubicBezTo>
                  <a:cubicBezTo>
                    <a:pt x="1070976" y="6806565"/>
                    <a:pt x="1025255" y="6839903"/>
                    <a:pt x="989060" y="6834188"/>
                  </a:cubicBezTo>
                  <a:cubicBezTo>
                    <a:pt x="890001" y="6818948"/>
                    <a:pt x="819516" y="6775133"/>
                    <a:pt x="740458" y="6720840"/>
                  </a:cubicBezTo>
                  <a:cubicBezTo>
                    <a:pt x="730933" y="6714173"/>
                    <a:pt x="724266" y="6706553"/>
                    <a:pt x="721408" y="6697028"/>
                  </a:cubicBezTo>
                  <a:cubicBezTo>
                    <a:pt x="709026" y="6659880"/>
                    <a:pt x="683308" y="6646545"/>
                    <a:pt x="647113" y="6643688"/>
                  </a:cubicBezTo>
                  <a:cubicBezTo>
                    <a:pt x="596630" y="6638925"/>
                    <a:pt x="553768" y="6621780"/>
                    <a:pt x="510905" y="6598920"/>
                  </a:cubicBezTo>
                  <a:cubicBezTo>
                    <a:pt x="441373" y="6560820"/>
                    <a:pt x="373745" y="6520815"/>
                    <a:pt x="309928" y="6475095"/>
                  </a:cubicBezTo>
                  <a:cubicBezTo>
                    <a:pt x="240395" y="6424613"/>
                    <a:pt x="198485" y="6356033"/>
                    <a:pt x="168005" y="6278880"/>
                  </a:cubicBezTo>
                  <a:cubicBezTo>
                    <a:pt x="151813" y="6234113"/>
                    <a:pt x="151813" y="6191250"/>
                    <a:pt x="165148" y="6144578"/>
                  </a:cubicBezTo>
                  <a:cubicBezTo>
                    <a:pt x="163243" y="6143625"/>
                    <a:pt x="165148" y="6144578"/>
                    <a:pt x="165148" y="6144578"/>
                  </a:cubicBezTo>
                  <a:close/>
                  <a:moveTo>
                    <a:pt x="2017760" y="2294573"/>
                  </a:moveTo>
                  <a:cubicBezTo>
                    <a:pt x="2027285" y="2300288"/>
                    <a:pt x="2035858" y="2292668"/>
                    <a:pt x="2042526" y="2286000"/>
                  </a:cubicBezTo>
                  <a:cubicBezTo>
                    <a:pt x="2079673" y="2249805"/>
                    <a:pt x="2124441" y="2235518"/>
                    <a:pt x="2173018" y="2225993"/>
                  </a:cubicBezTo>
                  <a:cubicBezTo>
                    <a:pt x="2221596" y="2216468"/>
                    <a:pt x="2245408" y="2191703"/>
                    <a:pt x="2262553" y="2148840"/>
                  </a:cubicBezTo>
                  <a:cubicBezTo>
                    <a:pt x="2283508" y="2096453"/>
                    <a:pt x="2311131" y="2049780"/>
                    <a:pt x="2338753" y="2002155"/>
                  </a:cubicBezTo>
                  <a:cubicBezTo>
                    <a:pt x="2405428" y="1886903"/>
                    <a:pt x="2460673" y="1763078"/>
                    <a:pt x="2481628" y="1633538"/>
                  </a:cubicBezTo>
                  <a:cubicBezTo>
                    <a:pt x="2494011" y="1556385"/>
                    <a:pt x="2478771" y="1540193"/>
                    <a:pt x="2402571" y="1537335"/>
                  </a:cubicBezTo>
                  <a:cubicBezTo>
                    <a:pt x="2278746" y="1532573"/>
                    <a:pt x="2148253" y="1514475"/>
                    <a:pt x="2022523" y="1492568"/>
                  </a:cubicBezTo>
                  <a:cubicBezTo>
                    <a:pt x="1969183" y="1483995"/>
                    <a:pt x="1942513" y="1521143"/>
                    <a:pt x="1953943" y="1571625"/>
                  </a:cubicBezTo>
                  <a:cubicBezTo>
                    <a:pt x="1992043" y="1763078"/>
                    <a:pt x="2015856" y="1953578"/>
                    <a:pt x="2028238" y="2148840"/>
                  </a:cubicBezTo>
                  <a:cubicBezTo>
                    <a:pt x="2031096" y="2188845"/>
                    <a:pt x="2027285" y="2228850"/>
                    <a:pt x="2015856" y="2268855"/>
                  </a:cubicBezTo>
                  <a:cubicBezTo>
                    <a:pt x="2012998" y="2277428"/>
                    <a:pt x="2008235" y="2287905"/>
                    <a:pt x="2017760" y="2294573"/>
                  </a:cubicBezTo>
                  <a:cubicBezTo>
                    <a:pt x="2017760" y="2294573"/>
                    <a:pt x="2017760" y="2294573"/>
                    <a:pt x="2017760" y="2294573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E8F8768-C747-4354-82B2-F9D4786EB14C}"/>
                </a:ext>
              </a:extLst>
            </p:cNvPr>
            <p:cNvGrpSpPr/>
            <p:nvPr/>
          </p:nvGrpSpPr>
          <p:grpSpPr>
            <a:xfrm>
              <a:off x="-3696255" y="-2778619"/>
              <a:ext cx="15166108" cy="7741698"/>
              <a:chOff x="-3591480" y="-2638725"/>
              <a:chExt cx="15166108" cy="7741698"/>
            </a:xfrm>
          </p:grpSpPr>
          <p:sp>
            <p:nvSpPr>
              <p:cNvPr id="5" name="Graphic 5">
                <a:extLst>
                  <a:ext uri="{FF2B5EF4-FFF2-40B4-BE49-F238E27FC236}">
                    <a16:creationId xmlns:a16="http://schemas.microsoft.com/office/drawing/2014/main" id="{F1EE5AC4-F86B-411F-92A0-E414B0434AF4}"/>
                  </a:ext>
                </a:extLst>
              </p:cNvPr>
              <p:cNvSpPr/>
              <p:nvPr/>
            </p:nvSpPr>
            <p:spPr>
              <a:xfrm rot="701335" flipH="1">
                <a:off x="4412653" y="-2240648"/>
                <a:ext cx="5919720" cy="6831658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2" name="Graphic 11">
                <a:extLst>
                  <a:ext uri="{FF2B5EF4-FFF2-40B4-BE49-F238E27FC236}">
                    <a16:creationId xmlns:a16="http://schemas.microsoft.com/office/drawing/2014/main" id="{4F3DD3E8-A5BE-4C1D-9FD0-4A9109C22E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rot="20992108" flipH="1">
                <a:off x="5626060" y="-1892675"/>
                <a:ext cx="5948568" cy="6197516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B5B137F-E5EA-44E5-B3ED-098E467F7B8C}"/>
                  </a:ext>
                </a:extLst>
              </p:cNvPr>
              <p:cNvSpPr/>
              <p:nvPr/>
            </p:nvSpPr>
            <p:spPr>
              <a:xfrm>
                <a:off x="-3591480" y="4440858"/>
                <a:ext cx="13091785" cy="662115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03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" name="Graphic 3">
                <a:extLst>
                  <a:ext uri="{FF2B5EF4-FFF2-40B4-BE49-F238E27FC236}">
                    <a16:creationId xmlns:a16="http://schemas.microsoft.com/office/drawing/2014/main" id="{E524D53B-8800-4ACF-B483-EE31848B5B45}"/>
                  </a:ext>
                </a:extLst>
              </p:cNvPr>
              <p:cNvSpPr/>
              <p:nvPr/>
            </p:nvSpPr>
            <p:spPr>
              <a:xfrm>
                <a:off x="-48293" y="-2418678"/>
                <a:ext cx="5539981" cy="7113997"/>
              </a:xfrm>
              <a:custGeom>
                <a:avLst/>
                <a:gdLst>
                  <a:gd name="connsiteX0" fmla="*/ 2029941 w 2128754"/>
                  <a:gd name="connsiteY0" fmla="*/ 2268832 h 2733575"/>
                  <a:gd name="connsiteX1" fmla="*/ 1955197 w 2128754"/>
                  <a:gd name="connsiteY1" fmla="*/ 2263814 h 2733575"/>
                  <a:gd name="connsiteX2" fmla="*/ 1933803 w 2128754"/>
                  <a:gd name="connsiteY2" fmla="*/ 2252457 h 2733575"/>
                  <a:gd name="connsiteX3" fmla="*/ 1854833 w 2128754"/>
                  <a:gd name="connsiteY3" fmla="*/ 2174808 h 2733575"/>
                  <a:gd name="connsiteX4" fmla="*/ 1794351 w 2128754"/>
                  <a:gd name="connsiteY4" fmla="*/ 2103233 h 2733575"/>
                  <a:gd name="connsiteX5" fmla="*/ 1701383 w 2128754"/>
                  <a:gd name="connsiteY5" fmla="*/ 1980948 h 2733575"/>
                  <a:gd name="connsiteX6" fmla="*/ 1548990 w 2128754"/>
                  <a:gd name="connsiteY6" fmla="*/ 1859192 h 2733575"/>
                  <a:gd name="connsiteX7" fmla="*/ 1519937 w 2128754"/>
                  <a:gd name="connsiteY7" fmla="*/ 1828555 h 2733575"/>
                  <a:gd name="connsiteX8" fmla="*/ 1328983 w 2128754"/>
                  <a:gd name="connsiteY8" fmla="*/ 1473058 h 2733575"/>
                  <a:gd name="connsiteX9" fmla="*/ 1325550 w 2128754"/>
                  <a:gd name="connsiteY9" fmla="*/ 1451929 h 2733575"/>
                  <a:gd name="connsiteX10" fmla="*/ 1346943 w 2128754"/>
                  <a:gd name="connsiteY10" fmla="*/ 1314062 h 2733575"/>
                  <a:gd name="connsiteX11" fmla="*/ 1322116 w 2128754"/>
                  <a:gd name="connsiteY11" fmla="*/ 1201021 h 2733575"/>
                  <a:gd name="connsiteX12" fmla="*/ 1262955 w 2128754"/>
                  <a:gd name="connsiteY12" fmla="*/ 1112543 h 2733575"/>
                  <a:gd name="connsiteX13" fmla="*/ 1203001 w 2128754"/>
                  <a:gd name="connsiteY13" fmla="*/ 1014293 h 2733575"/>
                  <a:gd name="connsiteX14" fmla="*/ 1137765 w 2128754"/>
                  <a:gd name="connsiteY14" fmla="*/ 736181 h 2733575"/>
                  <a:gd name="connsiteX15" fmla="*/ 1138558 w 2128754"/>
                  <a:gd name="connsiteY15" fmla="*/ 476029 h 2733575"/>
                  <a:gd name="connsiteX16" fmla="*/ 1145160 w 2128754"/>
                  <a:gd name="connsiteY16" fmla="*/ 468370 h 2733575"/>
                  <a:gd name="connsiteX17" fmla="*/ 1258729 w 2128754"/>
                  <a:gd name="connsiteY17" fmla="*/ 450410 h 2733575"/>
                  <a:gd name="connsiteX18" fmla="*/ 1363054 w 2128754"/>
                  <a:gd name="connsiteY18" fmla="*/ 422678 h 2733575"/>
                  <a:gd name="connsiteX19" fmla="*/ 1379693 w 2128754"/>
                  <a:gd name="connsiteY19" fmla="*/ 419773 h 2733575"/>
                  <a:gd name="connsiteX20" fmla="*/ 1471869 w 2128754"/>
                  <a:gd name="connsiteY20" fmla="*/ 439053 h 2733575"/>
                  <a:gd name="connsiteX21" fmla="*/ 1586494 w 2128754"/>
                  <a:gd name="connsiteY21" fmla="*/ 465729 h 2733575"/>
                  <a:gd name="connsiteX22" fmla="*/ 1761601 w 2128754"/>
                  <a:gd name="connsiteY22" fmla="*/ 511685 h 2733575"/>
                  <a:gd name="connsiteX23" fmla="*/ 1779297 w 2128754"/>
                  <a:gd name="connsiteY23" fmla="*/ 531757 h 2733575"/>
                  <a:gd name="connsiteX24" fmla="*/ 1832384 w 2128754"/>
                  <a:gd name="connsiteY24" fmla="*/ 594880 h 2733575"/>
                  <a:gd name="connsiteX25" fmla="*/ 1861964 w 2128754"/>
                  <a:gd name="connsiteY25" fmla="*/ 618915 h 2733575"/>
                  <a:gd name="connsiteX26" fmla="*/ 1876755 w 2128754"/>
                  <a:gd name="connsiteY26" fmla="*/ 632649 h 2733575"/>
                  <a:gd name="connsiteX27" fmla="*/ 1901582 w 2128754"/>
                  <a:gd name="connsiteY27" fmla="*/ 619971 h 2733575"/>
                  <a:gd name="connsiteX28" fmla="*/ 1874906 w 2128754"/>
                  <a:gd name="connsiteY28" fmla="*/ 572167 h 2733575"/>
                  <a:gd name="connsiteX29" fmla="*/ 1893130 w 2128754"/>
                  <a:gd name="connsiteY29" fmla="*/ 582203 h 2733575"/>
                  <a:gd name="connsiteX30" fmla="*/ 1923767 w 2128754"/>
                  <a:gd name="connsiteY30" fmla="*/ 616274 h 2733575"/>
                  <a:gd name="connsiteX31" fmla="*/ 1936973 w 2128754"/>
                  <a:gd name="connsiteY31" fmla="*/ 628423 h 2733575"/>
                  <a:gd name="connsiteX32" fmla="*/ 1951235 w 2128754"/>
                  <a:gd name="connsiteY32" fmla="*/ 625518 h 2733575"/>
                  <a:gd name="connsiteX33" fmla="*/ 1954932 w 2128754"/>
                  <a:gd name="connsiteY33" fmla="*/ 611255 h 2733575"/>
                  <a:gd name="connsiteX34" fmla="*/ 1909769 w 2128754"/>
                  <a:gd name="connsiteY34" fmla="*/ 543114 h 2733575"/>
                  <a:gd name="connsiteX35" fmla="*/ 1964176 w 2128754"/>
                  <a:gd name="connsiteY35" fmla="*/ 588013 h 2733575"/>
                  <a:gd name="connsiteX36" fmla="*/ 1977910 w 2128754"/>
                  <a:gd name="connsiteY36" fmla="*/ 596201 h 2733575"/>
                  <a:gd name="connsiteX37" fmla="*/ 1996662 w 2128754"/>
                  <a:gd name="connsiteY37" fmla="*/ 583259 h 2733575"/>
                  <a:gd name="connsiteX38" fmla="*/ 1985041 w 2128754"/>
                  <a:gd name="connsiteY38" fmla="*/ 557904 h 2733575"/>
                  <a:gd name="connsiteX39" fmla="*/ 1955989 w 2128754"/>
                  <a:gd name="connsiteY39" fmla="*/ 529644 h 2733575"/>
                  <a:gd name="connsiteX40" fmla="*/ 1979231 w 2128754"/>
                  <a:gd name="connsiteY40" fmla="*/ 544435 h 2733575"/>
                  <a:gd name="connsiteX41" fmla="*/ 1995342 w 2128754"/>
                  <a:gd name="connsiteY41" fmla="*/ 535983 h 2733575"/>
                  <a:gd name="connsiteX42" fmla="*/ 1976061 w 2128754"/>
                  <a:gd name="connsiteY42" fmla="*/ 501384 h 2733575"/>
                  <a:gd name="connsiteX43" fmla="*/ 1924295 w 2128754"/>
                  <a:gd name="connsiteY43" fmla="*/ 463088 h 2733575"/>
                  <a:gd name="connsiteX44" fmla="*/ 1840571 w 2128754"/>
                  <a:gd name="connsiteY44" fmla="*/ 420301 h 2733575"/>
                  <a:gd name="connsiteX45" fmla="*/ 1821819 w 2128754"/>
                  <a:gd name="connsiteY45" fmla="*/ 410793 h 2733575"/>
                  <a:gd name="connsiteX46" fmla="*/ 1787748 w 2128754"/>
                  <a:gd name="connsiteY46" fmla="*/ 397323 h 2733575"/>
                  <a:gd name="connsiteX47" fmla="*/ 1754470 w 2128754"/>
                  <a:gd name="connsiteY47" fmla="*/ 391777 h 2733575"/>
                  <a:gd name="connsiteX48" fmla="*/ 1692404 w 2128754"/>
                  <a:gd name="connsiteY48" fmla="*/ 366158 h 2733575"/>
                  <a:gd name="connsiteX49" fmla="*/ 1596530 w 2128754"/>
                  <a:gd name="connsiteY49" fmla="*/ 330767 h 2733575"/>
                  <a:gd name="connsiteX50" fmla="*/ 1518089 w 2128754"/>
                  <a:gd name="connsiteY50" fmla="*/ 303299 h 2733575"/>
                  <a:gd name="connsiteX51" fmla="*/ 1419046 w 2128754"/>
                  <a:gd name="connsiteY51" fmla="*/ 285075 h 2733575"/>
                  <a:gd name="connsiteX52" fmla="*/ 1305741 w 2128754"/>
                  <a:gd name="connsiteY52" fmla="*/ 275831 h 2733575"/>
                  <a:gd name="connsiteX53" fmla="*/ 1162064 w 2128754"/>
                  <a:gd name="connsiteY53" fmla="*/ 266851 h 2733575"/>
                  <a:gd name="connsiteX54" fmla="*/ 1117693 w 2128754"/>
                  <a:gd name="connsiteY54" fmla="*/ 264210 h 2733575"/>
                  <a:gd name="connsiteX55" fmla="*/ 1070680 w 2128754"/>
                  <a:gd name="connsiteY55" fmla="*/ 255230 h 2733575"/>
                  <a:gd name="connsiteX56" fmla="*/ 952357 w 2128754"/>
                  <a:gd name="connsiteY56" fmla="*/ 272134 h 2733575"/>
                  <a:gd name="connsiteX57" fmla="*/ 906930 w 2128754"/>
                  <a:gd name="connsiteY57" fmla="*/ 287452 h 2733575"/>
                  <a:gd name="connsiteX58" fmla="*/ 870218 w 2128754"/>
                  <a:gd name="connsiteY58" fmla="*/ 291414 h 2733575"/>
                  <a:gd name="connsiteX59" fmla="*/ 835883 w 2128754"/>
                  <a:gd name="connsiteY59" fmla="*/ 291414 h 2733575"/>
                  <a:gd name="connsiteX60" fmla="*/ 824791 w 2128754"/>
                  <a:gd name="connsiteY60" fmla="*/ 288245 h 2733575"/>
                  <a:gd name="connsiteX61" fmla="*/ 811585 w 2128754"/>
                  <a:gd name="connsiteY61" fmla="*/ 246515 h 2733575"/>
                  <a:gd name="connsiteX62" fmla="*/ 810528 w 2128754"/>
                  <a:gd name="connsiteY62" fmla="*/ 228555 h 2733575"/>
                  <a:gd name="connsiteX63" fmla="*/ 813434 w 2128754"/>
                  <a:gd name="connsiteY63" fmla="*/ 176525 h 2733575"/>
                  <a:gd name="connsiteX64" fmla="*/ 769327 w 2128754"/>
                  <a:gd name="connsiteY64" fmla="*/ 48958 h 2733575"/>
                  <a:gd name="connsiteX65" fmla="*/ 699865 w 2128754"/>
                  <a:gd name="connsiteY65" fmla="*/ 5643 h 2733575"/>
                  <a:gd name="connsiteX66" fmla="*/ 564639 w 2128754"/>
                  <a:gd name="connsiteY66" fmla="*/ 24659 h 2733575"/>
                  <a:gd name="connsiteX67" fmla="*/ 493592 w 2128754"/>
                  <a:gd name="connsiteY67" fmla="*/ 90688 h 2733575"/>
                  <a:gd name="connsiteX68" fmla="*/ 485405 w 2128754"/>
                  <a:gd name="connsiteY68" fmla="*/ 139813 h 2733575"/>
                  <a:gd name="connsiteX69" fmla="*/ 494121 w 2128754"/>
                  <a:gd name="connsiteY69" fmla="*/ 164904 h 2733575"/>
                  <a:gd name="connsiteX70" fmla="*/ 493064 w 2128754"/>
                  <a:gd name="connsiteY70" fmla="*/ 192900 h 2733575"/>
                  <a:gd name="connsiteX71" fmla="*/ 499139 w 2128754"/>
                  <a:gd name="connsiteY71" fmla="*/ 235422 h 2733575"/>
                  <a:gd name="connsiteX72" fmla="*/ 503629 w 2128754"/>
                  <a:gd name="connsiteY72" fmla="*/ 284811 h 2733575"/>
                  <a:gd name="connsiteX73" fmla="*/ 506270 w 2128754"/>
                  <a:gd name="connsiteY73" fmla="*/ 312279 h 2733575"/>
                  <a:gd name="connsiteX74" fmla="*/ 530040 w 2128754"/>
                  <a:gd name="connsiteY74" fmla="*/ 326541 h 2733575"/>
                  <a:gd name="connsiteX75" fmla="*/ 536115 w 2128754"/>
                  <a:gd name="connsiteY75" fmla="*/ 341595 h 2733575"/>
                  <a:gd name="connsiteX76" fmla="*/ 559092 w 2128754"/>
                  <a:gd name="connsiteY76" fmla="*/ 340803 h 2733575"/>
                  <a:gd name="connsiteX77" fmla="*/ 540605 w 2128754"/>
                  <a:gd name="connsiteY77" fmla="*/ 356650 h 2733575"/>
                  <a:gd name="connsiteX78" fmla="*/ 547471 w 2128754"/>
                  <a:gd name="connsiteY78" fmla="*/ 392305 h 2733575"/>
                  <a:gd name="connsiteX79" fmla="*/ 578637 w 2128754"/>
                  <a:gd name="connsiteY79" fmla="*/ 418453 h 2733575"/>
                  <a:gd name="connsiteX80" fmla="*/ 602671 w 2128754"/>
                  <a:gd name="connsiteY80" fmla="*/ 413434 h 2733575"/>
                  <a:gd name="connsiteX81" fmla="*/ 644401 w 2128754"/>
                  <a:gd name="connsiteY81" fmla="*/ 404983 h 2733575"/>
                  <a:gd name="connsiteX82" fmla="*/ 673718 w 2128754"/>
                  <a:gd name="connsiteY82" fmla="*/ 420301 h 2733575"/>
                  <a:gd name="connsiteX83" fmla="*/ 689829 w 2128754"/>
                  <a:gd name="connsiteY83" fmla="*/ 463880 h 2733575"/>
                  <a:gd name="connsiteX84" fmla="*/ 682698 w 2128754"/>
                  <a:gd name="connsiteY84" fmla="*/ 481312 h 2733575"/>
                  <a:gd name="connsiteX85" fmla="*/ 665794 w 2128754"/>
                  <a:gd name="connsiteY85" fmla="*/ 492140 h 2733575"/>
                  <a:gd name="connsiteX86" fmla="*/ 544038 w 2128754"/>
                  <a:gd name="connsiteY86" fmla="*/ 652457 h 2733575"/>
                  <a:gd name="connsiteX87" fmla="*/ 509703 w 2128754"/>
                  <a:gd name="connsiteY87" fmla="*/ 717693 h 2733575"/>
                  <a:gd name="connsiteX88" fmla="*/ 502836 w 2128754"/>
                  <a:gd name="connsiteY88" fmla="*/ 738822 h 2733575"/>
                  <a:gd name="connsiteX89" fmla="*/ 499931 w 2128754"/>
                  <a:gd name="connsiteY89" fmla="*/ 752028 h 2733575"/>
                  <a:gd name="connsiteX90" fmla="*/ 468766 w 2128754"/>
                  <a:gd name="connsiteY90" fmla="*/ 806699 h 2733575"/>
                  <a:gd name="connsiteX91" fmla="*/ 448429 w 2128754"/>
                  <a:gd name="connsiteY91" fmla="*/ 813831 h 2733575"/>
                  <a:gd name="connsiteX92" fmla="*/ 358894 w 2128754"/>
                  <a:gd name="connsiteY92" fmla="*/ 779760 h 2733575"/>
                  <a:gd name="connsiteX93" fmla="*/ 326408 w 2128754"/>
                  <a:gd name="connsiteY93" fmla="*/ 759951 h 2733575"/>
                  <a:gd name="connsiteX94" fmla="*/ 243213 w 2128754"/>
                  <a:gd name="connsiteY94" fmla="*/ 672794 h 2733575"/>
                  <a:gd name="connsiteX95" fmla="*/ 237138 w 2128754"/>
                  <a:gd name="connsiteY95" fmla="*/ 648231 h 2733575"/>
                  <a:gd name="connsiteX96" fmla="*/ 246646 w 2128754"/>
                  <a:gd name="connsiteY96" fmla="*/ 570318 h 2733575"/>
                  <a:gd name="connsiteX97" fmla="*/ 259852 w 2128754"/>
                  <a:gd name="connsiteY97" fmla="*/ 533606 h 2733575"/>
                  <a:gd name="connsiteX98" fmla="*/ 264342 w 2128754"/>
                  <a:gd name="connsiteY98" fmla="*/ 519344 h 2733575"/>
                  <a:gd name="connsiteX99" fmla="*/ 248759 w 2128754"/>
                  <a:gd name="connsiteY99" fmla="*/ 510100 h 2733575"/>
                  <a:gd name="connsiteX100" fmla="*/ 204124 w 2128754"/>
                  <a:gd name="connsiteY100" fmla="*/ 543906 h 2733575"/>
                  <a:gd name="connsiteX101" fmla="*/ 200955 w 2128754"/>
                  <a:gd name="connsiteY101" fmla="*/ 559225 h 2733575"/>
                  <a:gd name="connsiteX102" fmla="*/ 165563 w 2128754"/>
                  <a:gd name="connsiteY102" fmla="*/ 508251 h 2733575"/>
                  <a:gd name="connsiteX103" fmla="*/ 130700 w 2128754"/>
                  <a:gd name="connsiteY103" fmla="*/ 449882 h 2733575"/>
                  <a:gd name="connsiteX104" fmla="*/ 105345 w 2128754"/>
                  <a:gd name="connsiteY104" fmla="*/ 431394 h 2733575"/>
                  <a:gd name="connsiteX105" fmla="*/ 94517 w 2128754"/>
                  <a:gd name="connsiteY105" fmla="*/ 450410 h 2733575"/>
                  <a:gd name="connsiteX106" fmla="*/ 113005 w 2128754"/>
                  <a:gd name="connsiteY106" fmla="*/ 495045 h 2733575"/>
                  <a:gd name="connsiteX107" fmla="*/ 80255 w 2128754"/>
                  <a:gd name="connsiteY107" fmla="*/ 439053 h 2733575"/>
                  <a:gd name="connsiteX108" fmla="*/ 58333 w 2128754"/>
                  <a:gd name="connsiteY108" fmla="*/ 437205 h 2733575"/>
                  <a:gd name="connsiteX109" fmla="*/ 53843 w 2128754"/>
                  <a:gd name="connsiteY109" fmla="*/ 455428 h 2733575"/>
                  <a:gd name="connsiteX110" fmla="*/ 61503 w 2128754"/>
                  <a:gd name="connsiteY110" fmla="*/ 474180 h 2733575"/>
                  <a:gd name="connsiteX111" fmla="*/ 81047 w 2128754"/>
                  <a:gd name="connsiteY111" fmla="*/ 513269 h 2733575"/>
                  <a:gd name="connsiteX112" fmla="*/ 57541 w 2128754"/>
                  <a:gd name="connsiteY112" fmla="*/ 473916 h 2733575"/>
                  <a:gd name="connsiteX113" fmla="*/ 37996 w 2128754"/>
                  <a:gd name="connsiteY113" fmla="*/ 463352 h 2733575"/>
                  <a:gd name="connsiteX114" fmla="*/ 31658 w 2128754"/>
                  <a:gd name="connsiteY114" fmla="*/ 484745 h 2733575"/>
                  <a:gd name="connsiteX115" fmla="*/ 49882 w 2128754"/>
                  <a:gd name="connsiteY115" fmla="*/ 525154 h 2733575"/>
                  <a:gd name="connsiteX116" fmla="*/ 76029 w 2128754"/>
                  <a:gd name="connsiteY116" fmla="*/ 568997 h 2733575"/>
                  <a:gd name="connsiteX117" fmla="*/ 76029 w 2128754"/>
                  <a:gd name="connsiteY117" fmla="*/ 581939 h 2733575"/>
                  <a:gd name="connsiteX118" fmla="*/ 63351 w 2128754"/>
                  <a:gd name="connsiteY118" fmla="*/ 580618 h 2733575"/>
                  <a:gd name="connsiteX119" fmla="*/ 25055 w 2128754"/>
                  <a:gd name="connsiteY119" fmla="*/ 548396 h 2733575"/>
                  <a:gd name="connsiteX120" fmla="*/ 3926 w 2128754"/>
                  <a:gd name="connsiteY120" fmla="*/ 546548 h 2733575"/>
                  <a:gd name="connsiteX121" fmla="*/ 4454 w 2128754"/>
                  <a:gd name="connsiteY121" fmla="*/ 566092 h 2733575"/>
                  <a:gd name="connsiteX122" fmla="*/ 71803 w 2128754"/>
                  <a:gd name="connsiteY122" fmla="*/ 628951 h 2733575"/>
                  <a:gd name="connsiteX123" fmla="*/ 106930 w 2128754"/>
                  <a:gd name="connsiteY123" fmla="*/ 675699 h 2733575"/>
                  <a:gd name="connsiteX124" fmla="*/ 127267 w 2128754"/>
                  <a:gd name="connsiteY124" fmla="*/ 700262 h 2733575"/>
                  <a:gd name="connsiteX125" fmla="*/ 203860 w 2128754"/>
                  <a:gd name="connsiteY125" fmla="*/ 792701 h 2733575"/>
                  <a:gd name="connsiteX126" fmla="*/ 347538 w 2128754"/>
                  <a:gd name="connsiteY126" fmla="*/ 959621 h 2733575"/>
                  <a:gd name="connsiteX127" fmla="*/ 424659 w 2128754"/>
                  <a:gd name="connsiteY127" fmla="*/ 1021688 h 2733575"/>
                  <a:gd name="connsiteX128" fmla="*/ 484612 w 2128754"/>
                  <a:gd name="connsiteY128" fmla="*/ 1023008 h 2733575"/>
                  <a:gd name="connsiteX129" fmla="*/ 490423 w 2128754"/>
                  <a:gd name="connsiteY129" fmla="*/ 1018518 h 2733575"/>
                  <a:gd name="connsiteX130" fmla="*/ 545887 w 2128754"/>
                  <a:gd name="connsiteY130" fmla="*/ 967280 h 2733575"/>
                  <a:gd name="connsiteX131" fmla="*/ 621687 w 2128754"/>
                  <a:gd name="connsiteY131" fmla="*/ 890688 h 2733575"/>
                  <a:gd name="connsiteX132" fmla="*/ 695903 w 2128754"/>
                  <a:gd name="connsiteY132" fmla="*/ 810133 h 2733575"/>
                  <a:gd name="connsiteX133" fmla="*/ 702506 w 2128754"/>
                  <a:gd name="connsiteY133" fmla="*/ 811189 h 2733575"/>
                  <a:gd name="connsiteX134" fmla="*/ 717825 w 2128754"/>
                  <a:gd name="connsiteY134" fmla="*/ 835488 h 2733575"/>
                  <a:gd name="connsiteX135" fmla="*/ 767214 w 2128754"/>
                  <a:gd name="connsiteY135" fmla="*/ 925022 h 2733575"/>
                  <a:gd name="connsiteX136" fmla="*/ 835619 w 2128754"/>
                  <a:gd name="connsiteY136" fmla="*/ 1055230 h 2733575"/>
                  <a:gd name="connsiteX137" fmla="*/ 845391 w 2128754"/>
                  <a:gd name="connsiteY137" fmla="*/ 1076623 h 2733575"/>
                  <a:gd name="connsiteX138" fmla="*/ 859654 w 2128754"/>
                  <a:gd name="connsiteY138" fmla="*/ 1163253 h 2733575"/>
                  <a:gd name="connsiteX139" fmla="*/ 847504 w 2128754"/>
                  <a:gd name="connsiteY139" fmla="*/ 1180156 h 2733575"/>
                  <a:gd name="connsiteX140" fmla="*/ 759819 w 2128754"/>
                  <a:gd name="connsiteY140" fmla="*/ 1202077 h 2733575"/>
                  <a:gd name="connsiteX141" fmla="*/ 648891 w 2128754"/>
                  <a:gd name="connsiteY141" fmla="*/ 1242487 h 2733575"/>
                  <a:gd name="connsiteX142" fmla="*/ 538492 w 2128754"/>
                  <a:gd name="connsiteY142" fmla="*/ 1287650 h 2733575"/>
                  <a:gd name="connsiteX143" fmla="*/ 429413 w 2128754"/>
                  <a:gd name="connsiteY143" fmla="*/ 1349981 h 2733575"/>
                  <a:gd name="connsiteX144" fmla="*/ 387155 w 2128754"/>
                  <a:gd name="connsiteY144" fmla="*/ 1467511 h 2733575"/>
                  <a:gd name="connsiteX145" fmla="*/ 428884 w 2128754"/>
                  <a:gd name="connsiteY145" fmla="*/ 1563649 h 2733575"/>
                  <a:gd name="connsiteX146" fmla="*/ 659456 w 2128754"/>
                  <a:gd name="connsiteY146" fmla="*/ 1879793 h 2733575"/>
                  <a:gd name="connsiteX147" fmla="*/ 680321 w 2128754"/>
                  <a:gd name="connsiteY147" fmla="*/ 1909373 h 2733575"/>
                  <a:gd name="connsiteX148" fmla="*/ 721522 w 2128754"/>
                  <a:gd name="connsiteY148" fmla="*/ 1998380 h 2733575"/>
                  <a:gd name="connsiteX149" fmla="*/ 720994 w 2128754"/>
                  <a:gd name="connsiteY149" fmla="*/ 2001021 h 2733575"/>
                  <a:gd name="connsiteX150" fmla="*/ 717825 w 2128754"/>
                  <a:gd name="connsiteY150" fmla="*/ 1998380 h 2733575"/>
                  <a:gd name="connsiteX151" fmla="*/ 676359 w 2128754"/>
                  <a:gd name="connsiteY151" fmla="*/ 1953745 h 2733575"/>
                  <a:gd name="connsiteX152" fmla="*/ 666587 w 2128754"/>
                  <a:gd name="connsiteY152" fmla="*/ 1952952 h 2733575"/>
                  <a:gd name="connsiteX153" fmla="*/ 666058 w 2128754"/>
                  <a:gd name="connsiteY153" fmla="*/ 1962724 h 2733575"/>
                  <a:gd name="connsiteX154" fmla="*/ 673982 w 2128754"/>
                  <a:gd name="connsiteY154" fmla="*/ 1971176 h 2733575"/>
                  <a:gd name="connsiteX155" fmla="*/ 682962 w 2128754"/>
                  <a:gd name="connsiteY155" fmla="*/ 1978571 h 2733575"/>
                  <a:gd name="connsiteX156" fmla="*/ 707788 w 2128754"/>
                  <a:gd name="connsiteY156" fmla="*/ 2020829 h 2733575"/>
                  <a:gd name="connsiteX157" fmla="*/ 702770 w 2128754"/>
                  <a:gd name="connsiteY157" fmla="*/ 2048297 h 2733575"/>
                  <a:gd name="connsiteX158" fmla="*/ 671869 w 2128754"/>
                  <a:gd name="connsiteY158" fmla="*/ 2054372 h 2733575"/>
                  <a:gd name="connsiteX159" fmla="*/ 614556 w 2128754"/>
                  <a:gd name="connsiteY159" fmla="*/ 2038789 h 2733575"/>
                  <a:gd name="connsiteX160" fmla="*/ 604520 w 2128754"/>
                  <a:gd name="connsiteY160" fmla="*/ 2041958 h 2733575"/>
                  <a:gd name="connsiteX161" fmla="*/ 611387 w 2128754"/>
                  <a:gd name="connsiteY161" fmla="*/ 2051731 h 2733575"/>
                  <a:gd name="connsiteX162" fmla="*/ 690621 w 2128754"/>
                  <a:gd name="connsiteY162" fmla="*/ 2074708 h 2733575"/>
                  <a:gd name="connsiteX163" fmla="*/ 677415 w 2128754"/>
                  <a:gd name="connsiteY163" fmla="*/ 2096630 h 2733575"/>
                  <a:gd name="connsiteX164" fmla="*/ 669492 w 2128754"/>
                  <a:gd name="connsiteY164" fmla="*/ 2117231 h 2733575"/>
                  <a:gd name="connsiteX165" fmla="*/ 635157 w 2128754"/>
                  <a:gd name="connsiteY165" fmla="*/ 2169261 h 2733575"/>
                  <a:gd name="connsiteX166" fmla="*/ 552754 w 2128754"/>
                  <a:gd name="connsiteY166" fmla="*/ 2205709 h 2733575"/>
                  <a:gd name="connsiteX167" fmla="*/ 533738 w 2128754"/>
                  <a:gd name="connsiteY167" fmla="*/ 2242157 h 2733575"/>
                  <a:gd name="connsiteX168" fmla="*/ 563846 w 2128754"/>
                  <a:gd name="connsiteY168" fmla="*/ 2267511 h 2733575"/>
                  <a:gd name="connsiteX169" fmla="*/ 710429 w 2128754"/>
                  <a:gd name="connsiteY169" fmla="*/ 2254042 h 2733575"/>
                  <a:gd name="connsiteX170" fmla="*/ 773553 w 2128754"/>
                  <a:gd name="connsiteY170" fmla="*/ 2231856 h 2733575"/>
                  <a:gd name="connsiteX171" fmla="*/ 921984 w 2128754"/>
                  <a:gd name="connsiteY171" fmla="*/ 2178769 h 2733575"/>
                  <a:gd name="connsiteX172" fmla="*/ 972430 w 2128754"/>
                  <a:gd name="connsiteY172" fmla="*/ 2151566 h 2733575"/>
                  <a:gd name="connsiteX173" fmla="*/ 989333 w 2128754"/>
                  <a:gd name="connsiteY173" fmla="*/ 2134398 h 2733575"/>
                  <a:gd name="connsiteX174" fmla="*/ 987749 w 2128754"/>
                  <a:gd name="connsiteY174" fmla="*/ 2115382 h 2733575"/>
                  <a:gd name="connsiteX175" fmla="*/ 952093 w 2128754"/>
                  <a:gd name="connsiteY175" fmla="*/ 2063616 h 2733575"/>
                  <a:gd name="connsiteX176" fmla="*/ 923041 w 2128754"/>
                  <a:gd name="connsiteY176" fmla="*/ 2023735 h 2733575"/>
                  <a:gd name="connsiteX177" fmla="*/ 889763 w 2128754"/>
                  <a:gd name="connsiteY177" fmla="*/ 1990984 h 2733575"/>
                  <a:gd name="connsiteX178" fmla="*/ 858861 w 2128754"/>
                  <a:gd name="connsiteY178" fmla="*/ 1947142 h 2733575"/>
                  <a:gd name="connsiteX179" fmla="*/ 821093 w 2128754"/>
                  <a:gd name="connsiteY179" fmla="*/ 1882170 h 2733575"/>
                  <a:gd name="connsiteX180" fmla="*/ 759555 w 2128754"/>
                  <a:gd name="connsiteY180" fmla="*/ 1770186 h 2733575"/>
                  <a:gd name="connsiteX181" fmla="*/ 725748 w 2128754"/>
                  <a:gd name="connsiteY181" fmla="*/ 1675105 h 2733575"/>
                  <a:gd name="connsiteX182" fmla="*/ 709109 w 2128754"/>
                  <a:gd name="connsiteY182" fmla="*/ 1620961 h 2733575"/>
                  <a:gd name="connsiteX183" fmla="*/ 643609 w 2128754"/>
                  <a:gd name="connsiteY183" fmla="*/ 1517165 h 2733575"/>
                  <a:gd name="connsiteX184" fmla="*/ 635949 w 2128754"/>
                  <a:gd name="connsiteY184" fmla="*/ 1507128 h 2733575"/>
                  <a:gd name="connsiteX185" fmla="*/ 792041 w 2128754"/>
                  <a:gd name="connsiteY185" fmla="*/ 1524560 h 2733575"/>
                  <a:gd name="connsiteX186" fmla="*/ 990654 w 2128754"/>
                  <a:gd name="connsiteY186" fmla="*/ 1507393 h 2733575"/>
                  <a:gd name="connsiteX187" fmla="*/ 1002275 w 2128754"/>
                  <a:gd name="connsiteY187" fmla="*/ 1512939 h 2733575"/>
                  <a:gd name="connsiteX188" fmla="*/ 1039779 w 2128754"/>
                  <a:gd name="connsiteY188" fmla="*/ 1572893 h 2733575"/>
                  <a:gd name="connsiteX189" fmla="*/ 1190852 w 2128754"/>
                  <a:gd name="connsiteY189" fmla="*/ 1758036 h 2733575"/>
                  <a:gd name="connsiteX190" fmla="*/ 1274840 w 2128754"/>
                  <a:gd name="connsiteY190" fmla="*/ 1858664 h 2733575"/>
                  <a:gd name="connsiteX191" fmla="*/ 1320268 w 2128754"/>
                  <a:gd name="connsiteY191" fmla="*/ 1932087 h 2733575"/>
                  <a:gd name="connsiteX192" fmla="*/ 1398709 w 2128754"/>
                  <a:gd name="connsiteY192" fmla="*/ 1997323 h 2733575"/>
                  <a:gd name="connsiteX193" fmla="*/ 1443873 w 2128754"/>
                  <a:gd name="connsiteY193" fmla="*/ 2022678 h 2733575"/>
                  <a:gd name="connsiteX194" fmla="*/ 1702440 w 2128754"/>
                  <a:gd name="connsiteY194" fmla="*/ 2235554 h 2733575"/>
                  <a:gd name="connsiteX195" fmla="*/ 1842156 w 2128754"/>
                  <a:gd name="connsiteY195" fmla="*/ 2380024 h 2733575"/>
                  <a:gd name="connsiteX196" fmla="*/ 1847438 w 2128754"/>
                  <a:gd name="connsiteY196" fmla="*/ 2389004 h 2733575"/>
                  <a:gd name="connsiteX197" fmla="*/ 1845589 w 2128754"/>
                  <a:gd name="connsiteY197" fmla="*/ 2389796 h 2733575"/>
                  <a:gd name="connsiteX198" fmla="*/ 1818914 w 2128754"/>
                  <a:gd name="connsiteY198" fmla="*/ 2401681 h 2733575"/>
                  <a:gd name="connsiteX199" fmla="*/ 1828950 w 2128754"/>
                  <a:gd name="connsiteY199" fmla="*/ 2426244 h 2733575"/>
                  <a:gd name="connsiteX200" fmla="*/ 1847702 w 2128754"/>
                  <a:gd name="connsiteY200" fmla="*/ 2447637 h 2733575"/>
                  <a:gd name="connsiteX201" fmla="*/ 1852192 w 2128754"/>
                  <a:gd name="connsiteY201" fmla="*/ 2453447 h 2733575"/>
                  <a:gd name="connsiteX202" fmla="*/ 1872001 w 2128754"/>
                  <a:gd name="connsiteY202" fmla="*/ 2491480 h 2733575"/>
                  <a:gd name="connsiteX203" fmla="*/ 1882301 w 2128754"/>
                  <a:gd name="connsiteY203" fmla="*/ 2536907 h 2733575"/>
                  <a:gd name="connsiteX204" fmla="*/ 1910825 w 2128754"/>
                  <a:gd name="connsiteY204" fmla="*/ 2545887 h 2733575"/>
                  <a:gd name="connsiteX205" fmla="*/ 1916372 w 2128754"/>
                  <a:gd name="connsiteY205" fmla="*/ 2544831 h 2733575"/>
                  <a:gd name="connsiteX206" fmla="*/ 1922711 w 2128754"/>
                  <a:gd name="connsiteY206" fmla="*/ 2571770 h 2733575"/>
                  <a:gd name="connsiteX207" fmla="*/ 1931690 w 2128754"/>
                  <a:gd name="connsiteY207" fmla="*/ 2609802 h 2733575"/>
                  <a:gd name="connsiteX208" fmla="*/ 1919277 w 2128754"/>
                  <a:gd name="connsiteY208" fmla="*/ 2660248 h 2733575"/>
                  <a:gd name="connsiteX209" fmla="*/ 1909241 w 2128754"/>
                  <a:gd name="connsiteY209" fmla="*/ 2693791 h 2733575"/>
                  <a:gd name="connsiteX210" fmla="*/ 1925616 w 2128754"/>
                  <a:gd name="connsiteY210" fmla="*/ 2734464 h 2733575"/>
                  <a:gd name="connsiteX211" fmla="*/ 1949914 w 2128754"/>
                  <a:gd name="connsiteY211" fmla="*/ 2734464 h 2733575"/>
                  <a:gd name="connsiteX212" fmla="*/ 1965761 w 2128754"/>
                  <a:gd name="connsiteY212" fmla="*/ 2728654 h 2733575"/>
                  <a:gd name="connsiteX213" fmla="*/ 2012773 w 2128754"/>
                  <a:gd name="connsiteY213" fmla="*/ 2682698 h 2733575"/>
                  <a:gd name="connsiteX214" fmla="*/ 2044467 w 2128754"/>
                  <a:gd name="connsiteY214" fmla="*/ 2620103 h 2733575"/>
                  <a:gd name="connsiteX215" fmla="*/ 2072199 w 2128754"/>
                  <a:gd name="connsiteY215" fmla="*/ 2538492 h 2733575"/>
                  <a:gd name="connsiteX216" fmla="*/ 2104685 w 2128754"/>
                  <a:gd name="connsiteY216" fmla="*/ 2409604 h 2733575"/>
                  <a:gd name="connsiteX217" fmla="*/ 2128455 w 2128754"/>
                  <a:gd name="connsiteY217" fmla="*/ 2306600 h 2733575"/>
                  <a:gd name="connsiteX218" fmla="*/ 2029941 w 2128754"/>
                  <a:gd name="connsiteY218" fmla="*/ 2268832 h 2733575"/>
                  <a:gd name="connsiteX219" fmla="*/ 65200 w 2128754"/>
                  <a:gd name="connsiteY219" fmla="*/ 483689 h 2733575"/>
                  <a:gd name="connsiteX220" fmla="*/ 67841 w 2128754"/>
                  <a:gd name="connsiteY220" fmla="*/ 488179 h 2733575"/>
                  <a:gd name="connsiteX221" fmla="*/ 65200 w 2128754"/>
                  <a:gd name="connsiteY221" fmla="*/ 483689 h 2733575"/>
                  <a:gd name="connsiteX222" fmla="*/ 1847966 w 2128754"/>
                  <a:gd name="connsiteY222" fmla="*/ 2414094 h 2733575"/>
                  <a:gd name="connsiteX223" fmla="*/ 1835817 w 2128754"/>
                  <a:gd name="connsiteY223" fmla="*/ 2408284 h 2733575"/>
                  <a:gd name="connsiteX224" fmla="*/ 1837666 w 2128754"/>
                  <a:gd name="connsiteY224" fmla="*/ 2406435 h 2733575"/>
                  <a:gd name="connsiteX225" fmla="*/ 1849815 w 2128754"/>
                  <a:gd name="connsiteY225" fmla="*/ 2413566 h 2733575"/>
                  <a:gd name="connsiteX226" fmla="*/ 1847966 w 2128754"/>
                  <a:gd name="connsiteY226" fmla="*/ 2414094 h 2733575"/>
                  <a:gd name="connsiteX227" fmla="*/ 1891017 w 2128754"/>
                  <a:gd name="connsiteY227" fmla="*/ 2500724 h 2733575"/>
                  <a:gd name="connsiteX228" fmla="*/ 1901846 w 2128754"/>
                  <a:gd name="connsiteY228" fmla="*/ 2530833 h 2733575"/>
                  <a:gd name="connsiteX229" fmla="*/ 1891017 w 2128754"/>
                  <a:gd name="connsiteY229" fmla="*/ 2500724 h 273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</a:cxnLst>
                <a:rect l="l" t="t" r="r" b="b"/>
                <a:pathLst>
                  <a:path w="2128754" h="2733575">
                    <a:moveTo>
                      <a:pt x="2029941" y="2268832"/>
                    </a:moveTo>
                    <a:cubicBezTo>
                      <a:pt x="2003529" y="2269889"/>
                      <a:pt x="1980816" y="2268040"/>
                      <a:pt x="1955197" y="2263814"/>
                    </a:cubicBezTo>
                    <a:cubicBezTo>
                      <a:pt x="1946481" y="2262229"/>
                      <a:pt x="1939878" y="2258532"/>
                      <a:pt x="1933803" y="2252457"/>
                    </a:cubicBezTo>
                    <a:cubicBezTo>
                      <a:pt x="1907920" y="2226310"/>
                      <a:pt x="1881509" y="2200427"/>
                      <a:pt x="1854833" y="2174808"/>
                    </a:cubicBezTo>
                    <a:cubicBezTo>
                      <a:pt x="1832120" y="2153150"/>
                      <a:pt x="1812311" y="2129116"/>
                      <a:pt x="1794351" y="2103233"/>
                    </a:cubicBezTo>
                    <a:cubicBezTo>
                      <a:pt x="1765299" y="2060975"/>
                      <a:pt x="1734398" y="2020037"/>
                      <a:pt x="1701383" y="1980948"/>
                    </a:cubicBezTo>
                    <a:cubicBezTo>
                      <a:pt x="1658597" y="1930503"/>
                      <a:pt x="1608151" y="1889301"/>
                      <a:pt x="1548990" y="1859192"/>
                    </a:cubicBezTo>
                    <a:cubicBezTo>
                      <a:pt x="1535520" y="1852325"/>
                      <a:pt x="1526540" y="1843081"/>
                      <a:pt x="1519937" y="1828555"/>
                    </a:cubicBezTo>
                    <a:cubicBezTo>
                      <a:pt x="1464474" y="1705742"/>
                      <a:pt x="1396860" y="1589268"/>
                      <a:pt x="1328983" y="1473058"/>
                    </a:cubicBezTo>
                    <a:cubicBezTo>
                      <a:pt x="1324758" y="1465927"/>
                      <a:pt x="1323965" y="1459852"/>
                      <a:pt x="1325550" y="1451929"/>
                    </a:cubicBezTo>
                    <a:cubicBezTo>
                      <a:pt x="1335322" y="1406501"/>
                      <a:pt x="1344830" y="1360810"/>
                      <a:pt x="1346943" y="1314062"/>
                    </a:cubicBezTo>
                    <a:cubicBezTo>
                      <a:pt x="1348792" y="1274180"/>
                      <a:pt x="1341397" y="1236412"/>
                      <a:pt x="1322116" y="1201021"/>
                    </a:cubicBezTo>
                    <a:cubicBezTo>
                      <a:pt x="1304949" y="1169591"/>
                      <a:pt x="1283556" y="1141331"/>
                      <a:pt x="1262955" y="1112543"/>
                    </a:cubicBezTo>
                    <a:cubicBezTo>
                      <a:pt x="1240505" y="1081378"/>
                      <a:pt x="1218320" y="1049948"/>
                      <a:pt x="1203001" y="1014293"/>
                    </a:cubicBezTo>
                    <a:cubicBezTo>
                      <a:pt x="1165233" y="925286"/>
                      <a:pt x="1146745" y="831526"/>
                      <a:pt x="1137765" y="736181"/>
                    </a:cubicBezTo>
                    <a:cubicBezTo>
                      <a:pt x="1129578" y="649816"/>
                      <a:pt x="1136709" y="562659"/>
                      <a:pt x="1138558" y="476029"/>
                    </a:cubicBezTo>
                    <a:cubicBezTo>
                      <a:pt x="1138558" y="471011"/>
                      <a:pt x="1140406" y="468898"/>
                      <a:pt x="1145160" y="468370"/>
                    </a:cubicBezTo>
                    <a:cubicBezTo>
                      <a:pt x="1183457" y="465729"/>
                      <a:pt x="1220961" y="455957"/>
                      <a:pt x="1258729" y="450410"/>
                    </a:cubicBezTo>
                    <a:cubicBezTo>
                      <a:pt x="1294649" y="445392"/>
                      <a:pt x="1330568" y="440902"/>
                      <a:pt x="1363054" y="422678"/>
                    </a:cubicBezTo>
                    <a:cubicBezTo>
                      <a:pt x="1368336" y="419773"/>
                      <a:pt x="1373883" y="419509"/>
                      <a:pt x="1379693" y="419773"/>
                    </a:cubicBezTo>
                    <a:cubicBezTo>
                      <a:pt x="1411651" y="420830"/>
                      <a:pt x="1442552" y="425584"/>
                      <a:pt x="1471869" y="439053"/>
                    </a:cubicBezTo>
                    <a:cubicBezTo>
                      <a:pt x="1508052" y="455693"/>
                      <a:pt x="1546613" y="463880"/>
                      <a:pt x="1586494" y="465729"/>
                    </a:cubicBezTo>
                    <a:cubicBezTo>
                      <a:pt x="1648297" y="468634"/>
                      <a:pt x="1708250" y="476557"/>
                      <a:pt x="1761601" y="511685"/>
                    </a:cubicBezTo>
                    <a:cubicBezTo>
                      <a:pt x="1769789" y="516967"/>
                      <a:pt x="1775863" y="522249"/>
                      <a:pt x="1779297" y="531757"/>
                    </a:cubicBezTo>
                    <a:cubicBezTo>
                      <a:pt x="1789069" y="559225"/>
                      <a:pt x="1806765" y="580618"/>
                      <a:pt x="1832384" y="594880"/>
                    </a:cubicBezTo>
                    <a:cubicBezTo>
                      <a:pt x="1843741" y="601219"/>
                      <a:pt x="1853777" y="608878"/>
                      <a:pt x="1861964" y="618915"/>
                    </a:cubicBezTo>
                    <a:cubicBezTo>
                      <a:pt x="1866190" y="624197"/>
                      <a:pt x="1870680" y="629215"/>
                      <a:pt x="1876755" y="632649"/>
                    </a:cubicBezTo>
                    <a:cubicBezTo>
                      <a:pt x="1889696" y="639780"/>
                      <a:pt x="1900261" y="634497"/>
                      <a:pt x="1901582" y="619971"/>
                    </a:cubicBezTo>
                    <a:cubicBezTo>
                      <a:pt x="1903430" y="602276"/>
                      <a:pt x="1888904" y="583788"/>
                      <a:pt x="1874906" y="572167"/>
                    </a:cubicBezTo>
                    <a:cubicBezTo>
                      <a:pt x="1880716" y="570846"/>
                      <a:pt x="1890224" y="579562"/>
                      <a:pt x="1893130" y="582203"/>
                    </a:cubicBezTo>
                    <a:cubicBezTo>
                      <a:pt x="1904487" y="592503"/>
                      <a:pt x="1913995" y="604653"/>
                      <a:pt x="1923767" y="616274"/>
                    </a:cubicBezTo>
                    <a:cubicBezTo>
                      <a:pt x="1927729" y="620764"/>
                      <a:pt x="1931690" y="625253"/>
                      <a:pt x="1936973" y="628423"/>
                    </a:cubicBezTo>
                    <a:cubicBezTo>
                      <a:pt x="1942519" y="631856"/>
                      <a:pt x="1947273" y="629479"/>
                      <a:pt x="1951235" y="625518"/>
                    </a:cubicBezTo>
                    <a:cubicBezTo>
                      <a:pt x="1955197" y="621556"/>
                      <a:pt x="1957838" y="617330"/>
                      <a:pt x="1954932" y="611255"/>
                    </a:cubicBezTo>
                    <a:cubicBezTo>
                      <a:pt x="1946217" y="593824"/>
                      <a:pt x="1925352" y="556584"/>
                      <a:pt x="1909769" y="543114"/>
                    </a:cubicBezTo>
                    <a:cubicBezTo>
                      <a:pt x="1909769" y="543114"/>
                      <a:pt x="1951499" y="578241"/>
                      <a:pt x="1964176" y="588013"/>
                    </a:cubicBezTo>
                    <a:cubicBezTo>
                      <a:pt x="1968402" y="591447"/>
                      <a:pt x="1972628" y="594616"/>
                      <a:pt x="1977910" y="596201"/>
                    </a:cubicBezTo>
                    <a:cubicBezTo>
                      <a:pt x="1989267" y="599899"/>
                      <a:pt x="1995870" y="595409"/>
                      <a:pt x="1996662" y="583259"/>
                    </a:cubicBezTo>
                    <a:cubicBezTo>
                      <a:pt x="1997455" y="572695"/>
                      <a:pt x="1992172" y="565036"/>
                      <a:pt x="1985041" y="557904"/>
                    </a:cubicBezTo>
                    <a:cubicBezTo>
                      <a:pt x="1979231" y="552358"/>
                      <a:pt x="1961799" y="535719"/>
                      <a:pt x="1955989" y="529644"/>
                    </a:cubicBezTo>
                    <a:cubicBezTo>
                      <a:pt x="1961271" y="528852"/>
                      <a:pt x="1975533" y="543378"/>
                      <a:pt x="1979231" y="544435"/>
                    </a:cubicBezTo>
                    <a:cubicBezTo>
                      <a:pt x="1986626" y="546548"/>
                      <a:pt x="1996134" y="541794"/>
                      <a:pt x="1995342" y="535983"/>
                    </a:cubicBezTo>
                    <a:cubicBezTo>
                      <a:pt x="1993757" y="522249"/>
                      <a:pt x="1985834" y="513005"/>
                      <a:pt x="1976061" y="501384"/>
                    </a:cubicBezTo>
                    <a:cubicBezTo>
                      <a:pt x="1959158" y="481840"/>
                      <a:pt x="1939085" y="469426"/>
                      <a:pt x="1924295" y="463088"/>
                    </a:cubicBezTo>
                    <a:cubicBezTo>
                      <a:pt x="1893130" y="449882"/>
                      <a:pt x="1873057" y="429281"/>
                      <a:pt x="1840571" y="420301"/>
                    </a:cubicBezTo>
                    <a:cubicBezTo>
                      <a:pt x="1833704" y="418453"/>
                      <a:pt x="1827894" y="414491"/>
                      <a:pt x="1821819" y="410793"/>
                    </a:cubicBezTo>
                    <a:cubicBezTo>
                      <a:pt x="1811255" y="404455"/>
                      <a:pt x="1800954" y="396267"/>
                      <a:pt x="1787748" y="397323"/>
                    </a:cubicBezTo>
                    <a:cubicBezTo>
                      <a:pt x="1776128" y="398116"/>
                      <a:pt x="1765035" y="396003"/>
                      <a:pt x="1754470" y="391777"/>
                    </a:cubicBezTo>
                    <a:cubicBezTo>
                      <a:pt x="1733605" y="383590"/>
                      <a:pt x="1712476" y="376194"/>
                      <a:pt x="1692404" y="366158"/>
                    </a:cubicBezTo>
                    <a:cubicBezTo>
                      <a:pt x="1661766" y="350839"/>
                      <a:pt x="1629016" y="341595"/>
                      <a:pt x="1596530" y="330767"/>
                    </a:cubicBezTo>
                    <a:cubicBezTo>
                      <a:pt x="1570383" y="322051"/>
                      <a:pt x="1543972" y="313335"/>
                      <a:pt x="1518089" y="303299"/>
                    </a:cubicBezTo>
                    <a:cubicBezTo>
                      <a:pt x="1486395" y="290886"/>
                      <a:pt x="1452853" y="283226"/>
                      <a:pt x="1419046" y="285075"/>
                    </a:cubicBezTo>
                    <a:cubicBezTo>
                      <a:pt x="1380485" y="287188"/>
                      <a:pt x="1342717" y="285868"/>
                      <a:pt x="1305741" y="275831"/>
                    </a:cubicBezTo>
                    <a:cubicBezTo>
                      <a:pt x="1258201" y="263154"/>
                      <a:pt x="1210660" y="259456"/>
                      <a:pt x="1162064" y="266851"/>
                    </a:cubicBezTo>
                    <a:cubicBezTo>
                      <a:pt x="1147009" y="269228"/>
                      <a:pt x="1132219" y="268172"/>
                      <a:pt x="1117693" y="264210"/>
                    </a:cubicBezTo>
                    <a:cubicBezTo>
                      <a:pt x="1102110" y="259984"/>
                      <a:pt x="1086527" y="256815"/>
                      <a:pt x="1070680" y="255230"/>
                    </a:cubicBezTo>
                    <a:cubicBezTo>
                      <a:pt x="1030007" y="251269"/>
                      <a:pt x="989862" y="250212"/>
                      <a:pt x="952357" y="272134"/>
                    </a:cubicBezTo>
                    <a:cubicBezTo>
                      <a:pt x="938624" y="280057"/>
                      <a:pt x="922777" y="284283"/>
                      <a:pt x="906930" y="287452"/>
                    </a:cubicBezTo>
                    <a:cubicBezTo>
                      <a:pt x="894781" y="289829"/>
                      <a:pt x="882103" y="295111"/>
                      <a:pt x="870218" y="291414"/>
                    </a:cubicBezTo>
                    <a:cubicBezTo>
                      <a:pt x="858333" y="287980"/>
                      <a:pt x="847240" y="287980"/>
                      <a:pt x="835883" y="291414"/>
                    </a:cubicBezTo>
                    <a:cubicBezTo>
                      <a:pt x="831129" y="292999"/>
                      <a:pt x="827696" y="292470"/>
                      <a:pt x="824791" y="288245"/>
                    </a:cubicBezTo>
                    <a:cubicBezTo>
                      <a:pt x="816603" y="275567"/>
                      <a:pt x="809736" y="262626"/>
                      <a:pt x="811585" y="246515"/>
                    </a:cubicBezTo>
                    <a:cubicBezTo>
                      <a:pt x="812377" y="240704"/>
                      <a:pt x="811849" y="234365"/>
                      <a:pt x="810528" y="228555"/>
                    </a:cubicBezTo>
                    <a:cubicBezTo>
                      <a:pt x="807095" y="210595"/>
                      <a:pt x="811849" y="194484"/>
                      <a:pt x="813434" y="176525"/>
                    </a:cubicBezTo>
                    <a:cubicBezTo>
                      <a:pt x="817924" y="117627"/>
                      <a:pt x="792833" y="85934"/>
                      <a:pt x="769327" y="48958"/>
                    </a:cubicBezTo>
                    <a:cubicBezTo>
                      <a:pt x="754272" y="25187"/>
                      <a:pt x="727597" y="13038"/>
                      <a:pt x="699865" y="5643"/>
                    </a:cubicBezTo>
                    <a:cubicBezTo>
                      <a:pt x="652060" y="-7298"/>
                      <a:pt x="606897" y="3266"/>
                      <a:pt x="564639" y="24659"/>
                    </a:cubicBezTo>
                    <a:cubicBezTo>
                      <a:pt x="536379" y="39714"/>
                      <a:pt x="509703" y="59786"/>
                      <a:pt x="493592" y="90688"/>
                    </a:cubicBezTo>
                    <a:cubicBezTo>
                      <a:pt x="486461" y="104422"/>
                      <a:pt x="478538" y="126079"/>
                      <a:pt x="485405" y="139813"/>
                    </a:cubicBezTo>
                    <a:cubicBezTo>
                      <a:pt x="490687" y="150377"/>
                      <a:pt x="495705" y="153283"/>
                      <a:pt x="494121" y="164904"/>
                    </a:cubicBezTo>
                    <a:cubicBezTo>
                      <a:pt x="492800" y="174148"/>
                      <a:pt x="492536" y="183656"/>
                      <a:pt x="493064" y="192900"/>
                    </a:cubicBezTo>
                    <a:cubicBezTo>
                      <a:pt x="494121" y="206633"/>
                      <a:pt x="490951" y="223273"/>
                      <a:pt x="499139" y="235422"/>
                    </a:cubicBezTo>
                    <a:cubicBezTo>
                      <a:pt x="510231" y="251797"/>
                      <a:pt x="511552" y="267115"/>
                      <a:pt x="503629" y="284811"/>
                    </a:cubicBezTo>
                    <a:cubicBezTo>
                      <a:pt x="500459" y="291414"/>
                      <a:pt x="492272" y="304355"/>
                      <a:pt x="506270" y="312279"/>
                    </a:cubicBezTo>
                    <a:cubicBezTo>
                      <a:pt x="515778" y="317561"/>
                      <a:pt x="522117" y="319938"/>
                      <a:pt x="530040" y="326541"/>
                    </a:cubicBezTo>
                    <a:cubicBezTo>
                      <a:pt x="536907" y="332087"/>
                      <a:pt x="534266" y="333936"/>
                      <a:pt x="536115" y="341595"/>
                    </a:cubicBezTo>
                    <a:cubicBezTo>
                      <a:pt x="536907" y="345557"/>
                      <a:pt x="558300" y="336841"/>
                      <a:pt x="559092" y="340803"/>
                    </a:cubicBezTo>
                    <a:cubicBezTo>
                      <a:pt x="559885" y="346085"/>
                      <a:pt x="536379" y="349783"/>
                      <a:pt x="540605" y="356650"/>
                    </a:cubicBezTo>
                    <a:cubicBezTo>
                      <a:pt x="553018" y="376458"/>
                      <a:pt x="546679" y="385967"/>
                      <a:pt x="547471" y="392305"/>
                    </a:cubicBezTo>
                    <a:cubicBezTo>
                      <a:pt x="549584" y="410529"/>
                      <a:pt x="560413" y="418981"/>
                      <a:pt x="578637" y="418453"/>
                    </a:cubicBezTo>
                    <a:cubicBezTo>
                      <a:pt x="586824" y="418188"/>
                      <a:pt x="594748" y="416076"/>
                      <a:pt x="602671" y="413434"/>
                    </a:cubicBezTo>
                    <a:cubicBezTo>
                      <a:pt x="616141" y="408944"/>
                      <a:pt x="629875" y="405775"/>
                      <a:pt x="644401" y="404983"/>
                    </a:cubicBezTo>
                    <a:cubicBezTo>
                      <a:pt x="657607" y="404190"/>
                      <a:pt x="666851" y="409473"/>
                      <a:pt x="673718" y="420301"/>
                    </a:cubicBezTo>
                    <a:cubicBezTo>
                      <a:pt x="682169" y="433771"/>
                      <a:pt x="687188" y="448297"/>
                      <a:pt x="689829" y="463880"/>
                    </a:cubicBezTo>
                    <a:cubicBezTo>
                      <a:pt x="691149" y="471803"/>
                      <a:pt x="689036" y="477086"/>
                      <a:pt x="682698" y="481312"/>
                    </a:cubicBezTo>
                    <a:cubicBezTo>
                      <a:pt x="677151" y="485009"/>
                      <a:pt x="671605" y="488971"/>
                      <a:pt x="665794" y="492140"/>
                    </a:cubicBezTo>
                    <a:cubicBezTo>
                      <a:pt x="601351" y="527531"/>
                      <a:pt x="560149" y="580618"/>
                      <a:pt x="544038" y="652457"/>
                    </a:cubicBezTo>
                    <a:cubicBezTo>
                      <a:pt x="538492" y="677812"/>
                      <a:pt x="530568" y="700790"/>
                      <a:pt x="509703" y="717693"/>
                    </a:cubicBezTo>
                    <a:cubicBezTo>
                      <a:pt x="503100" y="722975"/>
                      <a:pt x="500723" y="730106"/>
                      <a:pt x="502836" y="738822"/>
                    </a:cubicBezTo>
                    <a:cubicBezTo>
                      <a:pt x="503893" y="743576"/>
                      <a:pt x="502308" y="748066"/>
                      <a:pt x="499931" y="752028"/>
                    </a:cubicBezTo>
                    <a:cubicBezTo>
                      <a:pt x="489366" y="770252"/>
                      <a:pt x="478274" y="787947"/>
                      <a:pt x="468766" y="806699"/>
                    </a:cubicBezTo>
                    <a:cubicBezTo>
                      <a:pt x="463483" y="817000"/>
                      <a:pt x="457673" y="817528"/>
                      <a:pt x="448429" y="813831"/>
                    </a:cubicBezTo>
                    <a:cubicBezTo>
                      <a:pt x="418584" y="802210"/>
                      <a:pt x="388739" y="790853"/>
                      <a:pt x="358894" y="779760"/>
                    </a:cubicBezTo>
                    <a:cubicBezTo>
                      <a:pt x="346745" y="775270"/>
                      <a:pt x="335917" y="768667"/>
                      <a:pt x="326408" y="759951"/>
                    </a:cubicBezTo>
                    <a:cubicBezTo>
                      <a:pt x="297092" y="732483"/>
                      <a:pt x="269624" y="703167"/>
                      <a:pt x="243213" y="672794"/>
                    </a:cubicBezTo>
                    <a:cubicBezTo>
                      <a:pt x="237402" y="666191"/>
                      <a:pt x="235025" y="656947"/>
                      <a:pt x="237138" y="648231"/>
                    </a:cubicBezTo>
                    <a:cubicBezTo>
                      <a:pt x="242949" y="622612"/>
                      <a:pt x="248495" y="596993"/>
                      <a:pt x="246646" y="570318"/>
                    </a:cubicBezTo>
                    <a:cubicBezTo>
                      <a:pt x="245854" y="557376"/>
                      <a:pt x="249816" y="544171"/>
                      <a:pt x="259852" y="533606"/>
                    </a:cubicBezTo>
                    <a:cubicBezTo>
                      <a:pt x="263549" y="529644"/>
                      <a:pt x="267247" y="525419"/>
                      <a:pt x="264342" y="519344"/>
                    </a:cubicBezTo>
                    <a:cubicBezTo>
                      <a:pt x="261172" y="513005"/>
                      <a:pt x="255626" y="509572"/>
                      <a:pt x="248759" y="510100"/>
                    </a:cubicBezTo>
                    <a:cubicBezTo>
                      <a:pt x="227366" y="510892"/>
                      <a:pt x="209406" y="520664"/>
                      <a:pt x="204124" y="543906"/>
                    </a:cubicBezTo>
                    <a:cubicBezTo>
                      <a:pt x="203067" y="548925"/>
                      <a:pt x="202011" y="553679"/>
                      <a:pt x="200955" y="559225"/>
                    </a:cubicBezTo>
                    <a:cubicBezTo>
                      <a:pt x="184844" y="545755"/>
                      <a:pt x="177184" y="532021"/>
                      <a:pt x="165563" y="508251"/>
                    </a:cubicBezTo>
                    <a:cubicBezTo>
                      <a:pt x="154471" y="485801"/>
                      <a:pt x="143642" y="467842"/>
                      <a:pt x="130700" y="449882"/>
                    </a:cubicBezTo>
                    <a:cubicBezTo>
                      <a:pt x="125418" y="442487"/>
                      <a:pt x="114589" y="427696"/>
                      <a:pt x="105345" y="431394"/>
                    </a:cubicBezTo>
                    <a:cubicBezTo>
                      <a:pt x="95045" y="435356"/>
                      <a:pt x="92404" y="445920"/>
                      <a:pt x="94517" y="450410"/>
                    </a:cubicBezTo>
                    <a:cubicBezTo>
                      <a:pt x="94781" y="450938"/>
                      <a:pt x="110099" y="486330"/>
                      <a:pt x="113005" y="495045"/>
                    </a:cubicBezTo>
                    <a:cubicBezTo>
                      <a:pt x="109043" y="490556"/>
                      <a:pt x="84745" y="443015"/>
                      <a:pt x="80255" y="439053"/>
                    </a:cubicBezTo>
                    <a:cubicBezTo>
                      <a:pt x="73652" y="432715"/>
                      <a:pt x="65200" y="433507"/>
                      <a:pt x="58333" y="437205"/>
                    </a:cubicBezTo>
                    <a:cubicBezTo>
                      <a:pt x="51730" y="440638"/>
                      <a:pt x="51730" y="448826"/>
                      <a:pt x="53843" y="455428"/>
                    </a:cubicBezTo>
                    <a:cubicBezTo>
                      <a:pt x="55692" y="461767"/>
                      <a:pt x="58861" y="467842"/>
                      <a:pt x="61503" y="474180"/>
                    </a:cubicBezTo>
                    <a:cubicBezTo>
                      <a:pt x="62031" y="476822"/>
                      <a:pt x="79991" y="510892"/>
                      <a:pt x="81047" y="513269"/>
                    </a:cubicBezTo>
                    <a:cubicBezTo>
                      <a:pt x="79991" y="511421"/>
                      <a:pt x="58069" y="474709"/>
                      <a:pt x="57541" y="473916"/>
                    </a:cubicBezTo>
                    <a:cubicBezTo>
                      <a:pt x="53051" y="466785"/>
                      <a:pt x="47769" y="459654"/>
                      <a:pt x="37996" y="463352"/>
                    </a:cubicBezTo>
                    <a:cubicBezTo>
                      <a:pt x="27696" y="467314"/>
                      <a:pt x="30337" y="476822"/>
                      <a:pt x="31658" y="484745"/>
                    </a:cubicBezTo>
                    <a:cubicBezTo>
                      <a:pt x="34035" y="499799"/>
                      <a:pt x="41958" y="512477"/>
                      <a:pt x="49882" y="525154"/>
                    </a:cubicBezTo>
                    <a:cubicBezTo>
                      <a:pt x="58861" y="539681"/>
                      <a:pt x="67577" y="554207"/>
                      <a:pt x="76029" y="568997"/>
                    </a:cubicBezTo>
                    <a:cubicBezTo>
                      <a:pt x="78406" y="572959"/>
                      <a:pt x="80255" y="577977"/>
                      <a:pt x="76029" y="581939"/>
                    </a:cubicBezTo>
                    <a:cubicBezTo>
                      <a:pt x="71803" y="585901"/>
                      <a:pt x="67049" y="583259"/>
                      <a:pt x="63351" y="580618"/>
                    </a:cubicBezTo>
                    <a:cubicBezTo>
                      <a:pt x="57541" y="576657"/>
                      <a:pt x="32186" y="554735"/>
                      <a:pt x="25055" y="548396"/>
                    </a:cubicBezTo>
                    <a:cubicBezTo>
                      <a:pt x="18716" y="542850"/>
                      <a:pt x="11057" y="539945"/>
                      <a:pt x="3926" y="546548"/>
                    </a:cubicBezTo>
                    <a:cubicBezTo>
                      <a:pt x="-2941" y="552886"/>
                      <a:pt x="492" y="558697"/>
                      <a:pt x="4454" y="566092"/>
                    </a:cubicBezTo>
                    <a:cubicBezTo>
                      <a:pt x="6567" y="570054"/>
                      <a:pt x="67577" y="623141"/>
                      <a:pt x="71803" y="628951"/>
                    </a:cubicBezTo>
                    <a:cubicBezTo>
                      <a:pt x="83952" y="646118"/>
                      <a:pt x="95309" y="658268"/>
                      <a:pt x="106930" y="675699"/>
                    </a:cubicBezTo>
                    <a:cubicBezTo>
                      <a:pt x="113005" y="684679"/>
                      <a:pt x="119079" y="693395"/>
                      <a:pt x="127267" y="700262"/>
                    </a:cubicBezTo>
                    <a:cubicBezTo>
                      <a:pt x="158168" y="726673"/>
                      <a:pt x="181938" y="758631"/>
                      <a:pt x="203860" y="792701"/>
                    </a:cubicBezTo>
                    <a:cubicBezTo>
                      <a:pt x="244269" y="854768"/>
                      <a:pt x="294451" y="908383"/>
                      <a:pt x="347538" y="959621"/>
                    </a:cubicBezTo>
                    <a:cubicBezTo>
                      <a:pt x="371572" y="982599"/>
                      <a:pt x="398247" y="1001879"/>
                      <a:pt x="424659" y="1021688"/>
                    </a:cubicBezTo>
                    <a:cubicBezTo>
                      <a:pt x="450014" y="1040968"/>
                      <a:pt x="459522" y="1042289"/>
                      <a:pt x="484612" y="1023008"/>
                    </a:cubicBezTo>
                    <a:cubicBezTo>
                      <a:pt x="486725" y="1021424"/>
                      <a:pt x="488574" y="1020103"/>
                      <a:pt x="490423" y="1018518"/>
                    </a:cubicBezTo>
                    <a:cubicBezTo>
                      <a:pt x="509703" y="1002408"/>
                      <a:pt x="528984" y="986297"/>
                      <a:pt x="545887" y="967280"/>
                    </a:cubicBezTo>
                    <a:cubicBezTo>
                      <a:pt x="569921" y="940605"/>
                      <a:pt x="597917" y="917627"/>
                      <a:pt x="621687" y="890688"/>
                    </a:cubicBezTo>
                    <a:cubicBezTo>
                      <a:pt x="645986" y="863484"/>
                      <a:pt x="676887" y="842091"/>
                      <a:pt x="695903" y="810133"/>
                    </a:cubicBezTo>
                    <a:cubicBezTo>
                      <a:pt x="698809" y="805115"/>
                      <a:pt x="700921" y="808020"/>
                      <a:pt x="702506" y="811189"/>
                    </a:cubicBezTo>
                    <a:cubicBezTo>
                      <a:pt x="706732" y="819905"/>
                      <a:pt x="712278" y="827564"/>
                      <a:pt x="717825" y="835488"/>
                    </a:cubicBezTo>
                    <a:cubicBezTo>
                      <a:pt x="737369" y="863748"/>
                      <a:pt x="753216" y="894121"/>
                      <a:pt x="767214" y="925022"/>
                    </a:cubicBezTo>
                    <a:cubicBezTo>
                      <a:pt x="787815" y="969657"/>
                      <a:pt x="809208" y="1013764"/>
                      <a:pt x="835619" y="1055230"/>
                    </a:cubicBezTo>
                    <a:cubicBezTo>
                      <a:pt x="839053" y="1060777"/>
                      <a:pt x="843543" y="1070285"/>
                      <a:pt x="845391" y="1076623"/>
                    </a:cubicBezTo>
                    <a:cubicBezTo>
                      <a:pt x="853315" y="1104884"/>
                      <a:pt x="857012" y="1133936"/>
                      <a:pt x="859654" y="1163253"/>
                    </a:cubicBezTo>
                    <a:cubicBezTo>
                      <a:pt x="860446" y="1172497"/>
                      <a:pt x="856484" y="1176987"/>
                      <a:pt x="847504" y="1180156"/>
                    </a:cubicBezTo>
                    <a:cubicBezTo>
                      <a:pt x="818716" y="1189928"/>
                      <a:pt x="789135" y="1194946"/>
                      <a:pt x="759819" y="1202077"/>
                    </a:cubicBezTo>
                    <a:cubicBezTo>
                      <a:pt x="721522" y="1211586"/>
                      <a:pt x="685339" y="1227432"/>
                      <a:pt x="648891" y="1242487"/>
                    </a:cubicBezTo>
                    <a:cubicBezTo>
                      <a:pt x="612179" y="1257805"/>
                      <a:pt x="574675" y="1271275"/>
                      <a:pt x="538492" y="1287650"/>
                    </a:cubicBezTo>
                    <a:cubicBezTo>
                      <a:pt x="500195" y="1305082"/>
                      <a:pt x="462427" y="1323306"/>
                      <a:pt x="429413" y="1349981"/>
                    </a:cubicBezTo>
                    <a:cubicBezTo>
                      <a:pt x="391380" y="1380354"/>
                      <a:pt x="377118" y="1419443"/>
                      <a:pt x="387155" y="1467511"/>
                    </a:cubicBezTo>
                    <a:cubicBezTo>
                      <a:pt x="394550" y="1502639"/>
                      <a:pt x="409868" y="1534068"/>
                      <a:pt x="428884" y="1563649"/>
                    </a:cubicBezTo>
                    <a:cubicBezTo>
                      <a:pt x="499931" y="1673256"/>
                      <a:pt x="576788" y="1778637"/>
                      <a:pt x="659456" y="1879793"/>
                    </a:cubicBezTo>
                    <a:cubicBezTo>
                      <a:pt x="667115" y="1889037"/>
                      <a:pt x="674510" y="1898809"/>
                      <a:pt x="680321" y="1909373"/>
                    </a:cubicBezTo>
                    <a:cubicBezTo>
                      <a:pt x="695903" y="1938162"/>
                      <a:pt x="708581" y="1968271"/>
                      <a:pt x="721522" y="1998380"/>
                    </a:cubicBezTo>
                    <a:cubicBezTo>
                      <a:pt x="721786" y="1999172"/>
                      <a:pt x="721258" y="2000228"/>
                      <a:pt x="720994" y="2001021"/>
                    </a:cubicBezTo>
                    <a:cubicBezTo>
                      <a:pt x="718617" y="2001285"/>
                      <a:pt x="718353" y="1999700"/>
                      <a:pt x="717825" y="1998380"/>
                    </a:cubicBezTo>
                    <a:cubicBezTo>
                      <a:pt x="708317" y="1979364"/>
                      <a:pt x="694054" y="1965101"/>
                      <a:pt x="676359" y="1953745"/>
                    </a:cubicBezTo>
                    <a:cubicBezTo>
                      <a:pt x="672925" y="1951632"/>
                      <a:pt x="669756" y="1950575"/>
                      <a:pt x="666587" y="1952952"/>
                    </a:cubicBezTo>
                    <a:cubicBezTo>
                      <a:pt x="663153" y="1955593"/>
                      <a:pt x="664474" y="1959291"/>
                      <a:pt x="666058" y="1962724"/>
                    </a:cubicBezTo>
                    <a:cubicBezTo>
                      <a:pt x="667907" y="1966158"/>
                      <a:pt x="670284" y="1969327"/>
                      <a:pt x="673982" y="1971176"/>
                    </a:cubicBezTo>
                    <a:cubicBezTo>
                      <a:pt x="677679" y="1972761"/>
                      <a:pt x="680849" y="1975402"/>
                      <a:pt x="682962" y="1978571"/>
                    </a:cubicBezTo>
                    <a:cubicBezTo>
                      <a:pt x="691677" y="1992305"/>
                      <a:pt x="701450" y="2005511"/>
                      <a:pt x="707788" y="2020829"/>
                    </a:cubicBezTo>
                    <a:cubicBezTo>
                      <a:pt x="712278" y="2031394"/>
                      <a:pt x="710429" y="2041430"/>
                      <a:pt x="702770" y="2048297"/>
                    </a:cubicBezTo>
                    <a:cubicBezTo>
                      <a:pt x="692206" y="2057805"/>
                      <a:pt x="682962" y="2059390"/>
                      <a:pt x="671869" y="2054372"/>
                    </a:cubicBezTo>
                    <a:cubicBezTo>
                      <a:pt x="653645" y="2046184"/>
                      <a:pt x="634365" y="2041166"/>
                      <a:pt x="614556" y="2038789"/>
                    </a:cubicBezTo>
                    <a:cubicBezTo>
                      <a:pt x="610595" y="2038261"/>
                      <a:pt x="605048" y="2038261"/>
                      <a:pt x="604520" y="2041958"/>
                    </a:cubicBezTo>
                    <a:cubicBezTo>
                      <a:pt x="604256" y="2044599"/>
                      <a:pt x="605576" y="2050938"/>
                      <a:pt x="611387" y="2051731"/>
                    </a:cubicBezTo>
                    <a:cubicBezTo>
                      <a:pt x="638591" y="2055692"/>
                      <a:pt x="660776" y="2076029"/>
                      <a:pt x="690621" y="2074708"/>
                    </a:cubicBezTo>
                    <a:cubicBezTo>
                      <a:pt x="685867" y="2082632"/>
                      <a:pt x="681641" y="2089499"/>
                      <a:pt x="677415" y="2096630"/>
                    </a:cubicBezTo>
                    <a:cubicBezTo>
                      <a:pt x="673454" y="2102969"/>
                      <a:pt x="669756" y="2109836"/>
                      <a:pt x="669492" y="2117231"/>
                    </a:cubicBezTo>
                    <a:cubicBezTo>
                      <a:pt x="668435" y="2141529"/>
                      <a:pt x="653909" y="2157376"/>
                      <a:pt x="635157" y="2169261"/>
                    </a:cubicBezTo>
                    <a:cubicBezTo>
                      <a:pt x="609538" y="2185108"/>
                      <a:pt x="582863" y="2199634"/>
                      <a:pt x="552754" y="2205709"/>
                    </a:cubicBezTo>
                    <a:cubicBezTo>
                      <a:pt x="535322" y="2209406"/>
                      <a:pt x="527927" y="2224989"/>
                      <a:pt x="533738" y="2242157"/>
                    </a:cubicBezTo>
                    <a:cubicBezTo>
                      <a:pt x="538756" y="2256419"/>
                      <a:pt x="548792" y="2265134"/>
                      <a:pt x="563846" y="2267511"/>
                    </a:cubicBezTo>
                    <a:cubicBezTo>
                      <a:pt x="613764" y="2274643"/>
                      <a:pt x="662625" y="2274114"/>
                      <a:pt x="710429" y="2254042"/>
                    </a:cubicBezTo>
                    <a:cubicBezTo>
                      <a:pt x="730766" y="2245326"/>
                      <a:pt x="752159" y="2237667"/>
                      <a:pt x="773553" y="2231856"/>
                    </a:cubicBezTo>
                    <a:cubicBezTo>
                      <a:pt x="824262" y="2217594"/>
                      <a:pt x="871803" y="2194880"/>
                      <a:pt x="921984" y="2178769"/>
                    </a:cubicBezTo>
                    <a:cubicBezTo>
                      <a:pt x="940472" y="2172959"/>
                      <a:pt x="957111" y="2163715"/>
                      <a:pt x="972430" y="2151566"/>
                    </a:cubicBezTo>
                    <a:cubicBezTo>
                      <a:pt x="979033" y="2146283"/>
                      <a:pt x="984843" y="2141265"/>
                      <a:pt x="989333" y="2134398"/>
                    </a:cubicBezTo>
                    <a:cubicBezTo>
                      <a:pt x="994087" y="2127531"/>
                      <a:pt x="993295" y="2121721"/>
                      <a:pt x="987749" y="2115382"/>
                    </a:cubicBezTo>
                    <a:cubicBezTo>
                      <a:pt x="973751" y="2099535"/>
                      <a:pt x="962130" y="2082104"/>
                      <a:pt x="952093" y="2063616"/>
                    </a:cubicBezTo>
                    <a:cubicBezTo>
                      <a:pt x="944170" y="2049089"/>
                      <a:pt x="934662" y="2035356"/>
                      <a:pt x="923041" y="2023735"/>
                    </a:cubicBezTo>
                    <a:cubicBezTo>
                      <a:pt x="912212" y="2012642"/>
                      <a:pt x="903496" y="2000228"/>
                      <a:pt x="889763" y="1990984"/>
                    </a:cubicBezTo>
                    <a:cubicBezTo>
                      <a:pt x="874972" y="1981212"/>
                      <a:pt x="869426" y="1961668"/>
                      <a:pt x="858861" y="1947142"/>
                    </a:cubicBezTo>
                    <a:cubicBezTo>
                      <a:pt x="844071" y="1926805"/>
                      <a:pt x="833771" y="1903827"/>
                      <a:pt x="821093" y="1882170"/>
                    </a:cubicBezTo>
                    <a:cubicBezTo>
                      <a:pt x="799436" y="1845458"/>
                      <a:pt x="778571" y="1808218"/>
                      <a:pt x="759555" y="1770186"/>
                    </a:cubicBezTo>
                    <a:cubicBezTo>
                      <a:pt x="744236" y="1739548"/>
                      <a:pt x="729446" y="1709440"/>
                      <a:pt x="725748" y="1675105"/>
                    </a:cubicBezTo>
                    <a:cubicBezTo>
                      <a:pt x="723635" y="1656353"/>
                      <a:pt x="716504" y="1638393"/>
                      <a:pt x="709109" y="1620961"/>
                    </a:cubicBezTo>
                    <a:cubicBezTo>
                      <a:pt x="692734" y="1583193"/>
                      <a:pt x="670020" y="1548859"/>
                      <a:pt x="643609" y="1517165"/>
                    </a:cubicBezTo>
                    <a:cubicBezTo>
                      <a:pt x="641496" y="1514788"/>
                      <a:pt x="639647" y="1511883"/>
                      <a:pt x="635949" y="1507128"/>
                    </a:cubicBezTo>
                    <a:cubicBezTo>
                      <a:pt x="689036" y="1522711"/>
                      <a:pt x="740274" y="1525881"/>
                      <a:pt x="792041" y="1524560"/>
                    </a:cubicBezTo>
                    <a:cubicBezTo>
                      <a:pt x="858597" y="1522711"/>
                      <a:pt x="924626" y="1516372"/>
                      <a:pt x="990654" y="1507393"/>
                    </a:cubicBezTo>
                    <a:cubicBezTo>
                      <a:pt x="996464" y="1506600"/>
                      <a:pt x="999634" y="1507657"/>
                      <a:pt x="1002275" y="1512939"/>
                    </a:cubicBezTo>
                    <a:cubicBezTo>
                      <a:pt x="1012839" y="1534068"/>
                      <a:pt x="1026045" y="1553613"/>
                      <a:pt x="1039779" y="1572893"/>
                    </a:cubicBezTo>
                    <a:cubicBezTo>
                      <a:pt x="1086527" y="1637601"/>
                      <a:pt x="1139878" y="1696762"/>
                      <a:pt x="1190852" y="1758036"/>
                    </a:cubicBezTo>
                    <a:cubicBezTo>
                      <a:pt x="1218848" y="1791579"/>
                      <a:pt x="1249749" y="1823008"/>
                      <a:pt x="1274840" y="1858664"/>
                    </a:cubicBezTo>
                    <a:cubicBezTo>
                      <a:pt x="1291479" y="1882170"/>
                      <a:pt x="1305213" y="1907525"/>
                      <a:pt x="1320268" y="1932087"/>
                    </a:cubicBezTo>
                    <a:cubicBezTo>
                      <a:pt x="1339020" y="1962460"/>
                      <a:pt x="1362526" y="1987815"/>
                      <a:pt x="1398709" y="1997323"/>
                    </a:cubicBezTo>
                    <a:cubicBezTo>
                      <a:pt x="1416141" y="2001813"/>
                      <a:pt x="1430403" y="2011321"/>
                      <a:pt x="1443873" y="2022678"/>
                    </a:cubicBezTo>
                    <a:cubicBezTo>
                      <a:pt x="1528125" y="2096102"/>
                      <a:pt x="1614226" y="2167148"/>
                      <a:pt x="1702440" y="2235554"/>
                    </a:cubicBezTo>
                    <a:cubicBezTo>
                      <a:pt x="1756055" y="2277019"/>
                      <a:pt x="1802275" y="2325616"/>
                      <a:pt x="1842156" y="2380024"/>
                    </a:cubicBezTo>
                    <a:cubicBezTo>
                      <a:pt x="1844269" y="2382665"/>
                      <a:pt x="1847438" y="2385042"/>
                      <a:pt x="1847438" y="2389004"/>
                    </a:cubicBezTo>
                    <a:cubicBezTo>
                      <a:pt x="1846646" y="2389268"/>
                      <a:pt x="1846118" y="2390060"/>
                      <a:pt x="1845589" y="2389796"/>
                    </a:cubicBezTo>
                    <a:cubicBezTo>
                      <a:pt x="1833704" y="2387683"/>
                      <a:pt x="1822876" y="2392437"/>
                      <a:pt x="1818914" y="2401681"/>
                    </a:cubicBezTo>
                    <a:cubicBezTo>
                      <a:pt x="1815216" y="2409869"/>
                      <a:pt x="1818386" y="2418584"/>
                      <a:pt x="1828950" y="2426244"/>
                    </a:cubicBezTo>
                    <a:cubicBezTo>
                      <a:pt x="1836874" y="2432054"/>
                      <a:pt x="1843477" y="2438657"/>
                      <a:pt x="1847702" y="2447637"/>
                    </a:cubicBezTo>
                    <a:cubicBezTo>
                      <a:pt x="1848759" y="2449750"/>
                      <a:pt x="1850079" y="2452655"/>
                      <a:pt x="1852192" y="2453447"/>
                    </a:cubicBezTo>
                    <a:cubicBezTo>
                      <a:pt x="1869360" y="2460843"/>
                      <a:pt x="1870944" y="2475369"/>
                      <a:pt x="1872001" y="2491480"/>
                    </a:cubicBezTo>
                    <a:cubicBezTo>
                      <a:pt x="1873057" y="2507062"/>
                      <a:pt x="1874378" y="2522909"/>
                      <a:pt x="1882301" y="2536907"/>
                    </a:cubicBezTo>
                    <a:cubicBezTo>
                      <a:pt x="1889168" y="2549321"/>
                      <a:pt x="1898148" y="2551962"/>
                      <a:pt x="1910825" y="2545887"/>
                    </a:cubicBezTo>
                    <a:cubicBezTo>
                      <a:pt x="1912410" y="2545095"/>
                      <a:pt x="1913731" y="2544038"/>
                      <a:pt x="1916372" y="2544831"/>
                    </a:cubicBezTo>
                    <a:cubicBezTo>
                      <a:pt x="1915844" y="2554075"/>
                      <a:pt x="1916108" y="2564375"/>
                      <a:pt x="1922711" y="2571770"/>
                    </a:cubicBezTo>
                    <a:cubicBezTo>
                      <a:pt x="1932747" y="2583127"/>
                      <a:pt x="1933011" y="2596069"/>
                      <a:pt x="1931690" y="2609802"/>
                    </a:cubicBezTo>
                    <a:cubicBezTo>
                      <a:pt x="1930106" y="2627234"/>
                      <a:pt x="1927200" y="2644137"/>
                      <a:pt x="1919277" y="2660248"/>
                    </a:cubicBezTo>
                    <a:cubicBezTo>
                      <a:pt x="1913995" y="2670813"/>
                      <a:pt x="1911882" y="2682434"/>
                      <a:pt x="1909241" y="2693791"/>
                    </a:cubicBezTo>
                    <a:cubicBezTo>
                      <a:pt x="1905279" y="2711222"/>
                      <a:pt x="1910297" y="2724956"/>
                      <a:pt x="1925616" y="2734464"/>
                    </a:cubicBezTo>
                    <a:cubicBezTo>
                      <a:pt x="1934331" y="2734464"/>
                      <a:pt x="1941199" y="2734464"/>
                      <a:pt x="1949914" y="2734464"/>
                    </a:cubicBezTo>
                    <a:cubicBezTo>
                      <a:pt x="1954932" y="2731823"/>
                      <a:pt x="1961535" y="2732351"/>
                      <a:pt x="1965761" y="2728654"/>
                    </a:cubicBezTo>
                    <a:cubicBezTo>
                      <a:pt x="1981872" y="2713863"/>
                      <a:pt x="2000624" y="2701450"/>
                      <a:pt x="2012773" y="2682698"/>
                    </a:cubicBezTo>
                    <a:cubicBezTo>
                      <a:pt x="2025451" y="2662889"/>
                      <a:pt x="2036543" y="2642289"/>
                      <a:pt x="2044467" y="2620103"/>
                    </a:cubicBezTo>
                    <a:cubicBezTo>
                      <a:pt x="2053975" y="2593163"/>
                      <a:pt x="2065596" y="2566752"/>
                      <a:pt x="2072199" y="2538492"/>
                    </a:cubicBezTo>
                    <a:cubicBezTo>
                      <a:pt x="2082235" y="2495177"/>
                      <a:pt x="2093856" y="2452919"/>
                      <a:pt x="2104685" y="2409604"/>
                    </a:cubicBezTo>
                    <a:cubicBezTo>
                      <a:pt x="2114457" y="2369987"/>
                      <a:pt x="2137963" y="2331691"/>
                      <a:pt x="2128455" y="2306600"/>
                    </a:cubicBezTo>
                    <a:cubicBezTo>
                      <a:pt x="2118683" y="2279397"/>
                      <a:pt x="2076689" y="2267247"/>
                      <a:pt x="2029941" y="2268832"/>
                    </a:cubicBezTo>
                    <a:close/>
                    <a:moveTo>
                      <a:pt x="65200" y="483689"/>
                    </a:moveTo>
                    <a:cubicBezTo>
                      <a:pt x="65993" y="485273"/>
                      <a:pt x="67049" y="486858"/>
                      <a:pt x="67841" y="488179"/>
                    </a:cubicBezTo>
                    <a:cubicBezTo>
                      <a:pt x="66785" y="487122"/>
                      <a:pt x="65993" y="485537"/>
                      <a:pt x="65200" y="483689"/>
                    </a:cubicBezTo>
                    <a:close/>
                    <a:moveTo>
                      <a:pt x="1847966" y="2414094"/>
                    </a:moveTo>
                    <a:cubicBezTo>
                      <a:pt x="1843741" y="2412510"/>
                      <a:pt x="1838194" y="2413302"/>
                      <a:pt x="1835817" y="2408284"/>
                    </a:cubicBezTo>
                    <a:cubicBezTo>
                      <a:pt x="1835553" y="2408020"/>
                      <a:pt x="1836874" y="2406435"/>
                      <a:pt x="1837666" y="2406435"/>
                    </a:cubicBezTo>
                    <a:cubicBezTo>
                      <a:pt x="1842948" y="2406171"/>
                      <a:pt x="1846646" y="2409076"/>
                      <a:pt x="1849815" y="2413566"/>
                    </a:cubicBezTo>
                    <a:cubicBezTo>
                      <a:pt x="1848495" y="2413830"/>
                      <a:pt x="1848231" y="2414094"/>
                      <a:pt x="1847966" y="2414094"/>
                    </a:cubicBezTo>
                    <a:close/>
                    <a:moveTo>
                      <a:pt x="1891017" y="2500724"/>
                    </a:moveTo>
                    <a:cubicBezTo>
                      <a:pt x="1897092" y="2508647"/>
                      <a:pt x="1901582" y="2517363"/>
                      <a:pt x="1901846" y="2530833"/>
                    </a:cubicBezTo>
                    <a:cubicBezTo>
                      <a:pt x="1892338" y="2520796"/>
                      <a:pt x="1892602" y="2510232"/>
                      <a:pt x="1891017" y="2500724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26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Graphic 10">
                <a:extLst>
                  <a:ext uri="{FF2B5EF4-FFF2-40B4-BE49-F238E27FC236}">
                    <a16:creationId xmlns:a16="http://schemas.microsoft.com/office/drawing/2014/main" id="{8A938F95-33B6-4755-B3AD-6F9EAD29DC1D}"/>
                  </a:ext>
                </a:extLst>
              </p:cNvPr>
              <p:cNvSpPr/>
              <p:nvPr/>
            </p:nvSpPr>
            <p:spPr>
              <a:xfrm flipH="1">
                <a:off x="-2574603" y="-1161654"/>
                <a:ext cx="6578401" cy="5941376"/>
              </a:xfrm>
              <a:custGeom>
                <a:avLst/>
                <a:gdLst>
                  <a:gd name="connsiteX0" fmla="*/ 44313 w 2823151"/>
                  <a:gd name="connsiteY0" fmla="*/ 2550154 h 2549768"/>
                  <a:gd name="connsiteX1" fmla="*/ 734 w 2823151"/>
                  <a:gd name="connsiteY1" fmla="*/ 2446485 h 2549768"/>
                  <a:gd name="connsiteX2" fmla="*/ 10208 w 2823151"/>
                  <a:gd name="connsiteY2" fmla="*/ 2351478 h 2549768"/>
                  <a:gd name="connsiteX3" fmla="*/ 13185 w 2823151"/>
                  <a:gd name="connsiteY3" fmla="*/ 2327388 h 2549768"/>
                  <a:gd name="connsiteX4" fmla="*/ 1817 w 2823151"/>
                  <a:gd name="connsiteY4" fmla="*/ 2133313 h 2549768"/>
                  <a:gd name="connsiteX5" fmla="*/ 14268 w 2823151"/>
                  <a:gd name="connsiteY5" fmla="*/ 2059960 h 2549768"/>
                  <a:gd name="connsiteX6" fmla="*/ 74899 w 2823151"/>
                  <a:gd name="connsiteY6" fmla="*/ 2046426 h 2549768"/>
                  <a:gd name="connsiteX7" fmla="*/ 101967 w 2823151"/>
                  <a:gd name="connsiteY7" fmla="*/ 2051840 h 2549768"/>
                  <a:gd name="connsiteX8" fmla="*/ 125245 w 2823151"/>
                  <a:gd name="connsiteY8" fmla="*/ 2058336 h 2549768"/>
                  <a:gd name="connsiteX9" fmla="*/ 195079 w 2823151"/>
                  <a:gd name="connsiteY9" fmla="*/ 2050486 h 2549768"/>
                  <a:gd name="connsiteX10" fmla="*/ 328523 w 2823151"/>
                  <a:gd name="connsiteY10" fmla="*/ 1931930 h 2549768"/>
                  <a:gd name="connsiteX11" fmla="*/ 403771 w 2823151"/>
                  <a:gd name="connsiteY11" fmla="*/ 1852893 h 2549768"/>
                  <a:gd name="connsiteX12" fmla="*/ 473064 w 2823151"/>
                  <a:gd name="connsiteY12" fmla="*/ 1774668 h 2549768"/>
                  <a:gd name="connsiteX13" fmla="*/ 568071 w 2823151"/>
                  <a:gd name="connsiteY13" fmla="*/ 1697796 h 2549768"/>
                  <a:gd name="connsiteX14" fmla="*/ 649003 w 2823151"/>
                  <a:gd name="connsiteY14" fmla="*/ 1653405 h 2549768"/>
                  <a:gd name="connsiteX15" fmla="*/ 708823 w 2823151"/>
                  <a:gd name="connsiteY15" fmla="*/ 1625255 h 2549768"/>
                  <a:gd name="connsiteX16" fmla="*/ 727499 w 2823151"/>
                  <a:gd name="connsiteY16" fmla="*/ 1613886 h 2549768"/>
                  <a:gd name="connsiteX17" fmla="*/ 795168 w 2823151"/>
                  <a:gd name="connsiteY17" fmla="*/ 1552713 h 2549768"/>
                  <a:gd name="connsiteX18" fmla="*/ 820341 w 2823151"/>
                  <a:gd name="connsiteY18" fmla="*/ 1515631 h 2549768"/>
                  <a:gd name="connsiteX19" fmla="*/ 867439 w 2823151"/>
                  <a:gd name="connsiteY19" fmla="*/ 1442819 h 2549768"/>
                  <a:gd name="connsiteX20" fmla="*/ 981393 w 2823151"/>
                  <a:gd name="connsiteY20" fmla="*/ 1296383 h 2549768"/>
                  <a:gd name="connsiteX21" fmla="*/ 1016581 w 2823151"/>
                  <a:gd name="connsiteY21" fmla="*/ 1263090 h 2549768"/>
                  <a:gd name="connsiteX22" fmla="*/ 1046356 w 2823151"/>
                  <a:gd name="connsiteY22" fmla="*/ 1222759 h 2549768"/>
                  <a:gd name="connsiteX23" fmla="*/ 1065303 w 2823151"/>
                  <a:gd name="connsiteY23" fmla="*/ 1157797 h 2549768"/>
                  <a:gd name="connsiteX24" fmla="*/ 1114566 w 2823151"/>
                  <a:gd name="connsiteY24" fmla="*/ 1020023 h 2549768"/>
                  <a:gd name="connsiteX25" fmla="*/ 1167618 w 2823151"/>
                  <a:gd name="connsiteY25" fmla="*/ 962910 h 2549768"/>
                  <a:gd name="connsiteX26" fmla="*/ 1210385 w 2823151"/>
                  <a:gd name="connsiteY26" fmla="*/ 936113 h 2549768"/>
                  <a:gd name="connsiteX27" fmla="*/ 1265603 w 2823151"/>
                  <a:gd name="connsiteY27" fmla="*/ 900925 h 2549768"/>
                  <a:gd name="connsiteX28" fmla="*/ 1275348 w 2823151"/>
                  <a:gd name="connsiteY28" fmla="*/ 896053 h 2549768"/>
                  <a:gd name="connsiteX29" fmla="*/ 1319738 w 2823151"/>
                  <a:gd name="connsiteY29" fmla="*/ 866279 h 2549768"/>
                  <a:gd name="connsiteX30" fmla="*/ 1368189 w 2823151"/>
                  <a:gd name="connsiteY30" fmla="*/ 823783 h 2549768"/>
                  <a:gd name="connsiteX31" fmla="*/ 1397152 w 2823151"/>
                  <a:gd name="connsiteY31" fmla="*/ 795362 h 2549768"/>
                  <a:gd name="connsiteX32" fmla="*/ 1426926 w 2823151"/>
                  <a:gd name="connsiteY32" fmla="*/ 764505 h 2549768"/>
                  <a:gd name="connsiteX33" fmla="*/ 1438565 w 2823151"/>
                  <a:gd name="connsiteY33" fmla="*/ 753136 h 2549768"/>
                  <a:gd name="connsiteX34" fmla="*/ 1474294 w 2823151"/>
                  <a:gd name="connsiteY34" fmla="*/ 707121 h 2549768"/>
                  <a:gd name="connsiteX35" fmla="*/ 1506234 w 2823151"/>
                  <a:gd name="connsiteY35" fmla="*/ 658400 h 2549768"/>
                  <a:gd name="connsiteX36" fmla="*/ 1524369 w 2823151"/>
                  <a:gd name="connsiteY36" fmla="*/ 635122 h 2549768"/>
                  <a:gd name="connsiteX37" fmla="*/ 1642384 w 2823151"/>
                  <a:gd name="connsiteY37" fmla="*/ 499784 h 2549768"/>
                  <a:gd name="connsiteX38" fmla="*/ 1685151 w 2823151"/>
                  <a:gd name="connsiteY38" fmla="*/ 458370 h 2549768"/>
                  <a:gd name="connsiteX39" fmla="*/ 1744429 w 2823151"/>
                  <a:gd name="connsiteY39" fmla="*/ 385017 h 2549768"/>
                  <a:gd name="connsiteX40" fmla="*/ 1738745 w 2823151"/>
                  <a:gd name="connsiteY40" fmla="*/ 361739 h 2549768"/>
                  <a:gd name="connsiteX41" fmla="*/ 1641031 w 2823151"/>
                  <a:gd name="connsiteY41" fmla="*/ 283513 h 2549768"/>
                  <a:gd name="connsiteX42" fmla="*/ 1602595 w 2823151"/>
                  <a:gd name="connsiteY42" fmla="*/ 248867 h 2549768"/>
                  <a:gd name="connsiteX43" fmla="*/ 1585813 w 2823151"/>
                  <a:gd name="connsiteY43" fmla="*/ 242912 h 2549768"/>
                  <a:gd name="connsiteX44" fmla="*/ 1455076 w 2823151"/>
                  <a:gd name="connsiteY44" fmla="*/ 238311 h 2549768"/>
                  <a:gd name="connsiteX45" fmla="*/ 1364129 w 2823151"/>
                  <a:gd name="connsiteY45" fmla="*/ 221258 h 2549768"/>
                  <a:gd name="connsiteX46" fmla="*/ 1182776 w 2823151"/>
                  <a:gd name="connsiteY46" fmla="*/ 226401 h 2549768"/>
                  <a:gd name="connsiteX47" fmla="*/ 1140010 w 2823151"/>
                  <a:gd name="connsiteY47" fmla="*/ 243724 h 2549768"/>
                  <a:gd name="connsiteX48" fmla="*/ 1109694 w 2823151"/>
                  <a:gd name="connsiteY48" fmla="*/ 255904 h 2549768"/>
                  <a:gd name="connsiteX49" fmla="*/ 1039318 w 2823151"/>
                  <a:gd name="connsiteY49" fmla="*/ 310852 h 2549768"/>
                  <a:gd name="connsiteX50" fmla="*/ 1035258 w 2823151"/>
                  <a:gd name="connsiteY50" fmla="*/ 336837 h 2549768"/>
                  <a:gd name="connsiteX51" fmla="*/ 1030115 w 2823151"/>
                  <a:gd name="connsiteY51" fmla="*/ 348746 h 2549768"/>
                  <a:gd name="connsiteX52" fmla="*/ 1007378 w 2823151"/>
                  <a:gd name="connsiteY52" fmla="*/ 341438 h 2549768"/>
                  <a:gd name="connsiteX53" fmla="*/ 1014686 w 2823151"/>
                  <a:gd name="connsiteY53" fmla="*/ 271062 h 2549768"/>
                  <a:gd name="connsiteX54" fmla="*/ 1023348 w 2823151"/>
                  <a:gd name="connsiteY54" fmla="*/ 249950 h 2549768"/>
                  <a:gd name="connsiteX55" fmla="*/ 1017393 w 2823151"/>
                  <a:gd name="connsiteY55" fmla="*/ 241017 h 2549768"/>
                  <a:gd name="connsiteX56" fmla="*/ 960551 w 2823151"/>
                  <a:gd name="connsiteY56" fmla="*/ 236957 h 2549768"/>
                  <a:gd name="connsiteX57" fmla="*/ 864461 w 2823151"/>
                  <a:gd name="connsiteY57" fmla="*/ 246431 h 2549768"/>
                  <a:gd name="connsiteX58" fmla="*/ 850115 w 2823151"/>
                  <a:gd name="connsiteY58" fmla="*/ 232085 h 2549768"/>
                  <a:gd name="connsiteX59" fmla="*/ 862296 w 2823151"/>
                  <a:gd name="connsiteY59" fmla="*/ 212326 h 2549768"/>
                  <a:gd name="connsiteX60" fmla="*/ 948371 w 2823151"/>
                  <a:gd name="connsiteY60" fmla="*/ 194461 h 2549768"/>
                  <a:gd name="connsiteX61" fmla="*/ 962987 w 2823151"/>
                  <a:gd name="connsiteY61" fmla="*/ 184446 h 2549768"/>
                  <a:gd name="connsiteX62" fmla="*/ 953784 w 2823151"/>
                  <a:gd name="connsiteY62" fmla="*/ 182551 h 2549768"/>
                  <a:gd name="connsiteX63" fmla="*/ 853634 w 2823151"/>
                  <a:gd name="connsiteY63" fmla="*/ 176867 h 2549768"/>
                  <a:gd name="connsiteX64" fmla="*/ 836852 w 2823151"/>
                  <a:gd name="connsiteY64" fmla="*/ 144115 h 2549768"/>
                  <a:gd name="connsiteX65" fmla="*/ 852822 w 2823151"/>
                  <a:gd name="connsiteY65" fmla="*/ 138702 h 2549768"/>
                  <a:gd name="connsiteX66" fmla="*/ 958657 w 2823151"/>
                  <a:gd name="connsiteY66" fmla="*/ 141409 h 2549768"/>
                  <a:gd name="connsiteX67" fmla="*/ 970566 w 2823151"/>
                  <a:gd name="connsiteY67" fmla="*/ 137890 h 2549768"/>
                  <a:gd name="connsiteX68" fmla="*/ 938356 w 2823151"/>
                  <a:gd name="connsiteY68" fmla="*/ 128416 h 2549768"/>
                  <a:gd name="connsiteX69" fmla="*/ 879078 w 2823151"/>
                  <a:gd name="connsiteY69" fmla="*/ 108386 h 2549768"/>
                  <a:gd name="connsiteX70" fmla="*/ 869604 w 2823151"/>
                  <a:gd name="connsiteY70" fmla="*/ 82130 h 2549768"/>
                  <a:gd name="connsiteX71" fmla="*/ 892612 w 2823151"/>
                  <a:gd name="connsiteY71" fmla="*/ 72927 h 2549768"/>
                  <a:gd name="connsiteX72" fmla="*/ 986536 w 2823151"/>
                  <a:gd name="connsiteY72" fmla="*/ 100536 h 2549768"/>
                  <a:gd name="connsiteX73" fmla="*/ 995468 w 2823151"/>
                  <a:gd name="connsiteY73" fmla="*/ 96747 h 2549768"/>
                  <a:gd name="connsiteX74" fmla="*/ 995468 w 2823151"/>
                  <a:gd name="connsiteY74" fmla="*/ 87003 h 2549768"/>
                  <a:gd name="connsiteX75" fmla="*/ 957574 w 2823151"/>
                  <a:gd name="connsiteY75" fmla="*/ 43153 h 2549768"/>
                  <a:gd name="connsiteX76" fmla="*/ 943228 w 2823151"/>
                  <a:gd name="connsiteY76" fmla="*/ 29619 h 2549768"/>
                  <a:gd name="connsiteX77" fmla="*/ 940251 w 2823151"/>
                  <a:gd name="connsiteY77" fmla="*/ 6612 h 2549768"/>
                  <a:gd name="connsiteX78" fmla="*/ 962987 w 2823151"/>
                  <a:gd name="connsiteY78" fmla="*/ 2552 h 2549768"/>
                  <a:gd name="connsiteX79" fmla="*/ 975438 w 2823151"/>
                  <a:gd name="connsiteY79" fmla="*/ 11484 h 2549768"/>
                  <a:gd name="connsiteX80" fmla="*/ 995739 w 2823151"/>
                  <a:gd name="connsiteY80" fmla="*/ 29890 h 2549768"/>
                  <a:gd name="connsiteX81" fmla="*/ 1100491 w 2823151"/>
                  <a:gd name="connsiteY81" fmla="*/ 81318 h 2549768"/>
                  <a:gd name="connsiteX82" fmla="*/ 1159498 w 2823151"/>
                  <a:gd name="connsiteY82" fmla="*/ 101890 h 2549768"/>
                  <a:gd name="connsiteX83" fmla="*/ 1211197 w 2823151"/>
                  <a:gd name="connsiteY83" fmla="*/ 106762 h 2549768"/>
                  <a:gd name="connsiteX84" fmla="*/ 1399047 w 2823151"/>
                  <a:gd name="connsiteY84" fmla="*/ 83484 h 2549768"/>
                  <a:gd name="connsiteX85" fmla="*/ 1581753 w 2823151"/>
                  <a:gd name="connsiteY85" fmla="*/ 88897 h 2549768"/>
                  <a:gd name="connsiteX86" fmla="*/ 1602595 w 2823151"/>
                  <a:gd name="connsiteY86" fmla="*/ 90521 h 2549768"/>
                  <a:gd name="connsiteX87" fmla="*/ 1643467 w 2823151"/>
                  <a:gd name="connsiteY87" fmla="*/ 104055 h 2549768"/>
                  <a:gd name="connsiteX88" fmla="*/ 1720610 w 2823151"/>
                  <a:gd name="connsiteY88" fmla="*/ 143033 h 2549768"/>
                  <a:gd name="connsiteX89" fmla="*/ 1783948 w 2823151"/>
                  <a:gd name="connsiteY89" fmla="*/ 173890 h 2549768"/>
                  <a:gd name="connsiteX90" fmla="*/ 1796128 w 2823151"/>
                  <a:gd name="connsiteY90" fmla="*/ 179032 h 2549768"/>
                  <a:gd name="connsiteX91" fmla="*/ 1891135 w 2823151"/>
                  <a:gd name="connsiteY91" fmla="*/ 221258 h 2549768"/>
                  <a:gd name="connsiteX92" fmla="*/ 1976940 w 2823151"/>
                  <a:gd name="connsiteY92" fmla="*/ 261047 h 2549768"/>
                  <a:gd name="connsiteX93" fmla="*/ 2044338 w 2823151"/>
                  <a:gd name="connsiteY93" fmla="*/ 314370 h 2549768"/>
                  <a:gd name="connsiteX94" fmla="*/ 2058955 w 2823151"/>
                  <a:gd name="connsiteY94" fmla="*/ 328987 h 2549768"/>
                  <a:gd name="connsiteX95" fmla="*/ 2077631 w 2823151"/>
                  <a:gd name="connsiteY95" fmla="*/ 321408 h 2549768"/>
                  <a:gd name="connsiteX96" fmla="*/ 2105782 w 2823151"/>
                  <a:gd name="connsiteY96" fmla="*/ 267002 h 2549768"/>
                  <a:gd name="connsiteX97" fmla="*/ 2135556 w 2823151"/>
                  <a:gd name="connsiteY97" fmla="*/ 238311 h 2549768"/>
                  <a:gd name="connsiteX98" fmla="*/ 2188067 w 2823151"/>
                  <a:gd name="connsiteY98" fmla="*/ 213679 h 2549768"/>
                  <a:gd name="connsiteX99" fmla="*/ 2326112 w 2823151"/>
                  <a:gd name="connsiteY99" fmla="*/ 207724 h 2549768"/>
                  <a:gd name="connsiteX100" fmla="*/ 2362382 w 2823151"/>
                  <a:gd name="connsiteY100" fmla="*/ 229649 h 2549768"/>
                  <a:gd name="connsiteX101" fmla="*/ 2390533 w 2823151"/>
                  <a:gd name="connsiteY101" fmla="*/ 244536 h 2549768"/>
                  <a:gd name="connsiteX102" fmla="*/ 2411916 w 2823151"/>
                  <a:gd name="connsiteY102" fmla="*/ 253198 h 2549768"/>
                  <a:gd name="connsiteX103" fmla="*/ 2420578 w 2823151"/>
                  <a:gd name="connsiteY103" fmla="*/ 257529 h 2549768"/>
                  <a:gd name="connsiteX104" fmla="*/ 2445751 w 2823151"/>
                  <a:gd name="connsiteY104" fmla="*/ 280536 h 2549768"/>
                  <a:gd name="connsiteX105" fmla="*/ 2459284 w 2823151"/>
                  <a:gd name="connsiteY105" fmla="*/ 295423 h 2549768"/>
                  <a:gd name="connsiteX106" fmla="*/ 2512608 w 2823151"/>
                  <a:gd name="connsiteY106" fmla="*/ 393949 h 2549768"/>
                  <a:gd name="connsiteX107" fmla="*/ 2513420 w 2823151"/>
                  <a:gd name="connsiteY107" fmla="*/ 403694 h 2549768"/>
                  <a:gd name="connsiteX108" fmla="*/ 2502322 w 2823151"/>
                  <a:gd name="connsiteY108" fmla="*/ 445107 h 2549768"/>
                  <a:gd name="connsiteX109" fmla="*/ 2479856 w 2823151"/>
                  <a:gd name="connsiteY109" fmla="*/ 450250 h 2549768"/>
                  <a:gd name="connsiteX110" fmla="*/ 2440608 w 2823151"/>
                  <a:gd name="connsiteY110" fmla="*/ 445107 h 2549768"/>
                  <a:gd name="connsiteX111" fmla="*/ 2433029 w 2823151"/>
                  <a:gd name="connsiteY111" fmla="*/ 450520 h 2549768"/>
                  <a:gd name="connsiteX112" fmla="*/ 2421931 w 2823151"/>
                  <a:gd name="connsiteY112" fmla="*/ 489227 h 2549768"/>
                  <a:gd name="connsiteX113" fmla="*/ 2408939 w 2823151"/>
                  <a:gd name="connsiteY113" fmla="*/ 500866 h 2549768"/>
                  <a:gd name="connsiteX114" fmla="*/ 2397570 w 2823151"/>
                  <a:gd name="connsiteY114" fmla="*/ 516836 h 2549768"/>
                  <a:gd name="connsiteX115" fmla="*/ 2387826 w 2823151"/>
                  <a:gd name="connsiteY115" fmla="*/ 582069 h 2549768"/>
                  <a:gd name="connsiteX116" fmla="*/ 2374021 w 2823151"/>
                  <a:gd name="connsiteY116" fmla="*/ 593167 h 2549768"/>
                  <a:gd name="connsiteX117" fmla="*/ 2364277 w 2823151"/>
                  <a:gd name="connsiteY117" fmla="*/ 592625 h 2549768"/>
                  <a:gd name="connsiteX118" fmla="*/ 2341811 w 2823151"/>
                  <a:gd name="connsiteY118" fmla="*/ 603723 h 2549768"/>
                  <a:gd name="connsiteX119" fmla="*/ 2341270 w 2823151"/>
                  <a:gd name="connsiteY119" fmla="*/ 604535 h 2549768"/>
                  <a:gd name="connsiteX120" fmla="*/ 2299315 w 2823151"/>
                  <a:gd name="connsiteY120" fmla="*/ 631873 h 2549768"/>
                  <a:gd name="connsiteX121" fmla="*/ 2289300 w 2823151"/>
                  <a:gd name="connsiteY121" fmla="*/ 638099 h 2549768"/>
                  <a:gd name="connsiteX122" fmla="*/ 2291736 w 2823151"/>
                  <a:gd name="connsiteY122" fmla="*/ 645678 h 2549768"/>
                  <a:gd name="connsiteX123" fmla="*/ 2317992 w 2823151"/>
                  <a:gd name="connsiteY123" fmla="*/ 661648 h 2549768"/>
                  <a:gd name="connsiteX124" fmla="*/ 2323946 w 2823151"/>
                  <a:gd name="connsiteY124" fmla="*/ 664084 h 2549768"/>
                  <a:gd name="connsiteX125" fmla="*/ 2402713 w 2823151"/>
                  <a:gd name="connsiteY125" fmla="*/ 711452 h 2549768"/>
                  <a:gd name="connsiteX126" fmla="*/ 2434382 w 2823151"/>
                  <a:gd name="connsiteY126" fmla="*/ 733106 h 2549768"/>
                  <a:gd name="connsiteX127" fmla="*/ 2462803 w 2823151"/>
                  <a:gd name="connsiteY127" fmla="*/ 730670 h 2549768"/>
                  <a:gd name="connsiteX128" fmla="*/ 2480127 w 2823151"/>
                  <a:gd name="connsiteY128" fmla="*/ 715512 h 2549768"/>
                  <a:gd name="connsiteX129" fmla="*/ 2562141 w 2823151"/>
                  <a:gd name="connsiteY129" fmla="*/ 620505 h 2549768"/>
                  <a:gd name="connsiteX130" fmla="*/ 2633870 w 2823151"/>
                  <a:gd name="connsiteY130" fmla="*/ 473799 h 2549768"/>
                  <a:gd name="connsiteX131" fmla="*/ 2630893 w 2823151"/>
                  <a:gd name="connsiteY131" fmla="*/ 441859 h 2549768"/>
                  <a:gd name="connsiteX132" fmla="*/ 2624126 w 2823151"/>
                  <a:gd name="connsiteY132" fmla="*/ 424536 h 2549768"/>
                  <a:gd name="connsiteX133" fmla="*/ 2606262 w 2823151"/>
                  <a:gd name="connsiteY133" fmla="*/ 376355 h 2549768"/>
                  <a:gd name="connsiteX134" fmla="*/ 2556728 w 2823151"/>
                  <a:gd name="connsiteY134" fmla="*/ 330070 h 2549768"/>
                  <a:gd name="connsiteX135" fmla="*/ 2546442 w 2823151"/>
                  <a:gd name="connsiteY135" fmla="*/ 317077 h 2549768"/>
                  <a:gd name="connsiteX136" fmla="*/ 2559705 w 2823151"/>
                  <a:gd name="connsiteY136" fmla="*/ 308416 h 2549768"/>
                  <a:gd name="connsiteX137" fmla="*/ 2592728 w 2823151"/>
                  <a:gd name="connsiteY137" fmla="*/ 309769 h 2549768"/>
                  <a:gd name="connsiteX138" fmla="*/ 2619795 w 2823151"/>
                  <a:gd name="connsiteY138" fmla="*/ 326822 h 2549768"/>
                  <a:gd name="connsiteX139" fmla="*/ 2658502 w 2823151"/>
                  <a:gd name="connsiteY139" fmla="*/ 324386 h 2549768"/>
                  <a:gd name="connsiteX140" fmla="*/ 2674201 w 2823151"/>
                  <a:gd name="connsiteY140" fmla="*/ 269709 h 2549768"/>
                  <a:gd name="connsiteX141" fmla="*/ 2688006 w 2823151"/>
                  <a:gd name="connsiteY141" fmla="*/ 212055 h 2549768"/>
                  <a:gd name="connsiteX142" fmla="*/ 2711555 w 2823151"/>
                  <a:gd name="connsiteY142" fmla="*/ 201769 h 2549768"/>
                  <a:gd name="connsiteX143" fmla="*/ 2719675 w 2823151"/>
                  <a:gd name="connsiteY143" fmla="*/ 219634 h 2549768"/>
                  <a:gd name="connsiteX144" fmla="*/ 2712096 w 2823151"/>
                  <a:gd name="connsiteY144" fmla="*/ 257258 h 2549768"/>
                  <a:gd name="connsiteX145" fmla="*/ 2724006 w 2823151"/>
                  <a:gd name="connsiteY145" fmla="*/ 230732 h 2549768"/>
                  <a:gd name="connsiteX146" fmla="*/ 2734833 w 2823151"/>
                  <a:gd name="connsiteY146" fmla="*/ 200687 h 2549768"/>
                  <a:gd name="connsiteX147" fmla="*/ 2757299 w 2823151"/>
                  <a:gd name="connsiteY147" fmla="*/ 193378 h 2549768"/>
                  <a:gd name="connsiteX148" fmla="*/ 2765419 w 2823151"/>
                  <a:gd name="connsiteY148" fmla="*/ 212055 h 2549768"/>
                  <a:gd name="connsiteX149" fmla="*/ 2769479 w 2823151"/>
                  <a:gd name="connsiteY149" fmla="*/ 219363 h 2549768"/>
                  <a:gd name="connsiteX150" fmla="*/ 2782742 w 2823151"/>
                  <a:gd name="connsiteY150" fmla="*/ 238581 h 2549768"/>
                  <a:gd name="connsiteX151" fmla="*/ 2770291 w 2823151"/>
                  <a:gd name="connsiteY151" fmla="*/ 321137 h 2549768"/>
                  <a:gd name="connsiteX152" fmla="*/ 2773269 w 2823151"/>
                  <a:gd name="connsiteY152" fmla="*/ 337378 h 2549768"/>
                  <a:gd name="connsiteX153" fmla="*/ 2792216 w 2823151"/>
                  <a:gd name="connsiteY153" fmla="*/ 290551 h 2549768"/>
                  <a:gd name="connsiteX154" fmla="*/ 2798442 w 2823151"/>
                  <a:gd name="connsiteY154" fmla="*/ 274310 h 2549768"/>
                  <a:gd name="connsiteX155" fmla="*/ 2823885 w 2823151"/>
                  <a:gd name="connsiteY155" fmla="*/ 275122 h 2549768"/>
                  <a:gd name="connsiteX156" fmla="*/ 2823885 w 2823151"/>
                  <a:gd name="connsiteY156" fmla="*/ 297047 h 2549768"/>
                  <a:gd name="connsiteX157" fmla="*/ 2799253 w 2823151"/>
                  <a:gd name="connsiteY157" fmla="*/ 361468 h 2549768"/>
                  <a:gd name="connsiteX158" fmla="*/ 2798171 w 2823151"/>
                  <a:gd name="connsiteY158" fmla="*/ 376897 h 2549768"/>
                  <a:gd name="connsiteX159" fmla="*/ 2780848 w 2823151"/>
                  <a:gd name="connsiteY159" fmla="*/ 438069 h 2549768"/>
                  <a:gd name="connsiteX160" fmla="*/ 2745660 w 2823151"/>
                  <a:gd name="connsiteY160" fmla="*/ 494641 h 2549768"/>
                  <a:gd name="connsiteX161" fmla="*/ 2707224 w 2823151"/>
                  <a:gd name="connsiteY161" fmla="*/ 583964 h 2549768"/>
                  <a:gd name="connsiteX162" fmla="*/ 2675555 w 2823151"/>
                  <a:gd name="connsiteY162" fmla="*/ 675182 h 2549768"/>
                  <a:gd name="connsiteX163" fmla="*/ 2616277 w 2823151"/>
                  <a:gd name="connsiteY163" fmla="*/ 788054 h 2549768"/>
                  <a:gd name="connsiteX164" fmla="*/ 2565389 w 2823151"/>
                  <a:gd name="connsiteY164" fmla="*/ 862219 h 2549768"/>
                  <a:gd name="connsiteX165" fmla="*/ 2543735 w 2823151"/>
                  <a:gd name="connsiteY165" fmla="*/ 891452 h 2549768"/>
                  <a:gd name="connsiteX166" fmla="*/ 2494743 w 2823151"/>
                  <a:gd name="connsiteY166" fmla="*/ 911752 h 2549768"/>
                  <a:gd name="connsiteX167" fmla="*/ 2442773 w 2823151"/>
                  <a:gd name="connsiteY167" fmla="*/ 897136 h 2549768"/>
                  <a:gd name="connsiteX168" fmla="*/ 2302563 w 2823151"/>
                  <a:gd name="connsiteY168" fmla="*/ 851392 h 2549768"/>
                  <a:gd name="connsiteX169" fmla="*/ 2193481 w 2823151"/>
                  <a:gd name="connsiteY169" fmla="*/ 799693 h 2549768"/>
                  <a:gd name="connsiteX170" fmla="*/ 2180759 w 2823151"/>
                  <a:gd name="connsiteY170" fmla="*/ 797527 h 2549768"/>
                  <a:gd name="connsiteX171" fmla="*/ 2158834 w 2823151"/>
                  <a:gd name="connsiteY171" fmla="*/ 789678 h 2549768"/>
                  <a:gd name="connsiteX172" fmla="*/ 2109571 w 2823151"/>
                  <a:gd name="connsiteY172" fmla="*/ 754490 h 2549768"/>
                  <a:gd name="connsiteX173" fmla="*/ 2085481 w 2823151"/>
                  <a:gd name="connsiteY173" fmla="*/ 760174 h 2549768"/>
                  <a:gd name="connsiteX174" fmla="*/ 2005631 w 2823151"/>
                  <a:gd name="connsiteY174" fmla="*/ 818099 h 2549768"/>
                  <a:gd name="connsiteX175" fmla="*/ 1927406 w 2823151"/>
                  <a:gd name="connsiteY175" fmla="*/ 850850 h 2549768"/>
                  <a:gd name="connsiteX176" fmla="*/ 1841331 w 2823151"/>
                  <a:gd name="connsiteY176" fmla="*/ 908775 h 2549768"/>
                  <a:gd name="connsiteX177" fmla="*/ 1799376 w 2823151"/>
                  <a:gd name="connsiteY177" fmla="*/ 936925 h 2549768"/>
                  <a:gd name="connsiteX178" fmla="*/ 1723858 w 2823151"/>
                  <a:gd name="connsiteY178" fmla="*/ 981858 h 2549768"/>
                  <a:gd name="connsiteX179" fmla="*/ 1646444 w 2823151"/>
                  <a:gd name="connsiteY179" fmla="*/ 1037887 h 2549768"/>
                  <a:gd name="connsiteX180" fmla="*/ 1640219 w 2823151"/>
                  <a:gd name="connsiteY180" fmla="*/ 1044925 h 2549768"/>
                  <a:gd name="connsiteX181" fmla="*/ 1648339 w 2823151"/>
                  <a:gd name="connsiteY181" fmla="*/ 1048444 h 2549768"/>
                  <a:gd name="connsiteX182" fmla="*/ 1745512 w 2823151"/>
                  <a:gd name="connsiteY182" fmla="*/ 1085256 h 2549768"/>
                  <a:gd name="connsiteX183" fmla="*/ 1756339 w 2823151"/>
                  <a:gd name="connsiteY183" fmla="*/ 1090669 h 2549768"/>
                  <a:gd name="connsiteX184" fmla="*/ 1852429 w 2823151"/>
                  <a:gd name="connsiteY184" fmla="*/ 1143722 h 2549768"/>
                  <a:gd name="connsiteX185" fmla="*/ 1962865 w 2823151"/>
                  <a:gd name="connsiteY185" fmla="*/ 1205165 h 2549768"/>
                  <a:gd name="connsiteX186" fmla="*/ 2099827 w 2823151"/>
                  <a:gd name="connsiteY186" fmla="*/ 1282849 h 2549768"/>
                  <a:gd name="connsiteX187" fmla="*/ 2145571 w 2823151"/>
                  <a:gd name="connsiteY187" fmla="*/ 1316413 h 2549768"/>
                  <a:gd name="connsiteX188" fmla="*/ 2157751 w 2823151"/>
                  <a:gd name="connsiteY188" fmla="*/ 1347541 h 2549768"/>
                  <a:gd name="connsiteX189" fmla="*/ 2130954 w 2823151"/>
                  <a:gd name="connsiteY189" fmla="*/ 1434428 h 2549768"/>
                  <a:gd name="connsiteX190" fmla="*/ 2034052 w 2823151"/>
                  <a:gd name="connsiteY190" fmla="*/ 1545405 h 2549768"/>
                  <a:gd name="connsiteX191" fmla="*/ 1898985 w 2823151"/>
                  <a:gd name="connsiteY191" fmla="*/ 1686157 h 2549768"/>
                  <a:gd name="connsiteX192" fmla="*/ 1822654 w 2823151"/>
                  <a:gd name="connsiteY192" fmla="*/ 1754367 h 2549768"/>
                  <a:gd name="connsiteX193" fmla="*/ 1742264 w 2823151"/>
                  <a:gd name="connsiteY193" fmla="*/ 1844231 h 2549768"/>
                  <a:gd name="connsiteX194" fmla="*/ 1693813 w 2823151"/>
                  <a:gd name="connsiteY194" fmla="*/ 1938968 h 2549768"/>
                  <a:gd name="connsiteX195" fmla="*/ 1701933 w 2823151"/>
                  <a:gd name="connsiteY195" fmla="*/ 1973073 h 2549768"/>
                  <a:gd name="connsiteX196" fmla="*/ 1698685 w 2823151"/>
                  <a:gd name="connsiteY196" fmla="*/ 1987419 h 2549768"/>
                  <a:gd name="connsiteX197" fmla="*/ 1697602 w 2823151"/>
                  <a:gd name="connsiteY197" fmla="*/ 1997434 h 2549768"/>
                  <a:gd name="connsiteX198" fmla="*/ 1748489 w 2823151"/>
                  <a:gd name="connsiteY198" fmla="*/ 2055629 h 2549768"/>
                  <a:gd name="connsiteX199" fmla="*/ 1790444 w 2823151"/>
                  <a:gd name="connsiteY199" fmla="*/ 2082697 h 2549768"/>
                  <a:gd name="connsiteX200" fmla="*/ 1806143 w 2823151"/>
                  <a:gd name="connsiteY200" fmla="*/ 2100020 h 2549768"/>
                  <a:gd name="connsiteX201" fmla="*/ 1818865 w 2823151"/>
                  <a:gd name="connsiteY201" fmla="*/ 2107058 h 2549768"/>
                  <a:gd name="connsiteX202" fmla="*/ 1877331 w 2823151"/>
                  <a:gd name="connsiteY202" fmla="*/ 2117885 h 2549768"/>
                  <a:gd name="connsiteX203" fmla="*/ 1909541 w 2823151"/>
                  <a:gd name="connsiteY203" fmla="*/ 2160652 h 2549768"/>
                  <a:gd name="connsiteX204" fmla="*/ 1883015 w 2823151"/>
                  <a:gd name="connsiteY204" fmla="*/ 2198005 h 2549768"/>
                  <a:gd name="connsiteX205" fmla="*/ 1818594 w 2823151"/>
                  <a:gd name="connsiteY205" fmla="*/ 2210997 h 2549768"/>
                  <a:gd name="connsiteX206" fmla="*/ 1755797 w 2823151"/>
                  <a:gd name="connsiteY206" fmla="*/ 2209373 h 2549768"/>
                  <a:gd name="connsiteX207" fmla="*/ 1685422 w 2823151"/>
                  <a:gd name="connsiteY207" fmla="*/ 2189614 h 2549768"/>
                  <a:gd name="connsiteX208" fmla="*/ 1546294 w 2823151"/>
                  <a:gd name="connsiteY208" fmla="*/ 2131960 h 2549768"/>
                  <a:gd name="connsiteX209" fmla="*/ 1471588 w 2823151"/>
                  <a:gd name="connsiteY209" fmla="*/ 2105975 h 2549768"/>
                  <a:gd name="connsiteX210" fmla="*/ 1412310 w 2823151"/>
                  <a:gd name="connsiteY210" fmla="*/ 2073223 h 2549768"/>
                  <a:gd name="connsiteX211" fmla="*/ 1397964 w 2823151"/>
                  <a:gd name="connsiteY211" fmla="*/ 2052652 h 2549768"/>
                  <a:gd name="connsiteX212" fmla="*/ 1405813 w 2823151"/>
                  <a:gd name="connsiteY212" fmla="*/ 2032622 h 2549768"/>
                  <a:gd name="connsiteX213" fmla="*/ 1437482 w 2823151"/>
                  <a:gd name="connsiteY213" fmla="*/ 1993644 h 2549768"/>
                  <a:gd name="connsiteX214" fmla="*/ 1459407 w 2823151"/>
                  <a:gd name="connsiteY214" fmla="*/ 1950878 h 2549768"/>
                  <a:gd name="connsiteX215" fmla="*/ 1481061 w 2823151"/>
                  <a:gd name="connsiteY215" fmla="*/ 1913795 h 2549768"/>
                  <a:gd name="connsiteX216" fmla="*/ 1501633 w 2823151"/>
                  <a:gd name="connsiteY216" fmla="*/ 1904863 h 2549768"/>
                  <a:gd name="connsiteX217" fmla="*/ 1514084 w 2823151"/>
                  <a:gd name="connsiteY217" fmla="*/ 1901344 h 2549768"/>
                  <a:gd name="connsiteX218" fmla="*/ 1532219 w 2823151"/>
                  <a:gd name="connsiteY218" fmla="*/ 1878066 h 2549768"/>
                  <a:gd name="connsiteX219" fmla="*/ 1558475 w 2823151"/>
                  <a:gd name="connsiteY219" fmla="*/ 1840171 h 2549768"/>
                  <a:gd name="connsiteX220" fmla="*/ 1610174 w 2823151"/>
                  <a:gd name="connsiteY220" fmla="*/ 1774126 h 2549768"/>
                  <a:gd name="connsiteX221" fmla="*/ 1668369 w 2823151"/>
                  <a:gd name="connsiteY221" fmla="*/ 1683720 h 2549768"/>
                  <a:gd name="connsiteX222" fmla="*/ 1711407 w 2823151"/>
                  <a:gd name="connsiteY222" fmla="*/ 1613345 h 2549768"/>
                  <a:gd name="connsiteX223" fmla="*/ 1746594 w 2823151"/>
                  <a:gd name="connsiteY223" fmla="*/ 1547300 h 2549768"/>
                  <a:gd name="connsiteX224" fmla="*/ 1775557 w 2823151"/>
                  <a:gd name="connsiteY224" fmla="*/ 1502097 h 2549768"/>
                  <a:gd name="connsiteX225" fmla="*/ 1844309 w 2823151"/>
                  <a:gd name="connsiteY225" fmla="*/ 1426037 h 2549768"/>
                  <a:gd name="connsiteX226" fmla="*/ 1841060 w 2823151"/>
                  <a:gd name="connsiteY226" fmla="*/ 1414668 h 2549768"/>
                  <a:gd name="connsiteX227" fmla="*/ 1708700 w 2823151"/>
                  <a:gd name="connsiteY227" fmla="*/ 1392744 h 2549768"/>
                  <a:gd name="connsiteX228" fmla="*/ 1590685 w 2823151"/>
                  <a:gd name="connsiteY228" fmla="*/ 1377315 h 2549768"/>
                  <a:gd name="connsiteX229" fmla="*/ 1555497 w 2823151"/>
                  <a:gd name="connsiteY229" fmla="*/ 1368383 h 2549768"/>
                  <a:gd name="connsiteX230" fmla="*/ 1440460 w 2823151"/>
                  <a:gd name="connsiteY230" fmla="*/ 1338067 h 2549768"/>
                  <a:gd name="connsiteX231" fmla="*/ 1413122 w 2823151"/>
                  <a:gd name="connsiteY231" fmla="*/ 1329406 h 2549768"/>
                  <a:gd name="connsiteX232" fmla="*/ 1398505 w 2823151"/>
                  <a:gd name="connsiteY232" fmla="*/ 1331030 h 2549768"/>
                  <a:gd name="connsiteX233" fmla="*/ 1299438 w 2823151"/>
                  <a:gd name="connsiteY233" fmla="*/ 1406007 h 2549768"/>
                  <a:gd name="connsiteX234" fmla="*/ 1222024 w 2823151"/>
                  <a:gd name="connsiteY234" fmla="*/ 1480713 h 2549768"/>
                  <a:gd name="connsiteX235" fmla="*/ 1162476 w 2823151"/>
                  <a:gd name="connsiteY235" fmla="*/ 1534578 h 2549768"/>
                  <a:gd name="connsiteX236" fmla="*/ 1090746 w 2823151"/>
                  <a:gd name="connsiteY236" fmla="*/ 1594668 h 2549768"/>
                  <a:gd name="connsiteX237" fmla="*/ 939168 w 2823151"/>
                  <a:gd name="connsiteY237" fmla="*/ 1706999 h 2549768"/>
                  <a:gd name="connsiteX238" fmla="*/ 886386 w 2823151"/>
                  <a:gd name="connsiteY238" fmla="*/ 1748141 h 2549768"/>
                  <a:gd name="connsiteX239" fmla="*/ 768642 w 2823151"/>
                  <a:gd name="connsiteY239" fmla="*/ 1825284 h 2549768"/>
                  <a:gd name="connsiteX240" fmla="*/ 711259 w 2823151"/>
                  <a:gd name="connsiteY240" fmla="*/ 1855058 h 2549768"/>
                  <a:gd name="connsiteX241" fmla="*/ 632221 w 2823151"/>
                  <a:gd name="connsiteY241" fmla="*/ 1908111 h 2549768"/>
                  <a:gd name="connsiteX242" fmla="*/ 586477 w 2823151"/>
                  <a:gd name="connsiteY242" fmla="*/ 1940592 h 2549768"/>
                  <a:gd name="connsiteX243" fmla="*/ 505815 w 2823151"/>
                  <a:gd name="connsiteY243" fmla="*/ 1995539 h 2549768"/>
                  <a:gd name="connsiteX244" fmla="*/ 418387 w 2823151"/>
                  <a:gd name="connsiteY244" fmla="*/ 2056712 h 2549768"/>
                  <a:gd name="connsiteX245" fmla="*/ 321214 w 2823151"/>
                  <a:gd name="connsiteY245" fmla="*/ 2154697 h 2549768"/>
                  <a:gd name="connsiteX246" fmla="*/ 290357 w 2823151"/>
                  <a:gd name="connsiteY246" fmla="*/ 2183930 h 2549768"/>
                  <a:gd name="connsiteX247" fmla="*/ 275741 w 2823151"/>
                  <a:gd name="connsiteY247" fmla="*/ 2200170 h 2549768"/>
                  <a:gd name="connsiteX248" fmla="*/ 237034 w 2823151"/>
                  <a:gd name="connsiteY248" fmla="*/ 2243208 h 2549768"/>
                  <a:gd name="connsiteX249" fmla="*/ 233786 w 2823151"/>
                  <a:gd name="connsiteY249" fmla="*/ 2257283 h 2549768"/>
                  <a:gd name="connsiteX250" fmla="*/ 219170 w 2823151"/>
                  <a:gd name="connsiteY250" fmla="*/ 2286516 h 2549768"/>
                  <a:gd name="connsiteX251" fmla="*/ 201034 w 2823151"/>
                  <a:gd name="connsiteY251" fmla="*/ 2304381 h 2549768"/>
                  <a:gd name="connsiteX252" fmla="*/ 177756 w 2823151"/>
                  <a:gd name="connsiteY252" fmla="*/ 2340110 h 2549768"/>
                  <a:gd name="connsiteX253" fmla="*/ 165576 w 2823151"/>
                  <a:gd name="connsiteY253" fmla="*/ 2359328 h 2549768"/>
                  <a:gd name="connsiteX254" fmla="*/ 162869 w 2823151"/>
                  <a:gd name="connsiteY254" fmla="*/ 2363929 h 2549768"/>
                  <a:gd name="connsiteX255" fmla="*/ 148252 w 2823151"/>
                  <a:gd name="connsiteY255" fmla="*/ 2394516 h 2549768"/>
                  <a:gd name="connsiteX256" fmla="*/ 136884 w 2823151"/>
                  <a:gd name="connsiteY256" fmla="*/ 2424831 h 2549768"/>
                  <a:gd name="connsiteX257" fmla="*/ 101155 w 2823151"/>
                  <a:gd name="connsiteY257" fmla="*/ 2504139 h 2549768"/>
                  <a:gd name="connsiteX258" fmla="*/ 99260 w 2823151"/>
                  <a:gd name="connsiteY258" fmla="*/ 2511718 h 2549768"/>
                  <a:gd name="connsiteX259" fmla="*/ 70298 w 2823151"/>
                  <a:gd name="connsiteY259" fmla="*/ 2548530 h 2549768"/>
                  <a:gd name="connsiteX260" fmla="*/ 44313 w 2823151"/>
                  <a:gd name="connsiteY260" fmla="*/ 2550154 h 25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</a:cxnLst>
                <a:rect l="l" t="t" r="r" b="b"/>
                <a:pathLst>
                  <a:path w="2823151" h="2549768">
                    <a:moveTo>
                      <a:pt x="44313" y="2550154"/>
                    </a:moveTo>
                    <a:cubicBezTo>
                      <a:pt x="8584" y="2524711"/>
                      <a:pt x="3982" y="2485463"/>
                      <a:pt x="734" y="2446485"/>
                    </a:cubicBezTo>
                    <a:cubicBezTo>
                      <a:pt x="-1973" y="2414546"/>
                      <a:pt x="3170" y="2382606"/>
                      <a:pt x="10208" y="2351478"/>
                    </a:cubicBezTo>
                    <a:cubicBezTo>
                      <a:pt x="11832" y="2343629"/>
                      <a:pt x="12644" y="2335508"/>
                      <a:pt x="13185" y="2327388"/>
                    </a:cubicBezTo>
                    <a:cubicBezTo>
                      <a:pt x="18599" y="2259178"/>
                      <a:pt x="1005" y="2201794"/>
                      <a:pt x="1817" y="2133313"/>
                    </a:cubicBezTo>
                    <a:cubicBezTo>
                      <a:pt x="2087" y="2108411"/>
                      <a:pt x="3711" y="2083238"/>
                      <a:pt x="14268" y="2059960"/>
                    </a:cubicBezTo>
                    <a:cubicBezTo>
                      <a:pt x="24283" y="2037494"/>
                      <a:pt x="57847" y="2028562"/>
                      <a:pt x="74899" y="2046426"/>
                    </a:cubicBezTo>
                    <a:cubicBezTo>
                      <a:pt x="81125" y="2052923"/>
                      <a:pt x="92764" y="2051569"/>
                      <a:pt x="101967" y="2051840"/>
                    </a:cubicBezTo>
                    <a:cubicBezTo>
                      <a:pt x="110087" y="2052110"/>
                      <a:pt x="117937" y="2055088"/>
                      <a:pt x="125245" y="2058336"/>
                    </a:cubicBezTo>
                    <a:cubicBezTo>
                      <a:pt x="150147" y="2069163"/>
                      <a:pt x="173967" y="2064020"/>
                      <a:pt x="195079" y="2050486"/>
                    </a:cubicBezTo>
                    <a:cubicBezTo>
                      <a:pt x="245966" y="2018547"/>
                      <a:pt x="288733" y="1977133"/>
                      <a:pt x="328523" y="1931930"/>
                    </a:cubicBezTo>
                    <a:cubicBezTo>
                      <a:pt x="352613" y="1904592"/>
                      <a:pt x="376974" y="1877524"/>
                      <a:pt x="403771" y="1852893"/>
                    </a:cubicBezTo>
                    <a:cubicBezTo>
                      <a:pt x="429485" y="1829074"/>
                      <a:pt x="451410" y="1802006"/>
                      <a:pt x="473064" y="1774668"/>
                    </a:cubicBezTo>
                    <a:cubicBezTo>
                      <a:pt x="499049" y="1741916"/>
                      <a:pt x="530447" y="1716202"/>
                      <a:pt x="568071" y="1697796"/>
                    </a:cubicBezTo>
                    <a:cubicBezTo>
                      <a:pt x="595680" y="1684262"/>
                      <a:pt x="622206" y="1668563"/>
                      <a:pt x="649003" y="1653405"/>
                    </a:cubicBezTo>
                    <a:cubicBezTo>
                      <a:pt x="667950" y="1642578"/>
                      <a:pt x="689334" y="1635811"/>
                      <a:pt x="708823" y="1625255"/>
                    </a:cubicBezTo>
                    <a:cubicBezTo>
                      <a:pt x="715319" y="1621736"/>
                      <a:pt x="722356" y="1618758"/>
                      <a:pt x="727499" y="1613886"/>
                    </a:cubicBezTo>
                    <a:cubicBezTo>
                      <a:pt x="750236" y="1593585"/>
                      <a:pt x="774326" y="1574909"/>
                      <a:pt x="795168" y="1552713"/>
                    </a:cubicBezTo>
                    <a:cubicBezTo>
                      <a:pt x="805454" y="1541886"/>
                      <a:pt x="811950" y="1528082"/>
                      <a:pt x="820341" y="1515631"/>
                    </a:cubicBezTo>
                    <a:cubicBezTo>
                      <a:pt x="836582" y="1491811"/>
                      <a:pt x="852552" y="1467450"/>
                      <a:pt x="867439" y="1442819"/>
                    </a:cubicBezTo>
                    <a:cubicBezTo>
                      <a:pt x="899649" y="1389496"/>
                      <a:pt x="935108" y="1338879"/>
                      <a:pt x="981393" y="1296383"/>
                    </a:cubicBezTo>
                    <a:cubicBezTo>
                      <a:pt x="993303" y="1285556"/>
                      <a:pt x="1004671" y="1273917"/>
                      <a:pt x="1016581" y="1263090"/>
                    </a:cubicBezTo>
                    <a:cubicBezTo>
                      <a:pt x="1029303" y="1251451"/>
                      <a:pt x="1035258" y="1235210"/>
                      <a:pt x="1046356" y="1222759"/>
                    </a:cubicBezTo>
                    <a:cubicBezTo>
                      <a:pt x="1063137" y="1203812"/>
                      <a:pt x="1060431" y="1179722"/>
                      <a:pt x="1065303" y="1157797"/>
                    </a:cubicBezTo>
                    <a:cubicBezTo>
                      <a:pt x="1075859" y="1109617"/>
                      <a:pt x="1086686" y="1061707"/>
                      <a:pt x="1114566" y="1020023"/>
                    </a:cubicBezTo>
                    <a:cubicBezTo>
                      <a:pt x="1129182" y="998098"/>
                      <a:pt x="1147588" y="979963"/>
                      <a:pt x="1167618" y="962910"/>
                    </a:cubicBezTo>
                    <a:cubicBezTo>
                      <a:pt x="1180611" y="951813"/>
                      <a:pt x="1196851" y="945858"/>
                      <a:pt x="1210385" y="936113"/>
                    </a:cubicBezTo>
                    <a:cubicBezTo>
                      <a:pt x="1228250" y="923392"/>
                      <a:pt x="1248280" y="914189"/>
                      <a:pt x="1265603" y="900925"/>
                    </a:cubicBezTo>
                    <a:cubicBezTo>
                      <a:pt x="1268581" y="898760"/>
                      <a:pt x="1271558" y="896865"/>
                      <a:pt x="1275348" y="896053"/>
                    </a:cubicBezTo>
                    <a:cubicBezTo>
                      <a:pt x="1294565" y="892805"/>
                      <a:pt x="1305934" y="878459"/>
                      <a:pt x="1319738" y="866279"/>
                    </a:cubicBezTo>
                    <a:cubicBezTo>
                      <a:pt x="1335708" y="851933"/>
                      <a:pt x="1346806" y="831632"/>
                      <a:pt x="1368189" y="823783"/>
                    </a:cubicBezTo>
                    <a:cubicBezTo>
                      <a:pt x="1382265" y="818640"/>
                      <a:pt x="1391197" y="808084"/>
                      <a:pt x="1397152" y="795362"/>
                    </a:cubicBezTo>
                    <a:cubicBezTo>
                      <a:pt x="1403648" y="781557"/>
                      <a:pt x="1412310" y="770189"/>
                      <a:pt x="1426926" y="764505"/>
                    </a:cubicBezTo>
                    <a:cubicBezTo>
                      <a:pt x="1432610" y="762339"/>
                      <a:pt x="1436400" y="757467"/>
                      <a:pt x="1438565" y="753136"/>
                    </a:cubicBezTo>
                    <a:cubicBezTo>
                      <a:pt x="1447497" y="735272"/>
                      <a:pt x="1462926" y="723091"/>
                      <a:pt x="1474294" y="707121"/>
                    </a:cubicBezTo>
                    <a:cubicBezTo>
                      <a:pt x="1485663" y="691422"/>
                      <a:pt x="1494324" y="673828"/>
                      <a:pt x="1506234" y="658400"/>
                    </a:cubicBezTo>
                    <a:cubicBezTo>
                      <a:pt x="1512189" y="650550"/>
                      <a:pt x="1517332" y="642159"/>
                      <a:pt x="1524369" y="635122"/>
                    </a:cubicBezTo>
                    <a:cubicBezTo>
                      <a:pt x="1566053" y="592084"/>
                      <a:pt x="1603136" y="544986"/>
                      <a:pt x="1642384" y="499784"/>
                    </a:cubicBezTo>
                    <a:cubicBezTo>
                      <a:pt x="1655377" y="484626"/>
                      <a:pt x="1669452" y="470551"/>
                      <a:pt x="1685151" y="458370"/>
                    </a:cubicBezTo>
                    <a:cubicBezTo>
                      <a:pt x="1710595" y="438340"/>
                      <a:pt x="1727647" y="411814"/>
                      <a:pt x="1744429" y="385017"/>
                    </a:cubicBezTo>
                    <a:cubicBezTo>
                      <a:pt x="1750655" y="374731"/>
                      <a:pt x="1748760" y="368506"/>
                      <a:pt x="1738745" y="361739"/>
                    </a:cubicBezTo>
                    <a:cubicBezTo>
                      <a:pt x="1703557" y="338731"/>
                      <a:pt x="1671076" y="312746"/>
                      <a:pt x="1641031" y="283513"/>
                    </a:cubicBezTo>
                    <a:cubicBezTo>
                      <a:pt x="1628850" y="271333"/>
                      <a:pt x="1615046" y="260777"/>
                      <a:pt x="1602595" y="248867"/>
                    </a:cubicBezTo>
                    <a:cubicBezTo>
                      <a:pt x="1597723" y="244265"/>
                      <a:pt x="1592580" y="242641"/>
                      <a:pt x="1585813" y="242912"/>
                    </a:cubicBezTo>
                    <a:cubicBezTo>
                      <a:pt x="1542234" y="244536"/>
                      <a:pt x="1498384" y="246701"/>
                      <a:pt x="1455076" y="238311"/>
                    </a:cubicBezTo>
                    <a:cubicBezTo>
                      <a:pt x="1424761" y="232356"/>
                      <a:pt x="1394716" y="224235"/>
                      <a:pt x="1364129" y="221258"/>
                    </a:cubicBezTo>
                    <a:cubicBezTo>
                      <a:pt x="1303769" y="215574"/>
                      <a:pt x="1243137" y="216656"/>
                      <a:pt x="1182776" y="226401"/>
                    </a:cubicBezTo>
                    <a:cubicBezTo>
                      <a:pt x="1167077" y="228837"/>
                      <a:pt x="1152190" y="230732"/>
                      <a:pt x="1140010" y="243724"/>
                    </a:cubicBezTo>
                    <a:cubicBezTo>
                      <a:pt x="1132972" y="251303"/>
                      <a:pt x="1119979" y="252386"/>
                      <a:pt x="1109694" y="255904"/>
                    </a:cubicBezTo>
                    <a:cubicBezTo>
                      <a:pt x="1080190" y="266461"/>
                      <a:pt x="1055559" y="283513"/>
                      <a:pt x="1039318" y="310852"/>
                    </a:cubicBezTo>
                    <a:cubicBezTo>
                      <a:pt x="1034716" y="318431"/>
                      <a:pt x="1036070" y="327904"/>
                      <a:pt x="1035258" y="336837"/>
                    </a:cubicBezTo>
                    <a:cubicBezTo>
                      <a:pt x="1034716" y="341167"/>
                      <a:pt x="1038777" y="348476"/>
                      <a:pt x="1030115" y="348746"/>
                    </a:cubicBezTo>
                    <a:cubicBezTo>
                      <a:pt x="1021724" y="349017"/>
                      <a:pt x="1010356" y="353077"/>
                      <a:pt x="1007378" y="341438"/>
                    </a:cubicBezTo>
                    <a:cubicBezTo>
                      <a:pt x="1001423" y="317348"/>
                      <a:pt x="993574" y="292716"/>
                      <a:pt x="1014686" y="271062"/>
                    </a:cubicBezTo>
                    <a:cubicBezTo>
                      <a:pt x="1020100" y="265378"/>
                      <a:pt x="1021453" y="257258"/>
                      <a:pt x="1023348" y="249950"/>
                    </a:cubicBezTo>
                    <a:cubicBezTo>
                      <a:pt x="1024972" y="244536"/>
                      <a:pt x="1020912" y="242912"/>
                      <a:pt x="1017393" y="241017"/>
                    </a:cubicBezTo>
                    <a:cubicBezTo>
                      <a:pt x="998987" y="231002"/>
                      <a:pt x="979228" y="231544"/>
                      <a:pt x="960551" y="236957"/>
                    </a:cubicBezTo>
                    <a:cubicBezTo>
                      <a:pt x="928882" y="246160"/>
                      <a:pt x="896942" y="246701"/>
                      <a:pt x="864461" y="246431"/>
                    </a:cubicBezTo>
                    <a:cubicBezTo>
                      <a:pt x="854988" y="246431"/>
                      <a:pt x="850386" y="241288"/>
                      <a:pt x="850115" y="232085"/>
                    </a:cubicBezTo>
                    <a:cubicBezTo>
                      <a:pt x="849845" y="222882"/>
                      <a:pt x="849845" y="213408"/>
                      <a:pt x="862296" y="212326"/>
                    </a:cubicBezTo>
                    <a:cubicBezTo>
                      <a:pt x="891800" y="209619"/>
                      <a:pt x="919679" y="200416"/>
                      <a:pt x="948371" y="194461"/>
                    </a:cubicBezTo>
                    <a:cubicBezTo>
                      <a:pt x="954326" y="193378"/>
                      <a:pt x="960822" y="191754"/>
                      <a:pt x="962987" y="184446"/>
                    </a:cubicBezTo>
                    <a:cubicBezTo>
                      <a:pt x="960551" y="181198"/>
                      <a:pt x="956762" y="182551"/>
                      <a:pt x="953784" y="182551"/>
                    </a:cubicBezTo>
                    <a:cubicBezTo>
                      <a:pt x="920221" y="182822"/>
                      <a:pt x="886927" y="180115"/>
                      <a:pt x="853634" y="176867"/>
                    </a:cubicBezTo>
                    <a:cubicBezTo>
                      <a:pt x="837123" y="175243"/>
                      <a:pt x="828461" y="158190"/>
                      <a:pt x="836852" y="144115"/>
                    </a:cubicBezTo>
                    <a:cubicBezTo>
                      <a:pt x="840642" y="137890"/>
                      <a:pt x="847138" y="138702"/>
                      <a:pt x="852822" y="138702"/>
                    </a:cubicBezTo>
                    <a:cubicBezTo>
                      <a:pt x="888010" y="138972"/>
                      <a:pt x="923469" y="138972"/>
                      <a:pt x="958657" y="141409"/>
                    </a:cubicBezTo>
                    <a:cubicBezTo>
                      <a:pt x="962446" y="141679"/>
                      <a:pt x="966777" y="143574"/>
                      <a:pt x="970566" y="137890"/>
                    </a:cubicBezTo>
                    <a:cubicBezTo>
                      <a:pt x="959739" y="133288"/>
                      <a:pt x="948641" y="132206"/>
                      <a:pt x="938356" y="128416"/>
                    </a:cubicBezTo>
                    <a:cubicBezTo>
                      <a:pt x="918867" y="121108"/>
                      <a:pt x="898025" y="117318"/>
                      <a:pt x="879078" y="108386"/>
                    </a:cubicBezTo>
                    <a:cubicBezTo>
                      <a:pt x="867168" y="102702"/>
                      <a:pt x="864461" y="94852"/>
                      <a:pt x="869604" y="82130"/>
                    </a:cubicBezTo>
                    <a:cubicBezTo>
                      <a:pt x="873935" y="71303"/>
                      <a:pt x="880702" y="67514"/>
                      <a:pt x="892612" y="72927"/>
                    </a:cubicBezTo>
                    <a:cubicBezTo>
                      <a:pt x="922657" y="86732"/>
                      <a:pt x="956762" y="86191"/>
                      <a:pt x="986536" y="100536"/>
                    </a:cubicBezTo>
                    <a:cubicBezTo>
                      <a:pt x="991408" y="102973"/>
                      <a:pt x="993032" y="99454"/>
                      <a:pt x="995468" y="96747"/>
                    </a:cubicBezTo>
                    <a:cubicBezTo>
                      <a:pt x="998446" y="93499"/>
                      <a:pt x="998175" y="90792"/>
                      <a:pt x="995468" y="87003"/>
                    </a:cubicBezTo>
                    <a:cubicBezTo>
                      <a:pt x="983829" y="71303"/>
                      <a:pt x="970837" y="56958"/>
                      <a:pt x="957574" y="43153"/>
                    </a:cubicBezTo>
                    <a:cubicBezTo>
                      <a:pt x="952972" y="38281"/>
                      <a:pt x="947829" y="34221"/>
                      <a:pt x="943228" y="29619"/>
                    </a:cubicBezTo>
                    <a:cubicBezTo>
                      <a:pt x="936190" y="22852"/>
                      <a:pt x="935108" y="14191"/>
                      <a:pt x="940251" y="6612"/>
                    </a:cubicBezTo>
                    <a:cubicBezTo>
                      <a:pt x="945935" y="-1508"/>
                      <a:pt x="954867" y="-1238"/>
                      <a:pt x="962987" y="2552"/>
                    </a:cubicBezTo>
                    <a:cubicBezTo>
                      <a:pt x="967589" y="4717"/>
                      <a:pt x="971649" y="8236"/>
                      <a:pt x="975438" y="11484"/>
                    </a:cubicBezTo>
                    <a:cubicBezTo>
                      <a:pt x="982476" y="17439"/>
                      <a:pt x="988972" y="23935"/>
                      <a:pt x="995739" y="29890"/>
                    </a:cubicBezTo>
                    <a:cubicBezTo>
                      <a:pt x="1040942" y="70221"/>
                      <a:pt x="1040942" y="69950"/>
                      <a:pt x="1100491" y="81318"/>
                    </a:cubicBezTo>
                    <a:cubicBezTo>
                      <a:pt x="1121062" y="85108"/>
                      <a:pt x="1141092" y="91063"/>
                      <a:pt x="1159498" y="101890"/>
                    </a:cubicBezTo>
                    <a:cubicBezTo>
                      <a:pt x="1175468" y="111363"/>
                      <a:pt x="1193603" y="109469"/>
                      <a:pt x="1211197" y="106762"/>
                    </a:cubicBezTo>
                    <a:cubicBezTo>
                      <a:pt x="1273723" y="97559"/>
                      <a:pt x="1336250" y="88356"/>
                      <a:pt x="1399047" y="83484"/>
                    </a:cubicBezTo>
                    <a:cubicBezTo>
                      <a:pt x="1459949" y="78882"/>
                      <a:pt x="1521121" y="82401"/>
                      <a:pt x="1581753" y="88897"/>
                    </a:cubicBezTo>
                    <a:cubicBezTo>
                      <a:pt x="1588790" y="89709"/>
                      <a:pt x="1595557" y="90521"/>
                      <a:pt x="1602595" y="90521"/>
                    </a:cubicBezTo>
                    <a:cubicBezTo>
                      <a:pt x="1617753" y="90251"/>
                      <a:pt x="1631287" y="94311"/>
                      <a:pt x="1643467" y="104055"/>
                    </a:cubicBezTo>
                    <a:cubicBezTo>
                      <a:pt x="1666204" y="122461"/>
                      <a:pt x="1694354" y="131393"/>
                      <a:pt x="1720610" y="143033"/>
                    </a:cubicBezTo>
                    <a:cubicBezTo>
                      <a:pt x="1741993" y="152506"/>
                      <a:pt x="1762835" y="163604"/>
                      <a:pt x="1783948" y="173890"/>
                    </a:cubicBezTo>
                    <a:cubicBezTo>
                      <a:pt x="1787737" y="175784"/>
                      <a:pt x="1791797" y="178220"/>
                      <a:pt x="1796128" y="179032"/>
                    </a:cubicBezTo>
                    <a:cubicBezTo>
                      <a:pt x="1830775" y="186611"/>
                      <a:pt x="1861632" y="202852"/>
                      <a:pt x="1891135" y="221258"/>
                    </a:cubicBezTo>
                    <a:cubicBezTo>
                      <a:pt x="1918203" y="238040"/>
                      <a:pt x="1948248" y="248055"/>
                      <a:pt x="1976940" y="261047"/>
                    </a:cubicBezTo>
                    <a:cubicBezTo>
                      <a:pt x="2003737" y="273228"/>
                      <a:pt x="2027015" y="290280"/>
                      <a:pt x="2044338" y="314370"/>
                    </a:cubicBezTo>
                    <a:cubicBezTo>
                      <a:pt x="2048398" y="320055"/>
                      <a:pt x="2053000" y="325198"/>
                      <a:pt x="2058955" y="328987"/>
                    </a:cubicBezTo>
                    <a:cubicBezTo>
                      <a:pt x="2065992" y="333859"/>
                      <a:pt x="2077902" y="329799"/>
                      <a:pt x="2077631" y="321408"/>
                    </a:cubicBezTo>
                    <a:cubicBezTo>
                      <a:pt x="2077090" y="297859"/>
                      <a:pt x="2089270" y="281889"/>
                      <a:pt x="2105782" y="267002"/>
                    </a:cubicBezTo>
                    <a:cubicBezTo>
                      <a:pt x="2116067" y="257799"/>
                      <a:pt x="2124458" y="246972"/>
                      <a:pt x="2135556" y="238311"/>
                    </a:cubicBezTo>
                    <a:cubicBezTo>
                      <a:pt x="2151526" y="226130"/>
                      <a:pt x="2169390" y="219634"/>
                      <a:pt x="2188067" y="213679"/>
                    </a:cubicBezTo>
                    <a:cubicBezTo>
                      <a:pt x="2233541" y="198521"/>
                      <a:pt x="2279826" y="200687"/>
                      <a:pt x="2326112" y="207724"/>
                    </a:cubicBezTo>
                    <a:cubicBezTo>
                      <a:pt x="2340187" y="209890"/>
                      <a:pt x="2353180" y="215574"/>
                      <a:pt x="2362382" y="229649"/>
                    </a:cubicBezTo>
                    <a:cubicBezTo>
                      <a:pt x="2367525" y="237769"/>
                      <a:pt x="2378352" y="244536"/>
                      <a:pt x="2390533" y="244536"/>
                    </a:cubicBezTo>
                    <a:cubicBezTo>
                      <a:pt x="2398924" y="244536"/>
                      <a:pt x="2406773" y="245348"/>
                      <a:pt x="2411916" y="253198"/>
                    </a:cubicBezTo>
                    <a:cubicBezTo>
                      <a:pt x="2413811" y="255904"/>
                      <a:pt x="2417330" y="257799"/>
                      <a:pt x="2420578" y="257529"/>
                    </a:cubicBezTo>
                    <a:cubicBezTo>
                      <a:pt x="2437089" y="256446"/>
                      <a:pt x="2441149" y="269168"/>
                      <a:pt x="2445751" y="280536"/>
                    </a:cubicBezTo>
                    <a:cubicBezTo>
                      <a:pt x="2448728" y="287574"/>
                      <a:pt x="2452518" y="292175"/>
                      <a:pt x="2459284" y="295423"/>
                    </a:cubicBezTo>
                    <a:cubicBezTo>
                      <a:pt x="2496096" y="313829"/>
                      <a:pt x="2517751" y="351453"/>
                      <a:pt x="2512608" y="393949"/>
                    </a:cubicBezTo>
                    <a:cubicBezTo>
                      <a:pt x="2512066" y="397468"/>
                      <a:pt x="2512878" y="400445"/>
                      <a:pt x="2513420" y="403694"/>
                    </a:cubicBezTo>
                    <a:cubicBezTo>
                      <a:pt x="2516939" y="419393"/>
                      <a:pt x="2510442" y="432927"/>
                      <a:pt x="2502322" y="445107"/>
                    </a:cubicBezTo>
                    <a:cubicBezTo>
                      <a:pt x="2497720" y="452145"/>
                      <a:pt x="2487976" y="452686"/>
                      <a:pt x="2479856" y="450250"/>
                    </a:cubicBezTo>
                    <a:cubicBezTo>
                      <a:pt x="2466864" y="446460"/>
                      <a:pt x="2453600" y="447272"/>
                      <a:pt x="2440608" y="445107"/>
                    </a:cubicBezTo>
                    <a:cubicBezTo>
                      <a:pt x="2435736" y="444295"/>
                      <a:pt x="2434112" y="446460"/>
                      <a:pt x="2433029" y="450520"/>
                    </a:cubicBezTo>
                    <a:cubicBezTo>
                      <a:pt x="2429781" y="463513"/>
                      <a:pt x="2422473" y="475423"/>
                      <a:pt x="2421931" y="489227"/>
                    </a:cubicBezTo>
                    <a:cubicBezTo>
                      <a:pt x="2421661" y="496535"/>
                      <a:pt x="2415435" y="499513"/>
                      <a:pt x="2408939" y="500866"/>
                    </a:cubicBezTo>
                    <a:cubicBezTo>
                      <a:pt x="2400277" y="502761"/>
                      <a:pt x="2397300" y="507904"/>
                      <a:pt x="2397570" y="516836"/>
                    </a:cubicBezTo>
                    <a:cubicBezTo>
                      <a:pt x="2398112" y="539032"/>
                      <a:pt x="2392157" y="560415"/>
                      <a:pt x="2387826" y="582069"/>
                    </a:cubicBezTo>
                    <a:cubicBezTo>
                      <a:pt x="2386202" y="589919"/>
                      <a:pt x="2381871" y="593437"/>
                      <a:pt x="2374021" y="593167"/>
                    </a:cubicBezTo>
                    <a:cubicBezTo>
                      <a:pt x="2370774" y="593167"/>
                      <a:pt x="2367255" y="593437"/>
                      <a:pt x="2364277" y="592625"/>
                    </a:cubicBezTo>
                    <a:cubicBezTo>
                      <a:pt x="2352909" y="589107"/>
                      <a:pt x="2345059" y="591813"/>
                      <a:pt x="2341811" y="603723"/>
                    </a:cubicBezTo>
                    <a:cubicBezTo>
                      <a:pt x="2341811" y="603994"/>
                      <a:pt x="2341540" y="604535"/>
                      <a:pt x="2341270" y="604535"/>
                    </a:cubicBezTo>
                    <a:cubicBezTo>
                      <a:pt x="2326653" y="612655"/>
                      <a:pt x="2318533" y="630791"/>
                      <a:pt x="2299315" y="631873"/>
                    </a:cubicBezTo>
                    <a:cubicBezTo>
                      <a:pt x="2294984" y="632144"/>
                      <a:pt x="2291736" y="634580"/>
                      <a:pt x="2289300" y="638099"/>
                    </a:cubicBezTo>
                    <a:cubicBezTo>
                      <a:pt x="2286864" y="641618"/>
                      <a:pt x="2287135" y="644595"/>
                      <a:pt x="2291736" y="645678"/>
                    </a:cubicBezTo>
                    <a:cubicBezTo>
                      <a:pt x="2302563" y="647843"/>
                      <a:pt x="2311766" y="651903"/>
                      <a:pt x="2317992" y="661648"/>
                    </a:cubicBezTo>
                    <a:cubicBezTo>
                      <a:pt x="2318804" y="663001"/>
                      <a:pt x="2322052" y="663272"/>
                      <a:pt x="2323946" y="664084"/>
                    </a:cubicBezTo>
                    <a:cubicBezTo>
                      <a:pt x="2352367" y="676264"/>
                      <a:pt x="2380247" y="688986"/>
                      <a:pt x="2402713" y="711452"/>
                    </a:cubicBezTo>
                    <a:cubicBezTo>
                      <a:pt x="2411646" y="720385"/>
                      <a:pt x="2423285" y="726881"/>
                      <a:pt x="2434382" y="733106"/>
                    </a:cubicBezTo>
                    <a:cubicBezTo>
                      <a:pt x="2443856" y="738520"/>
                      <a:pt x="2453600" y="735813"/>
                      <a:pt x="2462803" y="730670"/>
                    </a:cubicBezTo>
                    <a:cubicBezTo>
                      <a:pt x="2469570" y="726881"/>
                      <a:pt x="2475254" y="721467"/>
                      <a:pt x="2480127" y="715512"/>
                    </a:cubicBezTo>
                    <a:cubicBezTo>
                      <a:pt x="2506924" y="683573"/>
                      <a:pt x="2539134" y="655693"/>
                      <a:pt x="2562141" y="620505"/>
                    </a:cubicBezTo>
                    <a:cubicBezTo>
                      <a:pt x="2592186" y="574761"/>
                      <a:pt x="2618171" y="526580"/>
                      <a:pt x="2633870" y="473799"/>
                    </a:cubicBezTo>
                    <a:cubicBezTo>
                      <a:pt x="2637119" y="463242"/>
                      <a:pt x="2637119" y="452145"/>
                      <a:pt x="2630893" y="441859"/>
                    </a:cubicBezTo>
                    <a:cubicBezTo>
                      <a:pt x="2627645" y="436716"/>
                      <a:pt x="2624938" y="430490"/>
                      <a:pt x="2624126" y="424536"/>
                    </a:cubicBezTo>
                    <a:cubicBezTo>
                      <a:pt x="2621961" y="406942"/>
                      <a:pt x="2614111" y="391513"/>
                      <a:pt x="2606262" y="376355"/>
                    </a:cubicBezTo>
                    <a:cubicBezTo>
                      <a:pt x="2595705" y="355513"/>
                      <a:pt x="2579194" y="339002"/>
                      <a:pt x="2556728" y="330070"/>
                    </a:cubicBezTo>
                    <a:cubicBezTo>
                      <a:pt x="2550232" y="327634"/>
                      <a:pt x="2545360" y="324927"/>
                      <a:pt x="2546442" y="317077"/>
                    </a:cubicBezTo>
                    <a:cubicBezTo>
                      <a:pt x="2547525" y="308957"/>
                      <a:pt x="2553750" y="308686"/>
                      <a:pt x="2559705" y="308416"/>
                    </a:cubicBezTo>
                    <a:cubicBezTo>
                      <a:pt x="2570803" y="307874"/>
                      <a:pt x="2581901" y="307333"/>
                      <a:pt x="2592728" y="309769"/>
                    </a:cubicBezTo>
                    <a:cubicBezTo>
                      <a:pt x="2603826" y="312205"/>
                      <a:pt x="2613029" y="317077"/>
                      <a:pt x="2619795" y="326822"/>
                    </a:cubicBezTo>
                    <a:cubicBezTo>
                      <a:pt x="2634953" y="348476"/>
                      <a:pt x="2647404" y="347664"/>
                      <a:pt x="2658502" y="324386"/>
                    </a:cubicBezTo>
                    <a:cubicBezTo>
                      <a:pt x="2666893" y="307333"/>
                      <a:pt x="2673389" y="289468"/>
                      <a:pt x="2674201" y="269709"/>
                    </a:cubicBezTo>
                    <a:cubicBezTo>
                      <a:pt x="2675284" y="249950"/>
                      <a:pt x="2682051" y="231002"/>
                      <a:pt x="2688006" y="212055"/>
                    </a:cubicBezTo>
                    <a:cubicBezTo>
                      <a:pt x="2691254" y="202311"/>
                      <a:pt x="2700998" y="198792"/>
                      <a:pt x="2711555" y="201769"/>
                    </a:cubicBezTo>
                    <a:cubicBezTo>
                      <a:pt x="2721299" y="204476"/>
                      <a:pt x="2720758" y="212596"/>
                      <a:pt x="2719675" y="219634"/>
                    </a:cubicBezTo>
                    <a:cubicBezTo>
                      <a:pt x="2718051" y="231002"/>
                      <a:pt x="2715073" y="242371"/>
                      <a:pt x="2712096" y="257258"/>
                    </a:cubicBezTo>
                    <a:cubicBezTo>
                      <a:pt x="2719133" y="247514"/>
                      <a:pt x="2721840" y="239123"/>
                      <a:pt x="2724006" y="230732"/>
                    </a:cubicBezTo>
                    <a:cubicBezTo>
                      <a:pt x="2726442" y="220446"/>
                      <a:pt x="2729419" y="210160"/>
                      <a:pt x="2734833" y="200687"/>
                    </a:cubicBezTo>
                    <a:cubicBezTo>
                      <a:pt x="2739705" y="192025"/>
                      <a:pt x="2747825" y="189318"/>
                      <a:pt x="2757299" y="193378"/>
                    </a:cubicBezTo>
                    <a:cubicBezTo>
                      <a:pt x="2765961" y="196897"/>
                      <a:pt x="2768667" y="203393"/>
                      <a:pt x="2765419" y="212055"/>
                    </a:cubicBezTo>
                    <a:cubicBezTo>
                      <a:pt x="2763524" y="216927"/>
                      <a:pt x="2764607" y="218551"/>
                      <a:pt x="2769479" y="219363"/>
                    </a:cubicBezTo>
                    <a:cubicBezTo>
                      <a:pt x="2780306" y="220987"/>
                      <a:pt x="2783825" y="228296"/>
                      <a:pt x="2782742" y="238581"/>
                    </a:cubicBezTo>
                    <a:cubicBezTo>
                      <a:pt x="2779765" y="266190"/>
                      <a:pt x="2778682" y="294340"/>
                      <a:pt x="2770291" y="321137"/>
                    </a:cubicBezTo>
                    <a:cubicBezTo>
                      <a:pt x="2768667" y="326280"/>
                      <a:pt x="2766773" y="331694"/>
                      <a:pt x="2773269" y="337378"/>
                    </a:cubicBezTo>
                    <a:cubicBezTo>
                      <a:pt x="2776788" y="320055"/>
                      <a:pt x="2789239" y="307333"/>
                      <a:pt x="2792216" y="290551"/>
                    </a:cubicBezTo>
                    <a:cubicBezTo>
                      <a:pt x="2793299" y="284867"/>
                      <a:pt x="2795464" y="279183"/>
                      <a:pt x="2798442" y="274310"/>
                    </a:cubicBezTo>
                    <a:cubicBezTo>
                      <a:pt x="2803585" y="265649"/>
                      <a:pt x="2813870" y="266190"/>
                      <a:pt x="2823885" y="275122"/>
                    </a:cubicBezTo>
                    <a:cubicBezTo>
                      <a:pt x="2823885" y="282431"/>
                      <a:pt x="2823885" y="289739"/>
                      <a:pt x="2823885" y="297047"/>
                    </a:cubicBezTo>
                    <a:cubicBezTo>
                      <a:pt x="2815765" y="318431"/>
                      <a:pt x="2807645" y="340085"/>
                      <a:pt x="2799253" y="361468"/>
                    </a:cubicBezTo>
                    <a:cubicBezTo>
                      <a:pt x="2797359" y="366611"/>
                      <a:pt x="2798712" y="371754"/>
                      <a:pt x="2798171" y="376897"/>
                    </a:cubicBezTo>
                    <a:cubicBezTo>
                      <a:pt x="2796276" y="398280"/>
                      <a:pt x="2788156" y="418039"/>
                      <a:pt x="2780848" y="438069"/>
                    </a:cubicBezTo>
                    <a:cubicBezTo>
                      <a:pt x="2772998" y="459453"/>
                      <a:pt x="2759464" y="477047"/>
                      <a:pt x="2745660" y="494641"/>
                    </a:cubicBezTo>
                    <a:cubicBezTo>
                      <a:pt x="2725088" y="520626"/>
                      <a:pt x="2716156" y="552295"/>
                      <a:pt x="2707224" y="583964"/>
                    </a:cubicBezTo>
                    <a:cubicBezTo>
                      <a:pt x="2698292" y="614821"/>
                      <a:pt x="2686923" y="645137"/>
                      <a:pt x="2675555" y="675182"/>
                    </a:cubicBezTo>
                    <a:cubicBezTo>
                      <a:pt x="2660126" y="715242"/>
                      <a:pt x="2639013" y="752054"/>
                      <a:pt x="2616277" y="788054"/>
                    </a:cubicBezTo>
                    <a:cubicBezTo>
                      <a:pt x="2600307" y="813226"/>
                      <a:pt x="2584878" y="839211"/>
                      <a:pt x="2565389" y="862219"/>
                    </a:cubicBezTo>
                    <a:cubicBezTo>
                      <a:pt x="2557540" y="871422"/>
                      <a:pt x="2550502" y="881437"/>
                      <a:pt x="2543735" y="891452"/>
                    </a:cubicBezTo>
                    <a:cubicBezTo>
                      <a:pt x="2531284" y="910128"/>
                      <a:pt x="2516939" y="916895"/>
                      <a:pt x="2494743" y="911752"/>
                    </a:cubicBezTo>
                    <a:cubicBezTo>
                      <a:pt x="2477149" y="907692"/>
                      <a:pt x="2459555" y="903362"/>
                      <a:pt x="2442773" y="897136"/>
                    </a:cubicBezTo>
                    <a:cubicBezTo>
                      <a:pt x="2396488" y="880625"/>
                      <a:pt x="2348849" y="867903"/>
                      <a:pt x="2302563" y="851392"/>
                    </a:cubicBezTo>
                    <a:cubicBezTo>
                      <a:pt x="2264668" y="837858"/>
                      <a:pt x="2227315" y="821888"/>
                      <a:pt x="2193481" y="799693"/>
                    </a:cubicBezTo>
                    <a:cubicBezTo>
                      <a:pt x="2189691" y="797256"/>
                      <a:pt x="2185360" y="795903"/>
                      <a:pt x="2180759" y="797527"/>
                    </a:cubicBezTo>
                    <a:cubicBezTo>
                      <a:pt x="2171014" y="801046"/>
                      <a:pt x="2164789" y="796444"/>
                      <a:pt x="2158834" y="789678"/>
                    </a:cubicBezTo>
                    <a:cubicBezTo>
                      <a:pt x="2145030" y="774520"/>
                      <a:pt x="2131225" y="759091"/>
                      <a:pt x="2109571" y="754490"/>
                    </a:cubicBezTo>
                    <a:cubicBezTo>
                      <a:pt x="2100368" y="752595"/>
                      <a:pt x="2093331" y="753407"/>
                      <a:pt x="2085481" y="760174"/>
                    </a:cubicBezTo>
                    <a:cubicBezTo>
                      <a:pt x="2060579" y="781828"/>
                      <a:pt x="2035406" y="803753"/>
                      <a:pt x="2005631" y="818099"/>
                    </a:cubicBezTo>
                    <a:cubicBezTo>
                      <a:pt x="1980188" y="830550"/>
                      <a:pt x="1953120" y="838941"/>
                      <a:pt x="1927406" y="850850"/>
                    </a:cubicBezTo>
                    <a:cubicBezTo>
                      <a:pt x="1896008" y="865737"/>
                      <a:pt x="1865421" y="882519"/>
                      <a:pt x="1841331" y="908775"/>
                    </a:cubicBezTo>
                    <a:cubicBezTo>
                      <a:pt x="1829692" y="921497"/>
                      <a:pt x="1814805" y="929888"/>
                      <a:pt x="1799376" y="936925"/>
                    </a:cubicBezTo>
                    <a:cubicBezTo>
                      <a:pt x="1772579" y="949376"/>
                      <a:pt x="1748219" y="965346"/>
                      <a:pt x="1723858" y="981858"/>
                    </a:cubicBezTo>
                    <a:cubicBezTo>
                      <a:pt x="1697602" y="999722"/>
                      <a:pt x="1672159" y="1019211"/>
                      <a:pt x="1646444" y="1037887"/>
                    </a:cubicBezTo>
                    <a:cubicBezTo>
                      <a:pt x="1643738" y="1039782"/>
                      <a:pt x="1639948" y="1041677"/>
                      <a:pt x="1640219" y="1044925"/>
                    </a:cubicBezTo>
                    <a:cubicBezTo>
                      <a:pt x="1640760" y="1049256"/>
                      <a:pt x="1645632" y="1047090"/>
                      <a:pt x="1648339" y="1048444"/>
                    </a:cubicBezTo>
                    <a:cubicBezTo>
                      <a:pt x="1680279" y="1061707"/>
                      <a:pt x="1714925" y="1068203"/>
                      <a:pt x="1745512" y="1085256"/>
                    </a:cubicBezTo>
                    <a:cubicBezTo>
                      <a:pt x="1749031" y="1087151"/>
                      <a:pt x="1753091" y="1088233"/>
                      <a:pt x="1756339" y="1090669"/>
                    </a:cubicBezTo>
                    <a:cubicBezTo>
                      <a:pt x="1785572" y="1113677"/>
                      <a:pt x="1819406" y="1127752"/>
                      <a:pt x="1852429" y="1143722"/>
                    </a:cubicBezTo>
                    <a:cubicBezTo>
                      <a:pt x="1890324" y="1161857"/>
                      <a:pt x="1927135" y="1182699"/>
                      <a:pt x="1962865" y="1205165"/>
                    </a:cubicBezTo>
                    <a:cubicBezTo>
                      <a:pt x="2007255" y="1233316"/>
                      <a:pt x="2052188" y="1260383"/>
                      <a:pt x="2099827" y="1282849"/>
                    </a:cubicBezTo>
                    <a:cubicBezTo>
                      <a:pt x="2117150" y="1290970"/>
                      <a:pt x="2132308" y="1302609"/>
                      <a:pt x="2145571" y="1316413"/>
                    </a:cubicBezTo>
                    <a:cubicBezTo>
                      <a:pt x="2153691" y="1325075"/>
                      <a:pt x="2156939" y="1335631"/>
                      <a:pt x="2157751" y="1347541"/>
                    </a:cubicBezTo>
                    <a:cubicBezTo>
                      <a:pt x="2160458" y="1380293"/>
                      <a:pt x="2149902" y="1407360"/>
                      <a:pt x="2130954" y="1434428"/>
                    </a:cubicBezTo>
                    <a:cubicBezTo>
                      <a:pt x="2102533" y="1475300"/>
                      <a:pt x="2066263" y="1508593"/>
                      <a:pt x="2034052" y="1545405"/>
                    </a:cubicBezTo>
                    <a:cubicBezTo>
                      <a:pt x="1991015" y="1594397"/>
                      <a:pt x="1945541" y="1640683"/>
                      <a:pt x="1898985" y="1686157"/>
                    </a:cubicBezTo>
                    <a:cubicBezTo>
                      <a:pt x="1874624" y="1709976"/>
                      <a:pt x="1847557" y="1731089"/>
                      <a:pt x="1822654" y="1754367"/>
                    </a:cubicBezTo>
                    <a:cubicBezTo>
                      <a:pt x="1793421" y="1781976"/>
                      <a:pt x="1766083" y="1811480"/>
                      <a:pt x="1742264" y="1844231"/>
                    </a:cubicBezTo>
                    <a:cubicBezTo>
                      <a:pt x="1720880" y="1873194"/>
                      <a:pt x="1707076" y="1905945"/>
                      <a:pt x="1693813" y="1938968"/>
                    </a:cubicBezTo>
                    <a:cubicBezTo>
                      <a:pt x="1688670" y="1951960"/>
                      <a:pt x="1698956" y="1961705"/>
                      <a:pt x="1701933" y="1973073"/>
                    </a:cubicBezTo>
                    <a:cubicBezTo>
                      <a:pt x="1703557" y="1979028"/>
                      <a:pt x="1704640" y="1984441"/>
                      <a:pt x="1698685" y="1987419"/>
                    </a:cubicBezTo>
                    <a:cubicBezTo>
                      <a:pt x="1691647" y="1990667"/>
                      <a:pt x="1694625" y="1993915"/>
                      <a:pt x="1697602" y="1997434"/>
                    </a:cubicBezTo>
                    <a:cubicBezTo>
                      <a:pt x="1714113" y="2017464"/>
                      <a:pt x="1732249" y="2035599"/>
                      <a:pt x="1748489" y="2055629"/>
                    </a:cubicBezTo>
                    <a:cubicBezTo>
                      <a:pt x="1760128" y="2069975"/>
                      <a:pt x="1773121" y="2078095"/>
                      <a:pt x="1790444" y="2082697"/>
                    </a:cubicBezTo>
                    <a:cubicBezTo>
                      <a:pt x="1798023" y="2084592"/>
                      <a:pt x="1800459" y="2094336"/>
                      <a:pt x="1806143" y="2100020"/>
                    </a:cubicBezTo>
                    <a:cubicBezTo>
                      <a:pt x="1810203" y="2104080"/>
                      <a:pt x="1813722" y="2105975"/>
                      <a:pt x="1818865" y="2107058"/>
                    </a:cubicBezTo>
                    <a:cubicBezTo>
                      <a:pt x="1838354" y="2110577"/>
                      <a:pt x="1857842" y="2114366"/>
                      <a:pt x="1877331" y="2117885"/>
                    </a:cubicBezTo>
                    <a:cubicBezTo>
                      <a:pt x="1896008" y="2121404"/>
                      <a:pt x="1909000" y="2136832"/>
                      <a:pt x="1909541" y="2160652"/>
                    </a:cubicBezTo>
                    <a:cubicBezTo>
                      <a:pt x="1910083" y="2177704"/>
                      <a:pt x="1901692" y="2190155"/>
                      <a:pt x="1883015" y="2198005"/>
                    </a:cubicBezTo>
                    <a:cubicBezTo>
                      <a:pt x="1862444" y="2206667"/>
                      <a:pt x="1840519" y="2209644"/>
                      <a:pt x="1818594" y="2210997"/>
                    </a:cubicBezTo>
                    <a:cubicBezTo>
                      <a:pt x="1797752" y="2212351"/>
                      <a:pt x="1776640" y="2211539"/>
                      <a:pt x="1755797" y="2209373"/>
                    </a:cubicBezTo>
                    <a:cubicBezTo>
                      <a:pt x="1731166" y="2206937"/>
                      <a:pt x="1707617" y="2200441"/>
                      <a:pt x="1685422" y="2189614"/>
                    </a:cubicBezTo>
                    <a:cubicBezTo>
                      <a:pt x="1640219" y="2167419"/>
                      <a:pt x="1594204" y="2147388"/>
                      <a:pt x="1546294" y="2131960"/>
                    </a:cubicBezTo>
                    <a:cubicBezTo>
                      <a:pt x="1521121" y="2123840"/>
                      <a:pt x="1495136" y="2117614"/>
                      <a:pt x="1471588" y="2105975"/>
                    </a:cubicBezTo>
                    <a:cubicBezTo>
                      <a:pt x="1451287" y="2096231"/>
                      <a:pt x="1428550" y="2090546"/>
                      <a:pt x="1412310" y="2073223"/>
                    </a:cubicBezTo>
                    <a:cubicBezTo>
                      <a:pt x="1406625" y="2066998"/>
                      <a:pt x="1400670" y="2060772"/>
                      <a:pt x="1397964" y="2052652"/>
                    </a:cubicBezTo>
                    <a:cubicBezTo>
                      <a:pt x="1394986" y="2043990"/>
                      <a:pt x="1396610" y="2036682"/>
                      <a:pt x="1405813" y="2032622"/>
                    </a:cubicBezTo>
                    <a:cubicBezTo>
                      <a:pt x="1422866" y="2025043"/>
                      <a:pt x="1430986" y="2009344"/>
                      <a:pt x="1437482" y="1993644"/>
                    </a:cubicBezTo>
                    <a:cubicBezTo>
                      <a:pt x="1443708" y="1978757"/>
                      <a:pt x="1449122" y="1963600"/>
                      <a:pt x="1459407" y="1950878"/>
                    </a:cubicBezTo>
                    <a:cubicBezTo>
                      <a:pt x="1468340" y="1939780"/>
                      <a:pt x="1474565" y="1926517"/>
                      <a:pt x="1481061" y="1913795"/>
                    </a:cubicBezTo>
                    <a:cubicBezTo>
                      <a:pt x="1485663" y="1904592"/>
                      <a:pt x="1492700" y="1901073"/>
                      <a:pt x="1501633" y="1904863"/>
                    </a:cubicBezTo>
                    <a:cubicBezTo>
                      <a:pt x="1507588" y="1907299"/>
                      <a:pt x="1510565" y="1904863"/>
                      <a:pt x="1514084" y="1901344"/>
                    </a:cubicBezTo>
                    <a:cubicBezTo>
                      <a:pt x="1521121" y="1894306"/>
                      <a:pt x="1527076" y="1886998"/>
                      <a:pt x="1532219" y="1878066"/>
                    </a:cubicBezTo>
                    <a:cubicBezTo>
                      <a:pt x="1539527" y="1864803"/>
                      <a:pt x="1551437" y="1853976"/>
                      <a:pt x="1558475" y="1840171"/>
                    </a:cubicBezTo>
                    <a:cubicBezTo>
                      <a:pt x="1571467" y="1814728"/>
                      <a:pt x="1595016" y="1797946"/>
                      <a:pt x="1610174" y="1774126"/>
                    </a:cubicBezTo>
                    <a:cubicBezTo>
                      <a:pt x="1629392" y="1743811"/>
                      <a:pt x="1649422" y="1714036"/>
                      <a:pt x="1668369" y="1683720"/>
                    </a:cubicBezTo>
                    <a:cubicBezTo>
                      <a:pt x="1682986" y="1660442"/>
                      <a:pt x="1696519" y="1636352"/>
                      <a:pt x="1711407" y="1613345"/>
                    </a:cubicBezTo>
                    <a:cubicBezTo>
                      <a:pt x="1724940" y="1592232"/>
                      <a:pt x="1734685" y="1569225"/>
                      <a:pt x="1746594" y="1547300"/>
                    </a:cubicBezTo>
                    <a:cubicBezTo>
                      <a:pt x="1755256" y="1531601"/>
                      <a:pt x="1764459" y="1515901"/>
                      <a:pt x="1775557" y="1502097"/>
                    </a:cubicBezTo>
                    <a:cubicBezTo>
                      <a:pt x="1796669" y="1475300"/>
                      <a:pt x="1819406" y="1449586"/>
                      <a:pt x="1844309" y="1426037"/>
                    </a:cubicBezTo>
                    <a:cubicBezTo>
                      <a:pt x="1852699" y="1418187"/>
                      <a:pt x="1852158" y="1417917"/>
                      <a:pt x="1841060" y="1414668"/>
                    </a:cubicBezTo>
                    <a:cubicBezTo>
                      <a:pt x="1797752" y="1402217"/>
                      <a:pt x="1752820" y="1399511"/>
                      <a:pt x="1708700" y="1392744"/>
                    </a:cubicBezTo>
                    <a:cubicBezTo>
                      <a:pt x="1669452" y="1386789"/>
                      <a:pt x="1629933" y="1382458"/>
                      <a:pt x="1590685" y="1377315"/>
                    </a:cubicBezTo>
                    <a:cubicBezTo>
                      <a:pt x="1578505" y="1375691"/>
                      <a:pt x="1567136" y="1371360"/>
                      <a:pt x="1555497" y="1368383"/>
                    </a:cubicBezTo>
                    <a:cubicBezTo>
                      <a:pt x="1517332" y="1357827"/>
                      <a:pt x="1479437" y="1346458"/>
                      <a:pt x="1440460" y="1338067"/>
                    </a:cubicBezTo>
                    <a:cubicBezTo>
                      <a:pt x="1431257" y="1336172"/>
                      <a:pt x="1422054" y="1332654"/>
                      <a:pt x="1413122" y="1329406"/>
                    </a:cubicBezTo>
                    <a:cubicBezTo>
                      <a:pt x="1407708" y="1327511"/>
                      <a:pt x="1403377" y="1327782"/>
                      <a:pt x="1398505" y="1331030"/>
                    </a:cubicBezTo>
                    <a:cubicBezTo>
                      <a:pt x="1363588" y="1353766"/>
                      <a:pt x="1330295" y="1378127"/>
                      <a:pt x="1299438" y="1406007"/>
                    </a:cubicBezTo>
                    <a:cubicBezTo>
                      <a:pt x="1272911" y="1430097"/>
                      <a:pt x="1248280" y="1456353"/>
                      <a:pt x="1222024" y="1480713"/>
                    </a:cubicBezTo>
                    <a:cubicBezTo>
                      <a:pt x="1202265" y="1498578"/>
                      <a:pt x="1184130" y="1518337"/>
                      <a:pt x="1162476" y="1534578"/>
                    </a:cubicBezTo>
                    <a:cubicBezTo>
                      <a:pt x="1137303" y="1552984"/>
                      <a:pt x="1113213" y="1573285"/>
                      <a:pt x="1090746" y="1594668"/>
                    </a:cubicBezTo>
                    <a:cubicBezTo>
                      <a:pt x="1044731" y="1638518"/>
                      <a:pt x="995468" y="1677495"/>
                      <a:pt x="939168" y="1706999"/>
                    </a:cubicBezTo>
                    <a:cubicBezTo>
                      <a:pt x="919138" y="1717555"/>
                      <a:pt x="903168" y="1733525"/>
                      <a:pt x="886386" y="1748141"/>
                    </a:cubicBezTo>
                    <a:cubicBezTo>
                      <a:pt x="850657" y="1779269"/>
                      <a:pt x="814657" y="1809314"/>
                      <a:pt x="768642" y="1825284"/>
                    </a:cubicBezTo>
                    <a:cubicBezTo>
                      <a:pt x="748341" y="1832322"/>
                      <a:pt x="730747" y="1845855"/>
                      <a:pt x="711259" y="1855058"/>
                    </a:cubicBezTo>
                    <a:cubicBezTo>
                      <a:pt x="682026" y="1868863"/>
                      <a:pt x="657123" y="1888351"/>
                      <a:pt x="632221" y="1908111"/>
                    </a:cubicBezTo>
                    <a:cubicBezTo>
                      <a:pt x="617605" y="1919479"/>
                      <a:pt x="601093" y="1928953"/>
                      <a:pt x="586477" y="1940592"/>
                    </a:cubicBezTo>
                    <a:cubicBezTo>
                      <a:pt x="561033" y="1961163"/>
                      <a:pt x="533154" y="1978216"/>
                      <a:pt x="505815" y="1995539"/>
                    </a:cubicBezTo>
                    <a:cubicBezTo>
                      <a:pt x="475770" y="2014757"/>
                      <a:pt x="446808" y="2035329"/>
                      <a:pt x="418387" y="2056712"/>
                    </a:cubicBezTo>
                    <a:cubicBezTo>
                      <a:pt x="381034" y="2084321"/>
                      <a:pt x="347470" y="2115990"/>
                      <a:pt x="321214" y="2154697"/>
                    </a:cubicBezTo>
                    <a:cubicBezTo>
                      <a:pt x="313094" y="2166607"/>
                      <a:pt x="300372" y="2174185"/>
                      <a:pt x="290357" y="2183930"/>
                    </a:cubicBezTo>
                    <a:cubicBezTo>
                      <a:pt x="285215" y="2189073"/>
                      <a:pt x="281154" y="2195298"/>
                      <a:pt x="275741" y="2200170"/>
                    </a:cubicBezTo>
                    <a:cubicBezTo>
                      <a:pt x="261395" y="2213163"/>
                      <a:pt x="248403" y="2227509"/>
                      <a:pt x="237034" y="2243208"/>
                    </a:cubicBezTo>
                    <a:cubicBezTo>
                      <a:pt x="233786" y="2247809"/>
                      <a:pt x="232162" y="2251328"/>
                      <a:pt x="233786" y="2257283"/>
                    </a:cubicBezTo>
                    <a:cubicBezTo>
                      <a:pt x="237034" y="2268110"/>
                      <a:pt x="229997" y="2282456"/>
                      <a:pt x="219170" y="2286516"/>
                    </a:cubicBezTo>
                    <a:cubicBezTo>
                      <a:pt x="209967" y="2289764"/>
                      <a:pt x="205636" y="2296531"/>
                      <a:pt x="201034" y="2304381"/>
                    </a:cubicBezTo>
                    <a:cubicBezTo>
                      <a:pt x="193997" y="2316832"/>
                      <a:pt x="186147" y="2328741"/>
                      <a:pt x="177756" y="2340110"/>
                    </a:cubicBezTo>
                    <a:cubicBezTo>
                      <a:pt x="173155" y="2346335"/>
                      <a:pt x="168012" y="2352020"/>
                      <a:pt x="165576" y="2359328"/>
                    </a:cubicBezTo>
                    <a:cubicBezTo>
                      <a:pt x="165034" y="2360952"/>
                      <a:pt x="163952" y="2363388"/>
                      <a:pt x="162869" y="2363929"/>
                    </a:cubicBezTo>
                    <a:cubicBezTo>
                      <a:pt x="147711" y="2369072"/>
                      <a:pt x="149335" y="2383147"/>
                      <a:pt x="148252" y="2394516"/>
                    </a:cubicBezTo>
                    <a:cubicBezTo>
                      <a:pt x="147170" y="2406155"/>
                      <a:pt x="143651" y="2415899"/>
                      <a:pt x="136884" y="2424831"/>
                    </a:cubicBezTo>
                    <a:cubicBezTo>
                      <a:pt x="118749" y="2448651"/>
                      <a:pt x="107922" y="2475448"/>
                      <a:pt x="101155" y="2504139"/>
                    </a:cubicBezTo>
                    <a:cubicBezTo>
                      <a:pt x="100613" y="2506576"/>
                      <a:pt x="99801" y="2509012"/>
                      <a:pt x="99260" y="2511718"/>
                    </a:cubicBezTo>
                    <a:cubicBezTo>
                      <a:pt x="95471" y="2528500"/>
                      <a:pt x="87892" y="2542575"/>
                      <a:pt x="70298" y="2548530"/>
                    </a:cubicBezTo>
                    <a:cubicBezTo>
                      <a:pt x="60553" y="2550154"/>
                      <a:pt x="52433" y="2550154"/>
                      <a:pt x="44313" y="2550154"/>
                    </a:cubicBezTo>
                    <a:close/>
                  </a:path>
                </a:pathLst>
              </a:custGeom>
              <a:solidFill>
                <a:schemeClr val="accent4">
                  <a:alpha val="70000"/>
                </a:schemeClr>
              </a:solidFill>
              <a:ln w="27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" name="Graphic 5">
                <a:extLst>
                  <a:ext uri="{FF2B5EF4-FFF2-40B4-BE49-F238E27FC236}">
                    <a16:creationId xmlns:a16="http://schemas.microsoft.com/office/drawing/2014/main" id="{FB9C2AFD-A675-4E1D-B789-A9405B3A6088}"/>
                  </a:ext>
                </a:extLst>
              </p:cNvPr>
              <p:cNvSpPr/>
              <p:nvPr/>
            </p:nvSpPr>
            <p:spPr>
              <a:xfrm rot="701335" flipH="1">
                <a:off x="-2250537" y="-2030472"/>
                <a:ext cx="5850930" cy="6752271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Graphic 232">
                <a:extLst>
                  <a:ext uri="{FF2B5EF4-FFF2-40B4-BE49-F238E27FC236}">
                    <a16:creationId xmlns:a16="http://schemas.microsoft.com/office/drawing/2014/main" id="{8C0B2E1B-F1E6-4819-839D-66FBD1B5DB1A}"/>
                  </a:ext>
                </a:extLst>
              </p:cNvPr>
              <p:cNvSpPr/>
              <p:nvPr/>
            </p:nvSpPr>
            <p:spPr>
              <a:xfrm flipH="1">
                <a:off x="2452700" y="-1993949"/>
                <a:ext cx="5937136" cy="6655985"/>
              </a:xfrm>
              <a:custGeom>
                <a:avLst/>
                <a:gdLst>
                  <a:gd name="connsiteX0" fmla="*/ 3002233 w 3017885"/>
                  <a:gd name="connsiteY0" fmla="*/ 604118 h 3383280"/>
                  <a:gd name="connsiteX1" fmla="*/ 2957573 w 3017885"/>
                  <a:gd name="connsiteY1" fmla="*/ 595321 h 3383280"/>
                  <a:gd name="connsiteX2" fmla="*/ 2930507 w 3017885"/>
                  <a:gd name="connsiteY2" fmla="*/ 593291 h 3383280"/>
                  <a:gd name="connsiteX3" fmla="*/ 2852692 w 3017885"/>
                  <a:gd name="connsiteY3" fmla="*/ 682610 h 3383280"/>
                  <a:gd name="connsiteX4" fmla="*/ 2849308 w 3017885"/>
                  <a:gd name="connsiteY4" fmla="*/ 734036 h 3383280"/>
                  <a:gd name="connsiteX5" fmla="*/ 2806002 w 3017885"/>
                  <a:gd name="connsiteY5" fmla="*/ 671107 h 3383280"/>
                  <a:gd name="connsiteX6" fmla="*/ 2851338 w 3017885"/>
                  <a:gd name="connsiteY6" fmla="*/ 815234 h 3383280"/>
                  <a:gd name="connsiteX7" fmla="*/ 2824272 w 3017885"/>
                  <a:gd name="connsiteY7" fmla="*/ 947182 h 3383280"/>
                  <a:gd name="connsiteX8" fmla="*/ 2705857 w 3017885"/>
                  <a:gd name="connsiteY8" fmla="*/ 1185365 h 3383280"/>
                  <a:gd name="connsiteX9" fmla="*/ 2705857 w 3017885"/>
                  <a:gd name="connsiteY9" fmla="*/ 1185365 h 3383280"/>
                  <a:gd name="connsiteX10" fmla="*/ 2705857 w 3017885"/>
                  <a:gd name="connsiteY10" fmla="*/ 1185365 h 3383280"/>
                  <a:gd name="connsiteX11" fmla="*/ 2668641 w 3017885"/>
                  <a:gd name="connsiteY11" fmla="*/ 1163035 h 3383280"/>
                  <a:gd name="connsiteX12" fmla="*/ 2389182 w 3017885"/>
                  <a:gd name="connsiteY12" fmla="*/ 878840 h 3383280"/>
                  <a:gd name="connsiteX13" fmla="*/ 2363470 w 3017885"/>
                  <a:gd name="connsiteY13" fmla="*/ 845007 h 3383280"/>
                  <a:gd name="connsiteX14" fmla="*/ 2327607 w 3017885"/>
                  <a:gd name="connsiteY14" fmla="*/ 706293 h 3383280"/>
                  <a:gd name="connsiteX15" fmla="*/ 2380386 w 3017885"/>
                  <a:gd name="connsiteY15" fmla="*/ 775988 h 3383280"/>
                  <a:gd name="connsiteX16" fmla="*/ 2415572 w 3017885"/>
                  <a:gd name="connsiteY16" fmla="*/ 784785 h 3383280"/>
                  <a:gd name="connsiteX17" fmla="*/ 2477824 w 3017885"/>
                  <a:gd name="connsiteY17" fmla="*/ 738772 h 3383280"/>
                  <a:gd name="connsiteX18" fmla="*/ 2477824 w 3017885"/>
                  <a:gd name="connsiteY18" fmla="*/ 725916 h 3383280"/>
                  <a:gd name="connsiteX19" fmla="*/ 2488651 w 3017885"/>
                  <a:gd name="connsiteY19" fmla="*/ 726592 h 3383280"/>
                  <a:gd name="connsiteX20" fmla="*/ 2495417 w 3017885"/>
                  <a:gd name="connsiteY20" fmla="*/ 723886 h 3383280"/>
                  <a:gd name="connsiteX21" fmla="*/ 2518424 w 3017885"/>
                  <a:gd name="connsiteY21" fmla="*/ 708999 h 3383280"/>
                  <a:gd name="connsiteX22" fmla="*/ 2533987 w 3017885"/>
                  <a:gd name="connsiteY22" fmla="*/ 697496 h 3383280"/>
                  <a:gd name="connsiteX23" fmla="*/ 2542783 w 3017885"/>
                  <a:gd name="connsiteY23" fmla="*/ 655543 h 3383280"/>
                  <a:gd name="connsiteX24" fmla="*/ 2561730 w 3017885"/>
                  <a:gd name="connsiteY24" fmla="*/ 639304 h 3383280"/>
                  <a:gd name="connsiteX25" fmla="*/ 2617892 w 3017885"/>
                  <a:gd name="connsiteY25" fmla="*/ 590584 h 3383280"/>
                  <a:gd name="connsiteX26" fmla="*/ 2642252 w 3017885"/>
                  <a:gd name="connsiteY26" fmla="*/ 552015 h 3383280"/>
                  <a:gd name="connsiteX27" fmla="*/ 2642928 w 3017885"/>
                  <a:gd name="connsiteY27" fmla="*/ 445780 h 3383280"/>
                  <a:gd name="connsiteX28" fmla="*/ 2642928 w 3017885"/>
                  <a:gd name="connsiteY28" fmla="*/ 445780 h 3383280"/>
                  <a:gd name="connsiteX29" fmla="*/ 2575263 w 3017885"/>
                  <a:gd name="connsiteY29" fmla="*/ 341575 h 3383280"/>
                  <a:gd name="connsiteX30" fmla="*/ 2575263 w 3017885"/>
                  <a:gd name="connsiteY30" fmla="*/ 341575 h 3383280"/>
                  <a:gd name="connsiteX31" fmla="*/ 2548873 w 3017885"/>
                  <a:gd name="connsiteY31" fmla="*/ 316539 h 3383280"/>
                  <a:gd name="connsiteX32" fmla="*/ 2525867 w 3017885"/>
                  <a:gd name="connsiteY32" fmla="*/ 307066 h 3383280"/>
                  <a:gd name="connsiteX33" fmla="*/ 2330990 w 3017885"/>
                  <a:gd name="connsiteY33" fmla="*/ 236017 h 3383280"/>
                  <a:gd name="connsiteX34" fmla="*/ 2171299 w 3017885"/>
                  <a:gd name="connsiteY34" fmla="*/ 257670 h 3383280"/>
                  <a:gd name="connsiteX35" fmla="*/ 2012285 w 3017885"/>
                  <a:gd name="connsiteY35" fmla="*/ 332778 h 3383280"/>
                  <a:gd name="connsiteX36" fmla="*/ 1904697 w 3017885"/>
                  <a:gd name="connsiteY36" fmla="*/ 313155 h 3383280"/>
                  <a:gd name="connsiteX37" fmla="*/ 1904697 w 3017885"/>
                  <a:gd name="connsiteY37" fmla="*/ 313155 h 3383280"/>
                  <a:gd name="connsiteX38" fmla="*/ 1782222 w 3017885"/>
                  <a:gd name="connsiteY38" fmla="*/ 250903 h 3383280"/>
                  <a:gd name="connsiteX39" fmla="*/ 1762599 w 3017885"/>
                  <a:gd name="connsiteY39" fmla="*/ 208274 h 3383280"/>
                  <a:gd name="connsiteX40" fmla="*/ 1639448 w 3017885"/>
                  <a:gd name="connsiteY40" fmla="*/ 164291 h 3383280"/>
                  <a:gd name="connsiteX41" fmla="*/ 1705083 w 3017885"/>
                  <a:gd name="connsiteY41" fmla="*/ 234663 h 3383280"/>
                  <a:gd name="connsiteX42" fmla="*/ 1731473 w 3017885"/>
                  <a:gd name="connsiteY42" fmla="*/ 295562 h 3383280"/>
                  <a:gd name="connsiteX43" fmla="*/ 1797108 w 3017885"/>
                  <a:gd name="connsiteY43" fmla="*/ 376761 h 3383280"/>
                  <a:gd name="connsiteX44" fmla="*/ 2019051 w 3017885"/>
                  <a:gd name="connsiteY44" fmla="*/ 523596 h 3383280"/>
                  <a:gd name="connsiteX45" fmla="*/ 1754479 w 3017885"/>
                  <a:gd name="connsiteY45" fmla="*/ 395031 h 3383280"/>
                  <a:gd name="connsiteX46" fmla="*/ 1493966 w 3017885"/>
                  <a:gd name="connsiteY46" fmla="*/ 286089 h 3383280"/>
                  <a:gd name="connsiteX47" fmla="*/ 1044667 w 3017885"/>
                  <a:gd name="connsiteY47" fmla="*/ 152788 h 3383280"/>
                  <a:gd name="connsiteX48" fmla="*/ 872796 w 3017885"/>
                  <a:gd name="connsiteY48" fmla="*/ 116249 h 3383280"/>
                  <a:gd name="connsiteX49" fmla="*/ 872796 w 3017885"/>
                  <a:gd name="connsiteY49" fmla="*/ 116249 h 3383280"/>
                  <a:gd name="connsiteX50" fmla="*/ 872796 w 3017885"/>
                  <a:gd name="connsiteY50" fmla="*/ 116249 h 3383280"/>
                  <a:gd name="connsiteX51" fmla="*/ 861970 w 3017885"/>
                  <a:gd name="connsiteY51" fmla="*/ 102715 h 3383280"/>
                  <a:gd name="connsiteX52" fmla="*/ 677243 w 3017885"/>
                  <a:gd name="connsiteY52" fmla="*/ 38433 h 3383280"/>
                  <a:gd name="connsiteX53" fmla="*/ 619727 w 3017885"/>
                  <a:gd name="connsiteY53" fmla="*/ 9337 h 3383280"/>
                  <a:gd name="connsiteX54" fmla="*/ 571008 w 3017885"/>
                  <a:gd name="connsiteY54" fmla="*/ 24900 h 3383280"/>
                  <a:gd name="connsiteX55" fmla="*/ 571008 w 3017885"/>
                  <a:gd name="connsiteY55" fmla="*/ 24900 h 3383280"/>
                  <a:gd name="connsiteX56" fmla="*/ 559505 w 3017885"/>
                  <a:gd name="connsiteY56" fmla="*/ 35727 h 3383280"/>
                  <a:gd name="connsiteX57" fmla="*/ 559505 w 3017885"/>
                  <a:gd name="connsiteY57" fmla="*/ 35727 h 3383280"/>
                  <a:gd name="connsiteX58" fmla="*/ 493192 w 3017885"/>
                  <a:gd name="connsiteY58" fmla="*/ 104069 h 3383280"/>
                  <a:gd name="connsiteX59" fmla="*/ 493192 w 3017885"/>
                  <a:gd name="connsiteY59" fmla="*/ 104069 h 3383280"/>
                  <a:gd name="connsiteX60" fmla="*/ 485072 w 3017885"/>
                  <a:gd name="connsiteY60" fmla="*/ 139255 h 3383280"/>
                  <a:gd name="connsiteX61" fmla="*/ 547325 w 3017885"/>
                  <a:gd name="connsiteY61" fmla="*/ 169704 h 3383280"/>
                  <a:gd name="connsiteX62" fmla="*/ 612960 w 3017885"/>
                  <a:gd name="connsiteY62" fmla="*/ 192034 h 3383280"/>
                  <a:gd name="connsiteX63" fmla="*/ 610254 w 3017885"/>
                  <a:gd name="connsiteY63" fmla="*/ 220454 h 3383280"/>
                  <a:gd name="connsiteX64" fmla="*/ 586571 w 3017885"/>
                  <a:gd name="connsiteY64" fmla="*/ 244813 h 3383280"/>
                  <a:gd name="connsiteX65" fmla="*/ 612960 w 3017885"/>
                  <a:gd name="connsiteY65" fmla="*/ 254286 h 3383280"/>
                  <a:gd name="connsiteX66" fmla="*/ 732052 w 3017885"/>
                  <a:gd name="connsiteY66" fmla="*/ 236693 h 3383280"/>
                  <a:gd name="connsiteX67" fmla="*/ 1008127 w 3017885"/>
                  <a:gd name="connsiteY67" fmla="*/ 273909 h 3383280"/>
                  <a:gd name="connsiteX68" fmla="*/ 1008127 w 3017885"/>
                  <a:gd name="connsiteY68" fmla="*/ 273909 h 3383280"/>
                  <a:gd name="connsiteX69" fmla="*/ 1313299 w 3017885"/>
                  <a:gd name="connsiteY69" fmla="*/ 379468 h 3383280"/>
                  <a:gd name="connsiteX70" fmla="*/ 1410738 w 3017885"/>
                  <a:gd name="connsiteY70" fmla="*/ 421420 h 3383280"/>
                  <a:gd name="connsiteX71" fmla="*/ 1777485 w 3017885"/>
                  <a:gd name="connsiteY71" fmla="*/ 609531 h 3383280"/>
                  <a:gd name="connsiteX72" fmla="*/ 1704407 w 3017885"/>
                  <a:gd name="connsiteY72" fmla="*/ 711029 h 3383280"/>
                  <a:gd name="connsiteX73" fmla="*/ 1612381 w 3017885"/>
                  <a:gd name="connsiteY73" fmla="*/ 831474 h 3383280"/>
                  <a:gd name="connsiteX74" fmla="*/ 1571105 w 3017885"/>
                  <a:gd name="connsiteY74" fmla="*/ 891020 h 3383280"/>
                  <a:gd name="connsiteX75" fmla="*/ 1439834 w 3017885"/>
                  <a:gd name="connsiteY75" fmla="*/ 1104843 h 3383280"/>
                  <a:gd name="connsiteX76" fmla="*/ 1439834 w 3017885"/>
                  <a:gd name="connsiteY76" fmla="*/ 1104843 h 3383280"/>
                  <a:gd name="connsiteX77" fmla="*/ 1439834 w 3017885"/>
                  <a:gd name="connsiteY77" fmla="*/ 1104843 h 3383280"/>
                  <a:gd name="connsiteX78" fmla="*/ 1388408 w 3017885"/>
                  <a:gd name="connsiteY78" fmla="*/ 1175215 h 3383280"/>
                  <a:gd name="connsiteX79" fmla="*/ 1388408 w 3017885"/>
                  <a:gd name="connsiteY79" fmla="*/ 1175215 h 3383280"/>
                  <a:gd name="connsiteX80" fmla="*/ 1388408 w 3017885"/>
                  <a:gd name="connsiteY80" fmla="*/ 1175215 h 3383280"/>
                  <a:gd name="connsiteX81" fmla="*/ 1390438 w 3017885"/>
                  <a:gd name="connsiteY81" fmla="*/ 1183335 h 3383280"/>
                  <a:gd name="connsiteX82" fmla="*/ 1374875 w 3017885"/>
                  <a:gd name="connsiteY82" fmla="*/ 1200252 h 3383280"/>
                  <a:gd name="connsiteX83" fmla="*/ 1324126 w 3017885"/>
                  <a:gd name="connsiteY83" fmla="*/ 1236791 h 3383280"/>
                  <a:gd name="connsiteX84" fmla="*/ 1203681 w 3017885"/>
                  <a:gd name="connsiteY84" fmla="*/ 1327463 h 3383280"/>
                  <a:gd name="connsiteX85" fmla="*/ 1085266 w 3017885"/>
                  <a:gd name="connsiteY85" fmla="*/ 1497304 h 3383280"/>
                  <a:gd name="connsiteX86" fmla="*/ 1005421 w 3017885"/>
                  <a:gd name="connsiteY86" fmla="*/ 1774056 h 3383280"/>
                  <a:gd name="connsiteX87" fmla="*/ 1005421 w 3017885"/>
                  <a:gd name="connsiteY87" fmla="*/ 1774056 h 3383280"/>
                  <a:gd name="connsiteX88" fmla="*/ 1005421 w 3017885"/>
                  <a:gd name="connsiteY88" fmla="*/ 1774056 h 3383280"/>
                  <a:gd name="connsiteX89" fmla="*/ 952642 w 3017885"/>
                  <a:gd name="connsiteY89" fmla="*/ 1830218 h 3383280"/>
                  <a:gd name="connsiteX90" fmla="*/ 794981 w 3017885"/>
                  <a:gd name="connsiteY90" fmla="*/ 2026448 h 3383280"/>
                  <a:gd name="connsiteX91" fmla="*/ 734759 w 3017885"/>
                  <a:gd name="connsiteY91" fmla="*/ 2065695 h 3383280"/>
                  <a:gd name="connsiteX92" fmla="*/ 650853 w 3017885"/>
                  <a:gd name="connsiteY92" fmla="*/ 2144187 h 3383280"/>
                  <a:gd name="connsiteX93" fmla="*/ 610930 w 3017885"/>
                  <a:gd name="connsiteY93" fmla="*/ 2171930 h 3383280"/>
                  <a:gd name="connsiteX94" fmla="*/ 566271 w 3017885"/>
                  <a:gd name="connsiteY94" fmla="*/ 2206439 h 3383280"/>
                  <a:gd name="connsiteX95" fmla="*/ 430263 w 3017885"/>
                  <a:gd name="connsiteY95" fmla="*/ 2381693 h 3383280"/>
                  <a:gd name="connsiteX96" fmla="*/ 333502 w 3017885"/>
                  <a:gd name="connsiteY96" fmla="*/ 2566420 h 3383280"/>
                  <a:gd name="connsiteX97" fmla="*/ 174487 w 3017885"/>
                  <a:gd name="connsiteY97" fmla="*/ 2816106 h 3383280"/>
                  <a:gd name="connsiteX98" fmla="*/ 128475 w 3017885"/>
                  <a:gd name="connsiteY98" fmla="*/ 2819489 h 3383280"/>
                  <a:gd name="connsiteX99" fmla="*/ 29006 w 3017885"/>
                  <a:gd name="connsiteY99" fmla="*/ 2834376 h 3383280"/>
                  <a:gd name="connsiteX100" fmla="*/ 17503 w 3017885"/>
                  <a:gd name="connsiteY100" fmla="*/ 2836406 h 3383280"/>
                  <a:gd name="connsiteX101" fmla="*/ 1940 w 3017885"/>
                  <a:gd name="connsiteY101" fmla="*/ 2841142 h 3383280"/>
                  <a:gd name="connsiteX102" fmla="*/ 31713 w 3017885"/>
                  <a:gd name="connsiteY102" fmla="*/ 3159171 h 3383280"/>
                  <a:gd name="connsiteX103" fmla="*/ 60809 w 3017885"/>
                  <a:gd name="connsiteY103" fmla="*/ 3276909 h 3383280"/>
                  <a:gd name="connsiteX104" fmla="*/ 60809 w 3017885"/>
                  <a:gd name="connsiteY104" fmla="*/ 3276909 h 3383280"/>
                  <a:gd name="connsiteX105" fmla="*/ 123738 w 3017885"/>
                  <a:gd name="connsiteY105" fmla="*/ 3372317 h 3383280"/>
                  <a:gd name="connsiteX106" fmla="*/ 189374 w 3017885"/>
                  <a:gd name="connsiteY106" fmla="*/ 3368934 h 3383280"/>
                  <a:gd name="connsiteX107" fmla="*/ 189374 w 3017885"/>
                  <a:gd name="connsiteY107" fmla="*/ 3368934 h 3383280"/>
                  <a:gd name="connsiteX108" fmla="*/ 189374 w 3017885"/>
                  <a:gd name="connsiteY108" fmla="*/ 3368934 h 3383280"/>
                  <a:gd name="connsiteX109" fmla="*/ 189374 w 3017885"/>
                  <a:gd name="connsiteY109" fmla="*/ 3368934 h 3383280"/>
                  <a:gd name="connsiteX110" fmla="*/ 189374 w 3017885"/>
                  <a:gd name="connsiteY110" fmla="*/ 3368934 h 3383280"/>
                  <a:gd name="connsiteX111" fmla="*/ 229297 w 3017885"/>
                  <a:gd name="connsiteY111" fmla="*/ 3186237 h 3383280"/>
                  <a:gd name="connsiteX112" fmla="*/ 242830 w 3017885"/>
                  <a:gd name="connsiteY112" fmla="*/ 3132781 h 3383280"/>
                  <a:gd name="connsiteX113" fmla="*/ 374778 w 3017885"/>
                  <a:gd name="connsiteY113" fmla="*/ 2987977 h 3383280"/>
                  <a:gd name="connsiteX114" fmla="*/ 374778 w 3017885"/>
                  <a:gd name="connsiteY114" fmla="*/ 2987977 h 3383280"/>
                  <a:gd name="connsiteX115" fmla="*/ 388311 w 3017885"/>
                  <a:gd name="connsiteY115" fmla="*/ 2990683 h 3383280"/>
                  <a:gd name="connsiteX116" fmla="*/ 367334 w 3017885"/>
                  <a:gd name="connsiteY116" fmla="*/ 2945348 h 3383280"/>
                  <a:gd name="connsiteX117" fmla="*/ 346358 w 3017885"/>
                  <a:gd name="connsiteY117" fmla="*/ 2874975 h 3383280"/>
                  <a:gd name="connsiteX118" fmla="*/ 439060 w 3017885"/>
                  <a:gd name="connsiteY118" fmla="*/ 2734231 h 3383280"/>
                  <a:gd name="connsiteX119" fmla="*/ 439060 w 3017885"/>
                  <a:gd name="connsiteY119" fmla="*/ 2734231 h 3383280"/>
                  <a:gd name="connsiteX120" fmla="*/ 558828 w 3017885"/>
                  <a:gd name="connsiteY120" fmla="*/ 2578600 h 3383280"/>
                  <a:gd name="connsiteX121" fmla="*/ 808514 w 3017885"/>
                  <a:gd name="connsiteY121" fmla="*/ 2329591 h 3383280"/>
                  <a:gd name="connsiteX122" fmla="*/ 953995 w 3017885"/>
                  <a:gd name="connsiteY122" fmla="*/ 2247715 h 3383280"/>
                  <a:gd name="connsiteX123" fmla="*/ 1151579 w 3017885"/>
                  <a:gd name="connsiteY123" fmla="*/ 2091407 h 3383280"/>
                  <a:gd name="connsiteX124" fmla="*/ 1151579 w 3017885"/>
                  <a:gd name="connsiteY124" fmla="*/ 2091407 h 3383280"/>
                  <a:gd name="connsiteX125" fmla="*/ 1151579 w 3017885"/>
                  <a:gd name="connsiteY125" fmla="*/ 2091407 h 3383280"/>
                  <a:gd name="connsiteX126" fmla="*/ 1443894 w 3017885"/>
                  <a:gd name="connsiteY126" fmla="*/ 1784206 h 3383280"/>
                  <a:gd name="connsiteX127" fmla="*/ 1519003 w 3017885"/>
                  <a:gd name="connsiteY127" fmla="*/ 1746990 h 3383280"/>
                  <a:gd name="connsiteX128" fmla="*/ 1916877 w 3017885"/>
                  <a:gd name="connsiteY128" fmla="*/ 1736840 h 3383280"/>
                  <a:gd name="connsiteX129" fmla="*/ 1916877 w 3017885"/>
                  <a:gd name="connsiteY129" fmla="*/ 1736840 h 3383280"/>
                  <a:gd name="connsiteX130" fmla="*/ 1916877 w 3017885"/>
                  <a:gd name="connsiteY130" fmla="*/ 1736840 h 3383280"/>
                  <a:gd name="connsiteX131" fmla="*/ 1916877 w 3017885"/>
                  <a:gd name="connsiteY131" fmla="*/ 1736840 h 3383280"/>
                  <a:gd name="connsiteX132" fmla="*/ 1916877 w 3017885"/>
                  <a:gd name="connsiteY132" fmla="*/ 1736840 h 3383280"/>
                  <a:gd name="connsiteX133" fmla="*/ 1916877 w 3017885"/>
                  <a:gd name="connsiteY133" fmla="*/ 1736840 h 3383280"/>
                  <a:gd name="connsiteX134" fmla="*/ 2014992 w 3017885"/>
                  <a:gd name="connsiteY134" fmla="*/ 1736840 h 3383280"/>
                  <a:gd name="connsiteX135" fmla="*/ 2033938 w 3017885"/>
                  <a:gd name="connsiteY135" fmla="*/ 1772702 h 3383280"/>
                  <a:gd name="connsiteX136" fmla="*/ 1876277 w 3017885"/>
                  <a:gd name="connsiteY136" fmla="*/ 2129300 h 3383280"/>
                  <a:gd name="connsiteX137" fmla="*/ 1803875 w 3017885"/>
                  <a:gd name="connsiteY137" fmla="*/ 2301171 h 3383280"/>
                  <a:gd name="connsiteX138" fmla="*/ 1803875 w 3017885"/>
                  <a:gd name="connsiteY138" fmla="*/ 2301171 h 3383280"/>
                  <a:gd name="connsiteX139" fmla="*/ 1635388 w 3017885"/>
                  <a:gd name="connsiteY139" fmla="*/ 2355980 h 3383280"/>
                  <a:gd name="connsiteX140" fmla="*/ 1635388 w 3017885"/>
                  <a:gd name="connsiteY140" fmla="*/ 2355980 h 3383280"/>
                  <a:gd name="connsiteX141" fmla="*/ 1635388 w 3017885"/>
                  <a:gd name="connsiteY141" fmla="*/ 2355980 h 3383280"/>
                  <a:gd name="connsiteX142" fmla="*/ 1598172 w 3017885"/>
                  <a:gd name="connsiteY142" fmla="*/ 2383046 h 3383280"/>
                  <a:gd name="connsiteX143" fmla="*/ 1651627 w 3017885"/>
                  <a:gd name="connsiteY143" fmla="*/ 2462892 h 3383280"/>
                  <a:gd name="connsiteX144" fmla="*/ 1656364 w 3017885"/>
                  <a:gd name="connsiteY144" fmla="*/ 2458832 h 3383280"/>
                  <a:gd name="connsiteX145" fmla="*/ 1657041 w 3017885"/>
                  <a:gd name="connsiteY145" fmla="*/ 2458832 h 3383280"/>
                  <a:gd name="connsiteX146" fmla="*/ 1651627 w 3017885"/>
                  <a:gd name="connsiteY146" fmla="*/ 2462215 h 3383280"/>
                  <a:gd name="connsiteX147" fmla="*/ 1718616 w 3017885"/>
                  <a:gd name="connsiteY147" fmla="*/ 2561683 h 3383280"/>
                  <a:gd name="connsiteX148" fmla="*/ 1718616 w 3017885"/>
                  <a:gd name="connsiteY148" fmla="*/ 2561683 h 3383280"/>
                  <a:gd name="connsiteX149" fmla="*/ 1795078 w 3017885"/>
                  <a:gd name="connsiteY149" fmla="*/ 2660475 h 3383280"/>
                  <a:gd name="connsiteX150" fmla="*/ 1956799 w 3017885"/>
                  <a:gd name="connsiteY150" fmla="*/ 2828286 h 3383280"/>
                  <a:gd name="connsiteX151" fmla="*/ 1956799 w 3017885"/>
                  <a:gd name="connsiteY151" fmla="*/ 2828286 h 3383280"/>
                  <a:gd name="connsiteX152" fmla="*/ 1956799 w 3017885"/>
                  <a:gd name="connsiteY152" fmla="*/ 2828286 h 3383280"/>
                  <a:gd name="connsiteX153" fmla="*/ 1981835 w 3017885"/>
                  <a:gd name="connsiteY153" fmla="*/ 2828286 h 3383280"/>
                  <a:gd name="connsiteX154" fmla="*/ 1942589 w 3017885"/>
                  <a:gd name="connsiteY154" fmla="*/ 2642882 h 3383280"/>
                  <a:gd name="connsiteX155" fmla="*/ 1930410 w 3017885"/>
                  <a:gd name="connsiteY155" fmla="*/ 2555594 h 3383280"/>
                  <a:gd name="connsiteX156" fmla="*/ 1930410 w 3017885"/>
                  <a:gd name="connsiteY156" fmla="*/ 2555594 h 3383280"/>
                  <a:gd name="connsiteX157" fmla="*/ 2006872 w 3017885"/>
                  <a:gd name="connsiteY157" fmla="*/ 2380340 h 3383280"/>
                  <a:gd name="connsiteX158" fmla="*/ 2006872 w 3017885"/>
                  <a:gd name="connsiteY158" fmla="*/ 2380340 h 3383280"/>
                  <a:gd name="connsiteX159" fmla="*/ 2006872 w 3017885"/>
                  <a:gd name="connsiteY159" fmla="*/ 2380340 h 3383280"/>
                  <a:gd name="connsiteX160" fmla="*/ 2004165 w 3017885"/>
                  <a:gd name="connsiteY160" fmla="*/ 2344477 h 3383280"/>
                  <a:gd name="connsiteX161" fmla="*/ 1985219 w 3017885"/>
                  <a:gd name="connsiteY161" fmla="*/ 2277488 h 3383280"/>
                  <a:gd name="connsiteX162" fmla="*/ 2006872 w 3017885"/>
                  <a:gd name="connsiteY162" fmla="*/ 2218619 h 3383280"/>
                  <a:gd name="connsiteX163" fmla="*/ 2006872 w 3017885"/>
                  <a:gd name="connsiteY163" fmla="*/ 2218619 h 3383280"/>
                  <a:gd name="connsiteX164" fmla="*/ 2006872 w 3017885"/>
                  <a:gd name="connsiteY164" fmla="*/ 2218619 h 3383280"/>
                  <a:gd name="connsiteX165" fmla="*/ 2270091 w 3017885"/>
                  <a:gd name="connsiteY165" fmla="*/ 1875554 h 3383280"/>
                  <a:gd name="connsiteX166" fmla="*/ 2349936 w 3017885"/>
                  <a:gd name="connsiteY166" fmla="*/ 1759169 h 3383280"/>
                  <a:gd name="connsiteX167" fmla="*/ 2274151 w 3017885"/>
                  <a:gd name="connsiteY167" fmla="*/ 1507453 h 3383280"/>
                  <a:gd name="connsiteX168" fmla="*/ 2274151 w 3017885"/>
                  <a:gd name="connsiteY168" fmla="*/ 1507453 h 3383280"/>
                  <a:gd name="connsiteX169" fmla="*/ 2274151 w 3017885"/>
                  <a:gd name="connsiteY169" fmla="*/ 1507453 h 3383280"/>
                  <a:gd name="connsiteX170" fmla="*/ 1945296 w 3017885"/>
                  <a:gd name="connsiteY170" fmla="*/ 1388362 h 3383280"/>
                  <a:gd name="connsiteX171" fmla="*/ 1732149 w 3017885"/>
                  <a:gd name="connsiteY171" fmla="*/ 1349792 h 3383280"/>
                  <a:gd name="connsiteX172" fmla="*/ 1784252 w 3017885"/>
                  <a:gd name="connsiteY172" fmla="*/ 1299720 h 3383280"/>
                  <a:gd name="connsiteX173" fmla="*/ 1879660 w 3017885"/>
                  <a:gd name="connsiteY173" fmla="*/ 1227318 h 3383280"/>
                  <a:gd name="connsiteX174" fmla="*/ 1879660 w 3017885"/>
                  <a:gd name="connsiteY174" fmla="*/ 1227318 h 3383280"/>
                  <a:gd name="connsiteX175" fmla="*/ 1914170 w 3017885"/>
                  <a:gd name="connsiteY175" fmla="*/ 1197545 h 3383280"/>
                  <a:gd name="connsiteX176" fmla="*/ 1914170 w 3017885"/>
                  <a:gd name="connsiteY176" fmla="*/ 1197545 h 3383280"/>
                  <a:gd name="connsiteX177" fmla="*/ 2063711 w 3017885"/>
                  <a:gd name="connsiteY177" fmla="*/ 1167095 h 3383280"/>
                  <a:gd name="connsiteX178" fmla="*/ 2063711 w 3017885"/>
                  <a:gd name="connsiteY178" fmla="*/ 1167095 h 3383280"/>
                  <a:gd name="connsiteX179" fmla="*/ 2063711 w 3017885"/>
                  <a:gd name="connsiteY179" fmla="*/ 1167095 h 3383280"/>
                  <a:gd name="connsiteX180" fmla="*/ 2155736 w 3017885"/>
                  <a:gd name="connsiteY180" fmla="*/ 1083867 h 3383280"/>
                  <a:gd name="connsiteX181" fmla="*/ 2230845 w 3017885"/>
                  <a:gd name="connsiteY181" fmla="*/ 1037854 h 3383280"/>
                  <a:gd name="connsiteX182" fmla="*/ 2364146 w 3017885"/>
                  <a:gd name="connsiteY182" fmla="*/ 1141383 h 3383280"/>
                  <a:gd name="connsiteX183" fmla="*/ 2697738 w 3017885"/>
                  <a:gd name="connsiteY183" fmla="*/ 1371446 h 3383280"/>
                  <a:gd name="connsiteX184" fmla="*/ 2697738 w 3017885"/>
                  <a:gd name="connsiteY184" fmla="*/ 1371446 h 3383280"/>
                  <a:gd name="connsiteX185" fmla="*/ 2697738 w 3017885"/>
                  <a:gd name="connsiteY185" fmla="*/ 1371446 h 3383280"/>
                  <a:gd name="connsiteX186" fmla="*/ 2827655 w 3017885"/>
                  <a:gd name="connsiteY186" fmla="*/ 1326786 h 3383280"/>
                  <a:gd name="connsiteX187" fmla="*/ 2931184 w 3017885"/>
                  <a:gd name="connsiteY187" fmla="*/ 997255 h 3383280"/>
                  <a:gd name="connsiteX188" fmla="*/ 2931184 w 3017885"/>
                  <a:gd name="connsiteY188" fmla="*/ 997255 h 3383280"/>
                  <a:gd name="connsiteX189" fmla="*/ 2931184 w 3017885"/>
                  <a:gd name="connsiteY189" fmla="*/ 997255 h 3383280"/>
                  <a:gd name="connsiteX190" fmla="*/ 2969753 w 3017885"/>
                  <a:gd name="connsiteY190" fmla="*/ 824031 h 3383280"/>
                  <a:gd name="connsiteX191" fmla="*/ 3015766 w 3017885"/>
                  <a:gd name="connsiteY191" fmla="*/ 692083 h 3383280"/>
                  <a:gd name="connsiteX192" fmla="*/ 3023209 w 3017885"/>
                  <a:gd name="connsiteY192" fmla="*/ 632537 h 3383280"/>
                  <a:gd name="connsiteX193" fmla="*/ 3002233 w 3017885"/>
                  <a:gd name="connsiteY193" fmla="*/ 604118 h 3383280"/>
                  <a:gd name="connsiteX194" fmla="*/ 1985219 w 3017885"/>
                  <a:gd name="connsiteY194" fmla="*/ 1663084 h 3383280"/>
                  <a:gd name="connsiteX195" fmla="*/ 1985219 w 3017885"/>
                  <a:gd name="connsiteY195" fmla="*/ 1663084 h 3383280"/>
                  <a:gd name="connsiteX196" fmla="*/ 1985219 w 3017885"/>
                  <a:gd name="connsiteY196" fmla="*/ 1663084 h 3383280"/>
                  <a:gd name="connsiteX197" fmla="*/ 1985219 w 3017885"/>
                  <a:gd name="connsiteY197" fmla="*/ 1663084 h 3383280"/>
                  <a:gd name="connsiteX198" fmla="*/ 1985219 w 3017885"/>
                  <a:gd name="connsiteY198" fmla="*/ 1663084 h 3383280"/>
                  <a:gd name="connsiteX199" fmla="*/ 2294451 w 3017885"/>
                  <a:gd name="connsiteY199" fmla="*/ 413977 h 3383280"/>
                  <a:gd name="connsiteX200" fmla="*/ 2366853 w 3017885"/>
                  <a:gd name="connsiteY200" fmla="*/ 330749 h 3383280"/>
                  <a:gd name="connsiteX201" fmla="*/ 2432488 w 3017885"/>
                  <a:gd name="connsiteY201" fmla="*/ 325335 h 3383280"/>
                  <a:gd name="connsiteX202" fmla="*/ 2387152 w 3017885"/>
                  <a:gd name="connsiteY202" fmla="*/ 349695 h 3383280"/>
                  <a:gd name="connsiteX203" fmla="*/ 2294451 w 3017885"/>
                  <a:gd name="connsiteY203" fmla="*/ 413977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3017885" h="3383280">
                    <a:moveTo>
                      <a:pt x="3002233" y="604118"/>
                    </a:moveTo>
                    <a:cubicBezTo>
                      <a:pt x="2989376" y="604794"/>
                      <a:pt x="2970430" y="594644"/>
                      <a:pt x="2957573" y="595321"/>
                    </a:cubicBezTo>
                    <a:cubicBezTo>
                      <a:pt x="2957573" y="595321"/>
                      <a:pt x="2930507" y="593291"/>
                      <a:pt x="2930507" y="593291"/>
                    </a:cubicBezTo>
                    <a:cubicBezTo>
                      <a:pt x="2880435" y="577728"/>
                      <a:pt x="2856752" y="665017"/>
                      <a:pt x="2852692" y="682610"/>
                    </a:cubicBezTo>
                    <a:cubicBezTo>
                      <a:pt x="2852692" y="682610"/>
                      <a:pt x="2852692" y="726592"/>
                      <a:pt x="2849308" y="734036"/>
                    </a:cubicBezTo>
                    <a:cubicBezTo>
                      <a:pt x="2826979" y="719149"/>
                      <a:pt x="2844572" y="681256"/>
                      <a:pt x="2806002" y="671107"/>
                    </a:cubicBezTo>
                    <a:cubicBezTo>
                      <a:pt x="2800589" y="731329"/>
                      <a:pt x="2806002" y="776665"/>
                      <a:pt x="2851338" y="815234"/>
                    </a:cubicBezTo>
                    <a:cubicBezTo>
                      <a:pt x="2872991" y="836211"/>
                      <a:pt x="2831715" y="925529"/>
                      <a:pt x="2824272" y="947182"/>
                    </a:cubicBezTo>
                    <a:cubicBezTo>
                      <a:pt x="2793823" y="1037177"/>
                      <a:pt x="2762697" y="1102813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688264" y="1186718"/>
                      <a:pt x="2679468" y="1173185"/>
                      <a:pt x="2668641" y="1163035"/>
                    </a:cubicBezTo>
                    <a:cubicBezTo>
                      <a:pt x="2569173" y="1071687"/>
                      <a:pt x="2469704" y="990488"/>
                      <a:pt x="2389182" y="878840"/>
                    </a:cubicBezTo>
                    <a:lnTo>
                      <a:pt x="2363470" y="845007"/>
                    </a:lnTo>
                    <a:cubicBezTo>
                      <a:pt x="2307307" y="743509"/>
                      <a:pt x="2199042" y="713059"/>
                      <a:pt x="2327607" y="706293"/>
                    </a:cubicBezTo>
                    <a:cubicBezTo>
                      <a:pt x="2328960" y="706293"/>
                      <a:pt x="2358733" y="756365"/>
                      <a:pt x="2380386" y="775988"/>
                    </a:cubicBezTo>
                    <a:cubicBezTo>
                      <a:pt x="2387829" y="782078"/>
                      <a:pt x="2412189" y="785461"/>
                      <a:pt x="2415572" y="784785"/>
                    </a:cubicBezTo>
                    <a:cubicBezTo>
                      <a:pt x="2431135" y="782755"/>
                      <a:pt x="2464291" y="736065"/>
                      <a:pt x="2477824" y="738772"/>
                    </a:cubicBezTo>
                    <a:cubicBezTo>
                      <a:pt x="2488651" y="740125"/>
                      <a:pt x="2477148" y="729976"/>
                      <a:pt x="2477824" y="725916"/>
                    </a:cubicBezTo>
                    <a:cubicBezTo>
                      <a:pt x="2479854" y="721856"/>
                      <a:pt x="2484591" y="725239"/>
                      <a:pt x="2488651" y="726592"/>
                    </a:cubicBezTo>
                    <a:cubicBezTo>
                      <a:pt x="2494741" y="729299"/>
                      <a:pt x="2496094" y="726592"/>
                      <a:pt x="2495417" y="723886"/>
                    </a:cubicBezTo>
                    <a:cubicBezTo>
                      <a:pt x="2498801" y="715089"/>
                      <a:pt x="2506920" y="708999"/>
                      <a:pt x="2518424" y="708999"/>
                    </a:cubicBezTo>
                    <a:cubicBezTo>
                      <a:pt x="2525867" y="708999"/>
                      <a:pt x="2531280" y="704939"/>
                      <a:pt x="2533987" y="697496"/>
                    </a:cubicBezTo>
                    <a:cubicBezTo>
                      <a:pt x="2536017" y="683286"/>
                      <a:pt x="2533987" y="668400"/>
                      <a:pt x="2542783" y="655543"/>
                    </a:cubicBezTo>
                    <a:cubicBezTo>
                      <a:pt x="2547520" y="647424"/>
                      <a:pt x="2556993" y="640657"/>
                      <a:pt x="2561730" y="639304"/>
                    </a:cubicBezTo>
                    <a:cubicBezTo>
                      <a:pt x="2594886" y="628477"/>
                      <a:pt x="2612479" y="597351"/>
                      <a:pt x="2617892" y="590584"/>
                    </a:cubicBezTo>
                    <a:cubicBezTo>
                      <a:pt x="2623982" y="583141"/>
                      <a:pt x="2640898" y="556075"/>
                      <a:pt x="2642252" y="552015"/>
                    </a:cubicBezTo>
                    <a:cubicBezTo>
                      <a:pt x="2661875" y="522242"/>
                      <a:pt x="2642928" y="445780"/>
                      <a:pt x="2642928" y="445780"/>
                    </a:cubicBezTo>
                    <a:cubicBezTo>
                      <a:pt x="2642928" y="445780"/>
                      <a:pt x="2642928" y="445780"/>
                      <a:pt x="2642928" y="445780"/>
                    </a:cubicBezTo>
                    <a:cubicBezTo>
                      <a:pt x="2622629" y="409241"/>
                      <a:pt x="2621952" y="360521"/>
                      <a:pt x="2575263" y="341575"/>
                    </a:cubicBezTo>
                    <a:lnTo>
                      <a:pt x="2575263" y="341575"/>
                    </a:lnTo>
                    <a:cubicBezTo>
                      <a:pt x="2552933" y="323982"/>
                      <a:pt x="2571203" y="334132"/>
                      <a:pt x="2548873" y="316539"/>
                    </a:cubicBezTo>
                    <a:cubicBezTo>
                      <a:pt x="2540753" y="309096"/>
                      <a:pt x="2525867" y="307066"/>
                      <a:pt x="2525867" y="307066"/>
                    </a:cubicBezTo>
                    <a:cubicBezTo>
                      <a:pt x="2510980" y="210980"/>
                      <a:pt x="2424369" y="157525"/>
                      <a:pt x="2330990" y="236017"/>
                    </a:cubicBezTo>
                    <a:cubicBezTo>
                      <a:pt x="2287007" y="272556"/>
                      <a:pt x="2220695" y="232633"/>
                      <a:pt x="2171299" y="257670"/>
                    </a:cubicBezTo>
                    <a:cubicBezTo>
                      <a:pt x="2109724" y="270526"/>
                      <a:pt x="2076567" y="330749"/>
                      <a:pt x="2012285" y="332778"/>
                    </a:cubicBezTo>
                    <a:cubicBezTo>
                      <a:pt x="1976422" y="333455"/>
                      <a:pt x="1904697" y="313155"/>
                      <a:pt x="1904697" y="313155"/>
                    </a:cubicBezTo>
                    <a:cubicBezTo>
                      <a:pt x="1904697" y="313155"/>
                      <a:pt x="1904697" y="313155"/>
                      <a:pt x="1904697" y="313155"/>
                    </a:cubicBezTo>
                    <a:cubicBezTo>
                      <a:pt x="1871541" y="300299"/>
                      <a:pt x="1797108" y="283383"/>
                      <a:pt x="1782222" y="250903"/>
                    </a:cubicBezTo>
                    <a:cubicBezTo>
                      <a:pt x="1782222" y="250903"/>
                      <a:pt x="1762599" y="208274"/>
                      <a:pt x="1762599" y="208274"/>
                    </a:cubicBezTo>
                    <a:cubicBezTo>
                      <a:pt x="1727413" y="154141"/>
                      <a:pt x="1663130" y="169028"/>
                      <a:pt x="1639448" y="164291"/>
                    </a:cubicBezTo>
                    <a:cubicBezTo>
                      <a:pt x="1684783" y="189327"/>
                      <a:pt x="1686813" y="208274"/>
                      <a:pt x="1705083" y="234663"/>
                    </a:cubicBezTo>
                    <a:cubicBezTo>
                      <a:pt x="1713880" y="254963"/>
                      <a:pt x="1724706" y="271879"/>
                      <a:pt x="1731473" y="295562"/>
                    </a:cubicBezTo>
                    <a:cubicBezTo>
                      <a:pt x="1743653" y="314509"/>
                      <a:pt x="1776809" y="354431"/>
                      <a:pt x="1797108" y="376761"/>
                    </a:cubicBezTo>
                    <a:cubicBezTo>
                      <a:pt x="1865451" y="426157"/>
                      <a:pt x="2044088" y="491793"/>
                      <a:pt x="2019051" y="523596"/>
                    </a:cubicBezTo>
                    <a:cubicBezTo>
                      <a:pt x="1976422" y="488409"/>
                      <a:pt x="1754479" y="395031"/>
                      <a:pt x="1754479" y="395031"/>
                    </a:cubicBezTo>
                    <a:cubicBezTo>
                      <a:pt x="1667867" y="358491"/>
                      <a:pt x="1580578" y="322629"/>
                      <a:pt x="1493966" y="286089"/>
                    </a:cubicBezTo>
                    <a:cubicBezTo>
                      <a:pt x="1345779" y="237370"/>
                      <a:pt x="1197591" y="187974"/>
                      <a:pt x="1044667" y="152788"/>
                    </a:cubicBezTo>
                    <a:cubicBezTo>
                      <a:pt x="991888" y="135872"/>
                      <a:pt x="875503" y="119632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69413" y="111512"/>
                      <a:pt x="865353" y="107452"/>
                      <a:pt x="861970" y="102715"/>
                    </a:cubicBezTo>
                    <a:cubicBezTo>
                      <a:pt x="793628" y="100685"/>
                      <a:pt x="733405" y="75649"/>
                      <a:pt x="677243" y="38433"/>
                    </a:cubicBezTo>
                    <a:cubicBezTo>
                      <a:pt x="658296" y="28960"/>
                      <a:pt x="639350" y="19487"/>
                      <a:pt x="619727" y="9337"/>
                    </a:cubicBezTo>
                    <a:cubicBezTo>
                      <a:pt x="598751" y="-1490"/>
                      <a:pt x="578451" y="-9609"/>
                      <a:pt x="571008" y="24900"/>
                    </a:cubicBezTo>
                    <a:cubicBezTo>
                      <a:pt x="571008" y="24900"/>
                      <a:pt x="571008" y="24900"/>
                      <a:pt x="571008" y="24900"/>
                    </a:cubicBezTo>
                    <a:cubicBezTo>
                      <a:pt x="566948" y="28283"/>
                      <a:pt x="562888" y="31667"/>
                      <a:pt x="559505" y="35727"/>
                    </a:cubicBezTo>
                    <a:cubicBezTo>
                      <a:pt x="559505" y="35727"/>
                      <a:pt x="559505" y="35727"/>
                      <a:pt x="559505" y="35727"/>
                    </a:cubicBezTo>
                    <a:cubicBezTo>
                      <a:pt x="503342" y="24900"/>
                      <a:pt x="499959" y="66176"/>
                      <a:pt x="493192" y="104069"/>
                    </a:cubicBezTo>
                    <a:lnTo>
                      <a:pt x="493192" y="104069"/>
                    </a:lnTo>
                    <a:cubicBezTo>
                      <a:pt x="459360" y="108129"/>
                      <a:pt x="464096" y="124368"/>
                      <a:pt x="485072" y="139255"/>
                    </a:cubicBezTo>
                    <a:cubicBezTo>
                      <a:pt x="504019" y="152111"/>
                      <a:pt x="526348" y="159555"/>
                      <a:pt x="547325" y="169704"/>
                    </a:cubicBezTo>
                    <a:cubicBezTo>
                      <a:pt x="568978" y="177148"/>
                      <a:pt x="591308" y="183914"/>
                      <a:pt x="612960" y="192034"/>
                    </a:cubicBezTo>
                    <a:cubicBezTo>
                      <a:pt x="644087" y="204214"/>
                      <a:pt x="614990" y="210980"/>
                      <a:pt x="610254" y="220454"/>
                    </a:cubicBezTo>
                    <a:cubicBezTo>
                      <a:pt x="597397" y="223837"/>
                      <a:pt x="583864" y="229250"/>
                      <a:pt x="586571" y="244813"/>
                    </a:cubicBezTo>
                    <a:cubicBezTo>
                      <a:pt x="589278" y="259023"/>
                      <a:pt x="603487" y="254963"/>
                      <a:pt x="612960" y="254286"/>
                    </a:cubicBezTo>
                    <a:cubicBezTo>
                      <a:pt x="652883" y="249550"/>
                      <a:pt x="694159" y="255640"/>
                      <a:pt x="732052" y="236693"/>
                    </a:cubicBezTo>
                    <a:cubicBezTo>
                      <a:pt x="847083" y="204214"/>
                      <a:pt x="916779" y="256993"/>
                      <a:pt x="1008127" y="273909"/>
                    </a:cubicBezTo>
                    <a:lnTo>
                      <a:pt x="1008127" y="273909"/>
                    </a:lnTo>
                    <a:cubicBezTo>
                      <a:pt x="1108273" y="313832"/>
                      <a:pt x="1209771" y="349695"/>
                      <a:pt x="1313299" y="379468"/>
                    </a:cubicBezTo>
                    <a:cubicBezTo>
                      <a:pt x="1315329" y="384204"/>
                      <a:pt x="1383672" y="404504"/>
                      <a:pt x="1410738" y="421420"/>
                    </a:cubicBezTo>
                    <a:cubicBezTo>
                      <a:pt x="1498026" y="478260"/>
                      <a:pt x="1782222" y="578405"/>
                      <a:pt x="1777485" y="609531"/>
                    </a:cubicBezTo>
                    <a:cubicBezTo>
                      <a:pt x="1746359" y="681933"/>
                      <a:pt x="1708466" y="706293"/>
                      <a:pt x="1704407" y="711029"/>
                    </a:cubicBezTo>
                    <a:cubicBezTo>
                      <a:pt x="1673280" y="750952"/>
                      <a:pt x="1623208" y="775988"/>
                      <a:pt x="1612381" y="831474"/>
                    </a:cubicBezTo>
                    <a:cubicBezTo>
                      <a:pt x="1612381" y="831474"/>
                      <a:pt x="1581932" y="869367"/>
                      <a:pt x="1571105" y="891020"/>
                    </a:cubicBezTo>
                    <a:cubicBezTo>
                      <a:pt x="1531183" y="964775"/>
                      <a:pt x="1489230" y="1037177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18858" y="1125819"/>
                      <a:pt x="1376228" y="1130556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9762" y="1177922"/>
                      <a:pt x="1390438" y="1180628"/>
                      <a:pt x="1390438" y="1183335"/>
                    </a:cubicBezTo>
                    <a:cubicBezTo>
                      <a:pt x="1385025" y="1189425"/>
                      <a:pt x="1376228" y="1197545"/>
                      <a:pt x="1374875" y="1200252"/>
                    </a:cubicBezTo>
                    <a:cubicBezTo>
                      <a:pt x="1364049" y="1222581"/>
                      <a:pt x="1349162" y="1207018"/>
                      <a:pt x="1324126" y="1236791"/>
                    </a:cubicBezTo>
                    <a:cubicBezTo>
                      <a:pt x="1293000" y="1278744"/>
                      <a:pt x="1251047" y="1307163"/>
                      <a:pt x="1203681" y="1327463"/>
                    </a:cubicBezTo>
                    <a:cubicBezTo>
                      <a:pt x="1130602" y="1360619"/>
                      <a:pt x="1102859" y="1425578"/>
                      <a:pt x="1085266" y="1497304"/>
                    </a:cubicBezTo>
                    <a:cubicBezTo>
                      <a:pt x="1067673" y="1560909"/>
                      <a:pt x="1065643" y="1701654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987828" y="1793002"/>
                      <a:pt x="970911" y="1811949"/>
                      <a:pt x="952642" y="1830218"/>
                    </a:cubicBezTo>
                    <a:cubicBezTo>
                      <a:pt x="893096" y="1889764"/>
                      <a:pt x="859263" y="1970286"/>
                      <a:pt x="794981" y="2026448"/>
                    </a:cubicBezTo>
                    <a:cubicBezTo>
                      <a:pt x="776035" y="2040658"/>
                      <a:pt x="759118" y="2056898"/>
                      <a:pt x="734759" y="2065695"/>
                    </a:cubicBezTo>
                    <a:cubicBezTo>
                      <a:pt x="696866" y="2079228"/>
                      <a:pt x="667770" y="2105617"/>
                      <a:pt x="650853" y="2144187"/>
                    </a:cubicBezTo>
                    <a:cubicBezTo>
                      <a:pt x="637320" y="2153660"/>
                      <a:pt x="624464" y="2163133"/>
                      <a:pt x="610930" y="2171930"/>
                    </a:cubicBezTo>
                    <a:cubicBezTo>
                      <a:pt x="589954" y="2187493"/>
                      <a:pt x="583188" y="2190876"/>
                      <a:pt x="566271" y="2206439"/>
                    </a:cubicBezTo>
                    <a:cubicBezTo>
                      <a:pt x="516199" y="2252452"/>
                      <a:pt x="462066" y="2314704"/>
                      <a:pt x="430263" y="2381693"/>
                    </a:cubicBezTo>
                    <a:cubicBezTo>
                      <a:pt x="395754" y="2443945"/>
                      <a:pt x="368011" y="2504168"/>
                      <a:pt x="333502" y="2566420"/>
                    </a:cubicBezTo>
                    <a:cubicBezTo>
                      <a:pt x="303052" y="2635439"/>
                      <a:pt x="213733" y="2811370"/>
                      <a:pt x="174487" y="2816106"/>
                    </a:cubicBezTo>
                    <a:cubicBezTo>
                      <a:pt x="174487" y="2816106"/>
                      <a:pt x="160278" y="2815429"/>
                      <a:pt x="128475" y="2819489"/>
                    </a:cubicBezTo>
                    <a:cubicBezTo>
                      <a:pt x="94642" y="2824226"/>
                      <a:pt x="58103" y="2807986"/>
                      <a:pt x="29006" y="2834376"/>
                    </a:cubicBezTo>
                    <a:cubicBezTo>
                      <a:pt x="29006" y="2834376"/>
                      <a:pt x="17503" y="2836406"/>
                      <a:pt x="17503" y="2836406"/>
                    </a:cubicBezTo>
                    <a:cubicBezTo>
                      <a:pt x="9383" y="2837759"/>
                      <a:pt x="3970" y="2835052"/>
                      <a:pt x="1940" y="2841142"/>
                    </a:cubicBezTo>
                    <a:cubicBezTo>
                      <a:pt x="-8886" y="2959557"/>
                      <a:pt x="29006" y="3048199"/>
                      <a:pt x="31713" y="3159171"/>
                    </a:cubicBezTo>
                    <a:cubicBezTo>
                      <a:pt x="33066" y="3167967"/>
                      <a:pt x="43216" y="3249166"/>
                      <a:pt x="60809" y="3276909"/>
                    </a:cubicBezTo>
                    <a:cubicBezTo>
                      <a:pt x="60809" y="3276909"/>
                      <a:pt x="60809" y="3276909"/>
                      <a:pt x="60809" y="3276909"/>
                    </a:cubicBezTo>
                    <a:cubicBezTo>
                      <a:pt x="81786" y="3320215"/>
                      <a:pt x="112235" y="3356078"/>
                      <a:pt x="123738" y="3372317"/>
                    </a:cubicBezTo>
                    <a:cubicBezTo>
                      <a:pt x="136595" y="3387204"/>
                      <a:pt x="168397" y="3389910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219823" y="3312095"/>
                      <a:pt x="196817" y="3243076"/>
                      <a:pt x="229297" y="3186237"/>
                    </a:cubicBezTo>
                    <a:cubicBezTo>
                      <a:pt x="250950" y="3172704"/>
                      <a:pt x="250950" y="3153757"/>
                      <a:pt x="242830" y="3132781"/>
                    </a:cubicBezTo>
                    <a:cubicBezTo>
                      <a:pt x="263129" y="3018426"/>
                      <a:pt x="273279" y="3007600"/>
                      <a:pt x="374778" y="2987977"/>
                    </a:cubicBezTo>
                    <a:cubicBezTo>
                      <a:pt x="374778" y="2987977"/>
                      <a:pt x="374778" y="2987977"/>
                      <a:pt x="374778" y="2987977"/>
                    </a:cubicBezTo>
                    <a:cubicBezTo>
                      <a:pt x="379514" y="2988653"/>
                      <a:pt x="383574" y="2990007"/>
                      <a:pt x="388311" y="2990683"/>
                    </a:cubicBezTo>
                    <a:cubicBezTo>
                      <a:pt x="396431" y="2991360"/>
                      <a:pt x="384927" y="2947377"/>
                      <a:pt x="367334" y="2945348"/>
                    </a:cubicBezTo>
                    <a:cubicBezTo>
                      <a:pt x="296285" y="2938581"/>
                      <a:pt x="331472" y="2906778"/>
                      <a:pt x="346358" y="2874975"/>
                    </a:cubicBezTo>
                    <a:cubicBezTo>
                      <a:pt x="369364" y="2822873"/>
                      <a:pt x="409287" y="2781597"/>
                      <a:pt x="439060" y="2734231"/>
                    </a:cubicBezTo>
                    <a:lnTo>
                      <a:pt x="439060" y="2734231"/>
                    </a:lnTo>
                    <a:cubicBezTo>
                      <a:pt x="478983" y="2682805"/>
                      <a:pt x="518905" y="2630702"/>
                      <a:pt x="558828" y="2578600"/>
                    </a:cubicBezTo>
                    <a:cubicBezTo>
                      <a:pt x="558828" y="2578600"/>
                      <a:pt x="707016" y="2394549"/>
                      <a:pt x="808514" y="2329591"/>
                    </a:cubicBezTo>
                    <a:cubicBezTo>
                      <a:pt x="862647" y="2313351"/>
                      <a:pt x="917456" y="2276135"/>
                      <a:pt x="953995" y="2247715"/>
                    </a:cubicBezTo>
                    <a:cubicBezTo>
                      <a:pt x="1031810" y="2211176"/>
                      <a:pt x="1098123" y="2159073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258490" y="1998029"/>
                      <a:pt x="1364725" y="1903974"/>
                      <a:pt x="1443894" y="1784206"/>
                    </a:cubicBezTo>
                    <a:cubicBezTo>
                      <a:pt x="1462840" y="1755786"/>
                      <a:pt x="1483817" y="1746313"/>
                      <a:pt x="1519003" y="1746990"/>
                    </a:cubicBezTo>
                    <a:cubicBezTo>
                      <a:pt x="1651627" y="1751050"/>
                      <a:pt x="1784929" y="1759169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16877" y="1736840"/>
                      <a:pt x="1916877" y="1736840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49356" y="1736840"/>
                      <a:pt x="1981835" y="1736840"/>
                      <a:pt x="2014992" y="1736840"/>
                    </a:cubicBezTo>
                    <a:cubicBezTo>
                      <a:pt x="2044764" y="1736840"/>
                      <a:pt x="2049501" y="1749696"/>
                      <a:pt x="2033938" y="1772702"/>
                    </a:cubicBezTo>
                    <a:cubicBezTo>
                      <a:pt x="1959506" y="1882321"/>
                      <a:pt x="1939206" y="2014945"/>
                      <a:pt x="1876277" y="2129300"/>
                    </a:cubicBezTo>
                    <a:cubicBezTo>
                      <a:pt x="1847858" y="2186139"/>
                      <a:pt x="1807258" y="2235535"/>
                      <a:pt x="1803875" y="2301171"/>
                    </a:cubicBezTo>
                    <a:cubicBezTo>
                      <a:pt x="1803875" y="2301171"/>
                      <a:pt x="1803875" y="2301171"/>
                      <a:pt x="1803875" y="2301171"/>
                    </a:cubicBezTo>
                    <a:cubicBezTo>
                      <a:pt x="1745682" y="2314027"/>
                      <a:pt x="1697640" y="2355303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2004" y="2355303"/>
                      <a:pt x="1595465" y="2362747"/>
                      <a:pt x="1598172" y="2383046"/>
                    </a:cubicBezTo>
                    <a:cubicBezTo>
                      <a:pt x="1599525" y="2395903"/>
                      <a:pt x="1634711" y="2448682"/>
                      <a:pt x="1651627" y="2462892"/>
                    </a:cubicBezTo>
                    <a:cubicBezTo>
                      <a:pt x="1651627" y="2462892"/>
                      <a:pt x="1656364" y="2458832"/>
                      <a:pt x="1656364" y="2458832"/>
                    </a:cubicBezTo>
                    <a:cubicBezTo>
                      <a:pt x="1656364" y="2458832"/>
                      <a:pt x="1657041" y="2458832"/>
                      <a:pt x="1657041" y="2458832"/>
                    </a:cubicBezTo>
                    <a:cubicBezTo>
                      <a:pt x="1655011" y="2460185"/>
                      <a:pt x="1653657" y="2461538"/>
                      <a:pt x="1651627" y="2462215"/>
                    </a:cubicBezTo>
                    <a:cubicBezTo>
                      <a:pt x="1659747" y="2504844"/>
                      <a:pt x="1688843" y="2533264"/>
                      <a:pt x="1718616" y="2561683"/>
                    </a:cubicBezTo>
                    <a:cubicBezTo>
                      <a:pt x="1718616" y="2561683"/>
                      <a:pt x="1718616" y="2561683"/>
                      <a:pt x="1718616" y="2561683"/>
                    </a:cubicBezTo>
                    <a:cubicBezTo>
                      <a:pt x="1744329" y="2594840"/>
                      <a:pt x="1769365" y="2627319"/>
                      <a:pt x="1795078" y="2660475"/>
                    </a:cubicBezTo>
                    <a:cubicBezTo>
                      <a:pt x="1837031" y="2728141"/>
                      <a:pt x="1874247" y="279986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64919" y="2828286"/>
                      <a:pt x="1973716" y="2828286"/>
                      <a:pt x="1981835" y="2828286"/>
                    </a:cubicBezTo>
                    <a:cubicBezTo>
                      <a:pt x="1987249" y="2762650"/>
                      <a:pt x="1952739" y="2705135"/>
                      <a:pt x="1942589" y="2642882"/>
                    </a:cubicBezTo>
                    <a:cubicBezTo>
                      <a:pt x="1949356" y="2612433"/>
                      <a:pt x="1940560" y="2584013"/>
                      <a:pt x="1930410" y="2555594"/>
                    </a:cubicBezTo>
                    <a:cubicBezTo>
                      <a:pt x="1930410" y="2555594"/>
                      <a:pt x="1930410" y="2555594"/>
                      <a:pt x="1930410" y="2555594"/>
                    </a:cubicBezTo>
                    <a:cubicBezTo>
                      <a:pt x="1927703" y="2484545"/>
                      <a:pt x="1941236" y="2420939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25142" y="2366807"/>
                      <a:pt x="2029201" y="2347860"/>
                      <a:pt x="2004165" y="2344477"/>
                    </a:cubicBezTo>
                    <a:cubicBezTo>
                      <a:pt x="1938529" y="2336357"/>
                      <a:pt x="1967626" y="2306584"/>
                      <a:pt x="1985219" y="2277488"/>
                    </a:cubicBezTo>
                    <a:cubicBezTo>
                      <a:pt x="1996045" y="2259218"/>
                      <a:pt x="2009578" y="2242302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97544" y="2106294"/>
                      <a:pt x="2193629" y="1998706"/>
                      <a:pt x="2270091" y="1875554"/>
                    </a:cubicBezTo>
                    <a:cubicBezTo>
                      <a:pt x="2284977" y="1828865"/>
                      <a:pt x="2322870" y="1797739"/>
                      <a:pt x="2349936" y="1759169"/>
                    </a:cubicBezTo>
                    <a:cubicBezTo>
                      <a:pt x="2437225" y="1633311"/>
                      <a:pt x="2416249" y="1561586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68738" y="1500687"/>
                      <a:pt x="2054914" y="1406632"/>
                      <a:pt x="1945296" y="1388362"/>
                    </a:cubicBezTo>
                    <a:cubicBezTo>
                      <a:pt x="1874247" y="1376859"/>
                      <a:pt x="1799815" y="1380919"/>
                      <a:pt x="1732149" y="1349792"/>
                    </a:cubicBezTo>
                    <a:cubicBezTo>
                      <a:pt x="1733503" y="1315960"/>
                      <a:pt x="1763276" y="1312576"/>
                      <a:pt x="1784252" y="1299720"/>
                    </a:cubicBezTo>
                    <a:cubicBezTo>
                      <a:pt x="1818085" y="1278744"/>
                      <a:pt x="1864097" y="1272654"/>
                      <a:pt x="1879660" y="1227318"/>
                    </a:cubicBezTo>
                    <a:cubicBezTo>
                      <a:pt x="1879660" y="1227318"/>
                      <a:pt x="1879660" y="1227318"/>
                      <a:pt x="1879660" y="1227318"/>
                    </a:cubicBezTo>
                    <a:cubicBezTo>
                      <a:pt x="1891164" y="1217845"/>
                      <a:pt x="1902667" y="1207695"/>
                      <a:pt x="1914170" y="1197545"/>
                    </a:cubicBezTo>
                    <a:cubicBezTo>
                      <a:pt x="1914170" y="1197545"/>
                      <a:pt x="1914170" y="1197545"/>
                      <a:pt x="1914170" y="1197545"/>
                    </a:cubicBezTo>
                    <a:cubicBezTo>
                      <a:pt x="1962889" y="1181305"/>
                      <a:pt x="2016345" y="1188748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111753" y="1158299"/>
                      <a:pt x="2138143" y="1125819"/>
                      <a:pt x="2155736" y="1083867"/>
                    </a:cubicBezTo>
                    <a:cubicBezTo>
                      <a:pt x="2169946" y="1050034"/>
                      <a:pt x="2190246" y="1028381"/>
                      <a:pt x="2230845" y="1037854"/>
                    </a:cubicBezTo>
                    <a:cubicBezTo>
                      <a:pt x="2280917" y="1065597"/>
                      <a:pt x="2324223" y="1100783"/>
                      <a:pt x="2364146" y="1141383"/>
                    </a:cubicBezTo>
                    <a:cubicBezTo>
                      <a:pt x="2459555" y="1240851"/>
                      <a:pt x="2573233" y="1313930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758637" y="1407308"/>
                      <a:pt x="2795853" y="1394452"/>
                      <a:pt x="2827655" y="1326786"/>
                    </a:cubicBezTo>
                    <a:cubicBezTo>
                      <a:pt x="2837129" y="1271977"/>
                      <a:pt x="2919004" y="1056124"/>
                      <a:pt x="2931184" y="997255"/>
                    </a:cubicBezTo>
                    <a:lnTo>
                      <a:pt x="2931184" y="997255"/>
                    </a:lnTo>
                    <a:lnTo>
                      <a:pt x="2931184" y="997255"/>
                    </a:lnTo>
                    <a:cubicBezTo>
                      <a:pt x="2946070" y="942446"/>
                      <a:pt x="2969753" y="824031"/>
                      <a:pt x="2969753" y="824031"/>
                    </a:cubicBezTo>
                    <a:cubicBezTo>
                      <a:pt x="2979226" y="790198"/>
                      <a:pt x="3013059" y="728622"/>
                      <a:pt x="3015766" y="692083"/>
                    </a:cubicBezTo>
                    <a:cubicBezTo>
                      <a:pt x="3022532" y="664340"/>
                      <a:pt x="3023209" y="646070"/>
                      <a:pt x="3023209" y="632537"/>
                    </a:cubicBezTo>
                    <a:cubicBezTo>
                      <a:pt x="3023886" y="616974"/>
                      <a:pt x="3002233" y="604118"/>
                      <a:pt x="3002233" y="604118"/>
                    </a:cubicBezTo>
                    <a:close/>
                    <a:moveTo>
                      <a:pt x="1985219" y="1663084"/>
                    </a:moveTo>
                    <a:cubicBezTo>
                      <a:pt x="1985219" y="1663084"/>
                      <a:pt x="1985219" y="1663084"/>
                      <a:pt x="1985219" y="1663084"/>
                    </a:cubicBezTo>
                    <a:cubicBezTo>
                      <a:pt x="1985219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5219" y="1663084"/>
                      <a:pt x="1985219" y="1663084"/>
                    </a:cubicBezTo>
                    <a:close/>
                    <a:moveTo>
                      <a:pt x="2294451" y="413977"/>
                    </a:moveTo>
                    <a:cubicBezTo>
                      <a:pt x="2280241" y="426157"/>
                      <a:pt x="2341816" y="341575"/>
                      <a:pt x="2366853" y="330749"/>
                    </a:cubicBezTo>
                    <a:cubicBezTo>
                      <a:pt x="2391889" y="319922"/>
                      <a:pt x="2424369" y="307742"/>
                      <a:pt x="2432488" y="325335"/>
                    </a:cubicBezTo>
                    <a:cubicBezTo>
                      <a:pt x="2439932" y="342252"/>
                      <a:pt x="2412189" y="338868"/>
                      <a:pt x="2387152" y="349695"/>
                    </a:cubicBezTo>
                    <a:cubicBezTo>
                      <a:pt x="2362116" y="359845"/>
                      <a:pt x="2343846" y="370671"/>
                      <a:pt x="2294451" y="413977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6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4" name="Graphic 12">
                <a:extLst>
                  <a:ext uri="{FF2B5EF4-FFF2-40B4-BE49-F238E27FC236}">
                    <a16:creationId xmlns:a16="http://schemas.microsoft.com/office/drawing/2014/main" id="{E4FAE03E-89A0-4F19-A48C-D0A485AED1D5}"/>
                  </a:ext>
                </a:extLst>
              </p:cNvPr>
              <p:cNvSpPr/>
              <p:nvPr/>
            </p:nvSpPr>
            <p:spPr>
              <a:xfrm rot="20979654" flipH="1">
                <a:off x="4954028" y="-2577579"/>
                <a:ext cx="5544811" cy="6969085"/>
              </a:xfrm>
              <a:custGeom>
                <a:avLst/>
                <a:gdLst>
                  <a:gd name="connsiteX0" fmla="*/ 5056453 w 5075311"/>
                  <a:gd name="connsiteY0" fmla="*/ 5614820 h 6378986"/>
                  <a:gd name="connsiteX1" fmla="*/ 4947404 w 5075311"/>
                  <a:gd name="connsiteY1" fmla="*/ 5571364 h 6378986"/>
                  <a:gd name="connsiteX2" fmla="*/ 4861312 w 5075311"/>
                  <a:gd name="connsiteY2" fmla="*/ 5615640 h 6378986"/>
                  <a:gd name="connsiteX3" fmla="*/ 4684209 w 5075311"/>
                  <a:gd name="connsiteY3" fmla="*/ 5686973 h 6378986"/>
                  <a:gd name="connsiteX4" fmla="*/ 4430853 w 5075311"/>
                  <a:gd name="connsiteY4" fmla="*/ 5707471 h 6378986"/>
                  <a:gd name="connsiteX5" fmla="*/ 4398876 w 5075311"/>
                  <a:gd name="connsiteY5" fmla="*/ 5706651 h 6378986"/>
                  <a:gd name="connsiteX6" fmla="*/ 4334103 w 5075311"/>
                  <a:gd name="connsiteY6" fmla="*/ 5658276 h 6378986"/>
                  <a:gd name="connsiteX7" fmla="*/ 4280808 w 5075311"/>
                  <a:gd name="connsiteY7" fmla="*/ 5521349 h 6378986"/>
                  <a:gd name="connsiteX8" fmla="*/ 4194716 w 5075311"/>
                  <a:gd name="connsiteY8" fmla="*/ 5275372 h 6378986"/>
                  <a:gd name="connsiteX9" fmla="*/ 4032372 w 5075311"/>
                  <a:gd name="connsiteY9" fmla="*/ 4761282 h 6378986"/>
                  <a:gd name="connsiteX10" fmla="*/ 4002854 w 5075311"/>
                  <a:gd name="connsiteY10" fmla="*/ 4551382 h 6378986"/>
                  <a:gd name="connsiteX11" fmla="*/ 3934801 w 5075311"/>
                  <a:gd name="connsiteY11" fmla="*/ 4289828 h 6378986"/>
                  <a:gd name="connsiteX12" fmla="*/ 3801974 w 5075311"/>
                  <a:gd name="connsiteY12" fmla="*/ 4074188 h 6378986"/>
                  <a:gd name="connsiteX13" fmla="*/ 3606833 w 5075311"/>
                  <a:gd name="connsiteY13" fmla="*/ 3670787 h 6378986"/>
                  <a:gd name="connsiteX14" fmla="*/ 3358396 w 5075311"/>
                  <a:gd name="connsiteY14" fmla="*/ 3292803 h 6378986"/>
                  <a:gd name="connsiteX15" fmla="*/ 3307562 w 5075311"/>
                  <a:gd name="connsiteY15" fmla="*/ 3228029 h 6378986"/>
                  <a:gd name="connsiteX16" fmla="*/ 3282964 w 5075311"/>
                  <a:gd name="connsiteY16" fmla="*/ 3143578 h 6378986"/>
                  <a:gd name="connsiteX17" fmla="*/ 3320680 w 5075311"/>
                  <a:gd name="connsiteY17" fmla="*/ 3009930 h 6378986"/>
                  <a:gd name="connsiteX18" fmla="*/ 3393653 w 5075311"/>
                  <a:gd name="connsiteY18" fmla="*/ 2678682 h 6378986"/>
                  <a:gd name="connsiteX19" fmla="*/ 3406772 w 5075311"/>
                  <a:gd name="connsiteY19" fmla="*/ 2467143 h 6378986"/>
                  <a:gd name="connsiteX20" fmla="*/ 3482205 w 5075311"/>
                  <a:gd name="connsiteY20" fmla="*/ 2043243 h 6378986"/>
                  <a:gd name="connsiteX21" fmla="*/ 3495323 w 5075311"/>
                  <a:gd name="connsiteY21" fmla="*/ 2008807 h 6378986"/>
                  <a:gd name="connsiteX22" fmla="*/ 3542059 w 5075311"/>
                  <a:gd name="connsiteY22" fmla="*/ 2009627 h 6378986"/>
                  <a:gd name="connsiteX23" fmla="*/ 3561737 w 5075311"/>
                  <a:gd name="connsiteY23" fmla="*/ 2055542 h 6378986"/>
                  <a:gd name="connsiteX24" fmla="*/ 3672426 w 5075311"/>
                  <a:gd name="connsiteY24" fmla="*/ 2252323 h 6378986"/>
                  <a:gd name="connsiteX25" fmla="*/ 3824931 w 5075311"/>
                  <a:gd name="connsiteY25" fmla="*/ 2322017 h 6378986"/>
                  <a:gd name="connsiteX26" fmla="*/ 3904464 w 5075311"/>
                  <a:gd name="connsiteY26" fmla="*/ 2292499 h 6378986"/>
                  <a:gd name="connsiteX27" fmla="*/ 3992196 w 5075311"/>
                  <a:gd name="connsiteY27" fmla="*/ 2211327 h 6378986"/>
                  <a:gd name="connsiteX28" fmla="*/ 4079107 w 5075311"/>
                  <a:gd name="connsiteY28" fmla="*/ 2100638 h 6378986"/>
                  <a:gd name="connsiteX29" fmla="*/ 4270969 w 5075311"/>
                  <a:gd name="connsiteY29" fmla="*/ 1850562 h 6378986"/>
                  <a:gd name="connsiteX30" fmla="*/ 4418555 w 5075311"/>
                  <a:gd name="connsiteY30" fmla="*/ 1652141 h 6378986"/>
                  <a:gd name="connsiteX31" fmla="*/ 4386578 w 5075311"/>
                  <a:gd name="connsiteY31" fmla="*/ 1506195 h 6378986"/>
                  <a:gd name="connsiteX32" fmla="*/ 4173398 w 5075311"/>
                  <a:gd name="connsiteY32" fmla="*/ 1466839 h 6378986"/>
                  <a:gd name="connsiteX33" fmla="*/ 4124203 w 5075311"/>
                  <a:gd name="connsiteY33" fmla="*/ 1560310 h 6378986"/>
                  <a:gd name="connsiteX34" fmla="*/ 4144701 w 5075311"/>
                  <a:gd name="connsiteY34" fmla="*/ 1697237 h 6378986"/>
                  <a:gd name="connsiteX35" fmla="*/ 4102885 w 5075311"/>
                  <a:gd name="connsiteY35" fmla="*/ 1797267 h 6378986"/>
                  <a:gd name="connsiteX36" fmla="*/ 4060249 w 5075311"/>
                  <a:gd name="connsiteY36" fmla="*/ 1831704 h 6378986"/>
                  <a:gd name="connsiteX37" fmla="*/ 3957759 w 5075311"/>
                  <a:gd name="connsiteY37" fmla="*/ 1914516 h 6378986"/>
                  <a:gd name="connsiteX38" fmla="*/ 3900364 w 5075311"/>
                  <a:gd name="connsiteY38" fmla="*/ 1953052 h 6378986"/>
                  <a:gd name="connsiteX39" fmla="*/ 3833131 w 5075311"/>
                  <a:gd name="connsiteY39" fmla="*/ 1925995 h 6378986"/>
                  <a:gd name="connsiteX40" fmla="*/ 3818372 w 5075311"/>
                  <a:gd name="connsiteY40" fmla="*/ 1894838 h 6378986"/>
                  <a:gd name="connsiteX41" fmla="*/ 3641269 w 5075311"/>
                  <a:gd name="connsiteY41" fmla="*/ 1451260 h 6378986"/>
                  <a:gd name="connsiteX42" fmla="*/ 3388734 w 5075311"/>
                  <a:gd name="connsiteY42" fmla="*/ 1191345 h 6378986"/>
                  <a:gd name="connsiteX43" fmla="*/ 3334619 w 5075311"/>
                  <a:gd name="connsiteY43" fmla="*/ 1166748 h 6378986"/>
                  <a:gd name="connsiteX44" fmla="*/ 3306742 w 5075311"/>
                  <a:gd name="connsiteY44" fmla="*/ 1146250 h 6378986"/>
                  <a:gd name="connsiteX45" fmla="*/ 3297722 w 5075311"/>
                  <a:gd name="connsiteY45" fmla="*/ 1126572 h 6378986"/>
                  <a:gd name="connsiteX46" fmla="*/ 3323960 w 5075311"/>
                  <a:gd name="connsiteY46" fmla="*/ 979806 h 6378986"/>
                  <a:gd name="connsiteX47" fmla="*/ 3387914 w 5075311"/>
                  <a:gd name="connsiteY47" fmla="*/ 916672 h 6378986"/>
                  <a:gd name="connsiteX48" fmla="*/ 3491224 w 5075311"/>
                  <a:gd name="connsiteY48" fmla="*/ 901913 h 6378986"/>
                  <a:gd name="connsiteX49" fmla="*/ 3556817 w 5075311"/>
                  <a:gd name="connsiteY49" fmla="*/ 836320 h 6378986"/>
                  <a:gd name="connsiteX50" fmla="*/ 3569116 w 5075311"/>
                  <a:gd name="connsiteY50" fmla="*/ 733009 h 6378986"/>
                  <a:gd name="connsiteX51" fmla="*/ 3578135 w 5075311"/>
                  <a:gd name="connsiteY51" fmla="*/ 678075 h 6378986"/>
                  <a:gd name="connsiteX52" fmla="*/ 3612572 w 5075311"/>
                  <a:gd name="connsiteY52" fmla="*/ 621500 h 6378986"/>
                  <a:gd name="connsiteX53" fmla="*/ 3629790 w 5075311"/>
                  <a:gd name="connsiteY53" fmla="*/ 568205 h 6378986"/>
                  <a:gd name="connsiteX54" fmla="*/ 3613392 w 5075311"/>
                  <a:gd name="connsiteY54" fmla="*/ 542788 h 6378986"/>
                  <a:gd name="connsiteX55" fmla="*/ 3578135 w 5075311"/>
                  <a:gd name="connsiteY55" fmla="*/ 387823 h 6378986"/>
                  <a:gd name="connsiteX56" fmla="*/ 3560097 w 5075311"/>
                  <a:gd name="connsiteY56" fmla="*/ 277133 h 6378986"/>
                  <a:gd name="connsiteX57" fmla="*/ 3479745 w 5075311"/>
                  <a:gd name="connsiteY57" fmla="*/ 112329 h 6378986"/>
                  <a:gd name="connsiteX58" fmla="*/ 3435469 w 5075311"/>
                  <a:gd name="connsiteY58" fmla="*/ 66414 h 6378986"/>
                  <a:gd name="connsiteX59" fmla="*/ 3296082 w 5075311"/>
                  <a:gd name="connsiteY59" fmla="*/ 14759 h 6378986"/>
                  <a:gd name="connsiteX60" fmla="*/ 3226389 w 5075311"/>
                  <a:gd name="connsiteY60" fmla="*/ 0 h 6378986"/>
                  <a:gd name="connsiteX61" fmla="*/ 3036988 w 5075311"/>
                  <a:gd name="connsiteY61" fmla="*/ 0 h 6378986"/>
                  <a:gd name="connsiteX62" fmla="*/ 3022229 w 5075311"/>
                  <a:gd name="connsiteY62" fmla="*/ 7379 h 6378986"/>
                  <a:gd name="connsiteX63" fmla="*/ 2812329 w 5075311"/>
                  <a:gd name="connsiteY63" fmla="*/ 136107 h 6378986"/>
                  <a:gd name="connsiteX64" fmla="*/ 2760674 w 5075311"/>
                  <a:gd name="connsiteY64" fmla="*/ 166444 h 6378986"/>
                  <a:gd name="connsiteX65" fmla="*/ 2560613 w 5075311"/>
                  <a:gd name="connsiteY65" fmla="*/ 318129 h 6378986"/>
                  <a:gd name="connsiteX66" fmla="*/ 2494200 w 5075311"/>
                  <a:gd name="connsiteY66" fmla="*/ 455056 h 6378986"/>
                  <a:gd name="connsiteX67" fmla="*/ 2341694 w 5075311"/>
                  <a:gd name="connsiteY67" fmla="*/ 602642 h 6378986"/>
                  <a:gd name="connsiteX68" fmla="*/ 2313817 w 5075311"/>
                  <a:gd name="connsiteY68" fmla="*/ 619040 h 6378986"/>
                  <a:gd name="connsiteX69" fmla="*/ 2258063 w 5075311"/>
                  <a:gd name="connsiteY69" fmla="*/ 727270 h 6378986"/>
                  <a:gd name="connsiteX70" fmla="*/ 2258063 w 5075311"/>
                  <a:gd name="connsiteY70" fmla="*/ 837139 h 6378986"/>
                  <a:gd name="connsiteX71" fmla="*/ 2190829 w 5075311"/>
                  <a:gd name="connsiteY71" fmla="*/ 969967 h 6378986"/>
                  <a:gd name="connsiteX72" fmla="*/ 2167871 w 5075311"/>
                  <a:gd name="connsiteY72" fmla="*/ 994564 h 6378986"/>
                  <a:gd name="connsiteX73" fmla="*/ 2253143 w 5075311"/>
                  <a:gd name="connsiteY73" fmla="*/ 954388 h 6378986"/>
                  <a:gd name="connsiteX74" fmla="*/ 2292499 w 5075311"/>
                  <a:gd name="connsiteY74" fmla="*/ 971606 h 6378986"/>
                  <a:gd name="connsiteX75" fmla="*/ 2296599 w 5075311"/>
                  <a:gd name="connsiteY75" fmla="*/ 1008503 h 6378986"/>
                  <a:gd name="connsiteX76" fmla="*/ 2303978 w 5075311"/>
                  <a:gd name="connsiteY76" fmla="*/ 1025721 h 6378986"/>
                  <a:gd name="connsiteX77" fmla="*/ 2323656 w 5075311"/>
                  <a:gd name="connsiteY77" fmla="*/ 1019162 h 6378986"/>
                  <a:gd name="connsiteX78" fmla="*/ 2352354 w 5075311"/>
                  <a:gd name="connsiteY78" fmla="*/ 968327 h 6378986"/>
                  <a:gd name="connsiteX79" fmla="*/ 2394169 w 5075311"/>
                  <a:gd name="connsiteY79" fmla="*/ 910112 h 6378986"/>
                  <a:gd name="connsiteX80" fmla="*/ 2506499 w 5075311"/>
                  <a:gd name="connsiteY80" fmla="*/ 797783 h 6378986"/>
                  <a:gd name="connsiteX81" fmla="*/ 2526997 w 5075311"/>
                  <a:gd name="connsiteY81" fmla="*/ 775645 h 6378986"/>
                  <a:gd name="connsiteX82" fmla="*/ 2535196 w 5075311"/>
                  <a:gd name="connsiteY82" fmla="*/ 803523 h 6378986"/>
                  <a:gd name="connsiteX83" fmla="*/ 2536016 w 5075311"/>
                  <a:gd name="connsiteY83" fmla="*/ 818281 h 6378986"/>
                  <a:gd name="connsiteX84" fmla="*/ 2548315 w 5075311"/>
                  <a:gd name="connsiteY84" fmla="*/ 842059 h 6378986"/>
                  <a:gd name="connsiteX85" fmla="*/ 2565533 w 5075311"/>
                  <a:gd name="connsiteY85" fmla="*/ 819101 h 6378986"/>
                  <a:gd name="connsiteX86" fmla="*/ 2571272 w 5075311"/>
                  <a:gd name="connsiteY86" fmla="*/ 746948 h 6378986"/>
                  <a:gd name="connsiteX87" fmla="*/ 2594230 w 5075311"/>
                  <a:gd name="connsiteY87" fmla="*/ 701853 h 6378986"/>
                  <a:gd name="connsiteX88" fmla="*/ 2614728 w 5075311"/>
                  <a:gd name="connsiteY88" fmla="*/ 696933 h 6378986"/>
                  <a:gd name="connsiteX89" fmla="*/ 2619648 w 5075311"/>
                  <a:gd name="connsiteY89" fmla="*/ 714971 h 6378986"/>
                  <a:gd name="connsiteX90" fmla="*/ 2598330 w 5075311"/>
                  <a:gd name="connsiteY90" fmla="*/ 809262 h 6378986"/>
                  <a:gd name="connsiteX91" fmla="*/ 2586851 w 5075311"/>
                  <a:gd name="connsiteY91" fmla="*/ 855998 h 6378986"/>
                  <a:gd name="connsiteX92" fmla="*/ 2621288 w 5075311"/>
                  <a:gd name="connsiteY92" fmla="*/ 819101 h 6378986"/>
                  <a:gd name="connsiteX93" fmla="*/ 2718858 w 5075311"/>
                  <a:gd name="connsiteY93" fmla="*/ 656757 h 6378986"/>
                  <a:gd name="connsiteX94" fmla="*/ 2731157 w 5075311"/>
                  <a:gd name="connsiteY94" fmla="*/ 623140 h 6378986"/>
                  <a:gd name="connsiteX95" fmla="*/ 2718858 w 5075311"/>
                  <a:gd name="connsiteY95" fmla="*/ 541968 h 6378986"/>
                  <a:gd name="connsiteX96" fmla="*/ 2729517 w 5075311"/>
                  <a:gd name="connsiteY96" fmla="*/ 496052 h 6378986"/>
                  <a:gd name="connsiteX97" fmla="*/ 2733617 w 5075311"/>
                  <a:gd name="connsiteY97" fmla="*/ 478014 h 6378986"/>
                  <a:gd name="connsiteX98" fmla="*/ 2739356 w 5075311"/>
                  <a:gd name="connsiteY98" fmla="*/ 450957 h 6378986"/>
                  <a:gd name="connsiteX99" fmla="*/ 2750015 w 5075311"/>
                  <a:gd name="connsiteY99" fmla="*/ 482114 h 6378986"/>
                  <a:gd name="connsiteX100" fmla="*/ 2760674 w 5075311"/>
                  <a:gd name="connsiteY100" fmla="*/ 560826 h 6378986"/>
                  <a:gd name="connsiteX101" fmla="*/ 2868084 w 5075311"/>
                  <a:gd name="connsiteY101" fmla="*/ 724810 h 6378986"/>
                  <a:gd name="connsiteX102" fmla="*/ 2919739 w 5075311"/>
                  <a:gd name="connsiteY102" fmla="*/ 810082 h 6378986"/>
                  <a:gd name="connsiteX103" fmla="*/ 2920559 w 5075311"/>
                  <a:gd name="connsiteY103" fmla="*/ 850258 h 6378986"/>
                  <a:gd name="connsiteX104" fmla="*/ 2822168 w 5075311"/>
                  <a:gd name="connsiteY104" fmla="*/ 983085 h 6378986"/>
                  <a:gd name="connsiteX105" fmla="*/ 2750015 w 5075311"/>
                  <a:gd name="connsiteY105" fmla="*/ 1002764 h 6378986"/>
                  <a:gd name="connsiteX106" fmla="*/ 2241664 w 5075311"/>
                  <a:gd name="connsiteY106" fmla="*/ 1252020 h 6378986"/>
                  <a:gd name="connsiteX107" fmla="*/ 1972730 w 5075311"/>
                  <a:gd name="connsiteY107" fmla="*/ 1436502 h 6378986"/>
                  <a:gd name="connsiteX108" fmla="*/ 1739872 w 5075311"/>
                  <a:gd name="connsiteY108" fmla="*/ 1598026 h 6378986"/>
                  <a:gd name="connsiteX109" fmla="*/ 1699696 w 5075311"/>
                  <a:gd name="connsiteY109" fmla="*/ 1662800 h 6378986"/>
                  <a:gd name="connsiteX110" fmla="*/ 1751351 w 5075311"/>
                  <a:gd name="connsiteY110" fmla="*/ 1910416 h 6378986"/>
                  <a:gd name="connsiteX111" fmla="*/ 1864500 w 5075311"/>
                  <a:gd name="connsiteY111" fmla="*/ 2036684 h 6378986"/>
                  <a:gd name="connsiteX112" fmla="*/ 2104737 w 5075311"/>
                  <a:gd name="connsiteY112" fmla="*/ 2244944 h 6378986"/>
                  <a:gd name="connsiteX113" fmla="*/ 2253963 w 5075311"/>
                  <a:gd name="connsiteY113" fmla="*/ 2404829 h 6378986"/>
                  <a:gd name="connsiteX114" fmla="*/ 2298239 w 5075311"/>
                  <a:gd name="connsiteY114" fmla="*/ 2482721 h 6378986"/>
                  <a:gd name="connsiteX115" fmla="*/ 2383510 w 5075311"/>
                  <a:gd name="connsiteY115" fmla="*/ 2585211 h 6378986"/>
                  <a:gd name="connsiteX116" fmla="*/ 2460583 w 5075311"/>
                  <a:gd name="connsiteY116" fmla="*/ 2648345 h 6378986"/>
                  <a:gd name="connsiteX117" fmla="*/ 2495840 w 5075311"/>
                  <a:gd name="connsiteY117" fmla="*/ 2664744 h 6378986"/>
                  <a:gd name="connsiteX118" fmla="*/ 2514698 w 5075311"/>
                  <a:gd name="connsiteY118" fmla="*/ 2700820 h 6378986"/>
                  <a:gd name="connsiteX119" fmla="*/ 2452384 w 5075311"/>
                  <a:gd name="connsiteY119" fmla="*/ 2811510 h 6378986"/>
                  <a:gd name="connsiteX120" fmla="*/ 2360553 w 5075311"/>
                  <a:gd name="connsiteY120" fmla="*/ 3205072 h 6378986"/>
                  <a:gd name="connsiteX121" fmla="*/ 2401549 w 5075311"/>
                  <a:gd name="connsiteY121" fmla="*/ 3352657 h 6378986"/>
                  <a:gd name="connsiteX122" fmla="*/ 2399089 w 5075311"/>
                  <a:gd name="connsiteY122" fmla="*/ 3473186 h 6378986"/>
                  <a:gd name="connsiteX123" fmla="*/ 2285940 w 5075311"/>
                  <a:gd name="connsiteY123" fmla="*/ 3719162 h 6378986"/>
                  <a:gd name="connsiteX124" fmla="*/ 2108837 w 5075311"/>
                  <a:gd name="connsiteY124" fmla="*/ 4179138 h 6378986"/>
                  <a:gd name="connsiteX125" fmla="*/ 1962891 w 5075311"/>
                  <a:gd name="connsiteY125" fmla="*/ 4257031 h 6378986"/>
                  <a:gd name="connsiteX126" fmla="*/ 1851382 w 5075311"/>
                  <a:gd name="connsiteY126" fmla="*/ 4222594 h 6378986"/>
                  <a:gd name="connsiteX127" fmla="*/ 1555390 w 5075311"/>
                  <a:gd name="connsiteY127" fmla="*/ 4189797 h 6378986"/>
                  <a:gd name="connsiteX128" fmla="*/ 1085575 w 5075311"/>
                  <a:gd name="connsiteY128" fmla="*/ 4302126 h 6378986"/>
                  <a:gd name="connsiteX129" fmla="*/ 760887 w 5075311"/>
                  <a:gd name="connsiteY129" fmla="*/ 4345582 h 6378986"/>
                  <a:gd name="connsiteX130" fmla="*/ 701852 w 5075311"/>
                  <a:gd name="connsiteY130" fmla="*/ 4328363 h 6378986"/>
                  <a:gd name="connsiteX131" fmla="*/ 503432 w 5075311"/>
                  <a:gd name="connsiteY131" fmla="*/ 4147981 h 6378986"/>
                  <a:gd name="connsiteX132" fmla="*/ 396022 w 5075311"/>
                  <a:gd name="connsiteY132" fmla="*/ 4142241 h 6378986"/>
                  <a:gd name="connsiteX133" fmla="*/ 238597 w 5075311"/>
                  <a:gd name="connsiteY133" fmla="*/ 4365260 h 6378986"/>
                  <a:gd name="connsiteX134" fmla="*/ 212360 w 5075311"/>
                  <a:gd name="connsiteY134" fmla="*/ 4462831 h 6378986"/>
                  <a:gd name="connsiteX135" fmla="*/ 147586 w 5075311"/>
                  <a:gd name="connsiteY135" fmla="*/ 4629275 h 6378986"/>
                  <a:gd name="connsiteX136" fmla="*/ 12299 w 5075311"/>
                  <a:gd name="connsiteY136" fmla="*/ 4901488 h 6378986"/>
                  <a:gd name="connsiteX137" fmla="*/ 0 w 5075311"/>
                  <a:gd name="connsiteY137" fmla="*/ 4943304 h 6378986"/>
                  <a:gd name="connsiteX138" fmla="*/ 0 w 5075311"/>
                  <a:gd name="connsiteY138" fmla="*/ 5082691 h 6378986"/>
                  <a:gd name="connsiteX139" fmla="*/ 9839 w 5075311"/>
                  <a:gd name="connsiteY139" fmla="*/ 5112208 h 6378986"/>
                  <a:gd name="connsiteX140" fmla="*/ 38536 w 5075311"/>
                  <a:gd name="connsiteY140" fmla="*/ 5183542 h 6378986"/>
                  <a:gd name="connsiteX141" fmla="*/ 127088 w 5075311"/>
                  <a:gd name="connsiteY141" fmla="*/ 5207319 h 6378986"/>
                  <a:gd name="connsiteX142" fmla="*/ 250076 w 5075311"/>
                  <a:gd name="connsiteY142" fmla="*/ 5067932 h 6378986"/>
                  <a:gd name="connsiteX143" fmla="*/ 289432 w 5075311"/>
                  <a:gd name="connsiteY143" fmla="*/ 4994139 h 6378986"/>
                  <a:gd name="connsiteX144" fmla="*/ 570665 w 5075311"/>
                  <a:gd name="connsiteY144" fmla="*/ 4719466 h 6378986"/>
                  <a:gd name="connsiteX145" fmla="*/ 610841 w 5075311"/>
                  <a:gd name="connsiteY145" fmla="*/ 4704707 h 6378986"/>
                  <a:gd name="connsiteX146" fmla="*/ 701033 w 5075311"/>
                  <a:gd name="connsiteY146" fmla="*/ 4671091 h 6378986"/>
                  <a:gd name="connsiteX147" fmla="*/ 765806 w 5075311"/>
                  <a:gd name="connsiteY147" fmla="*/ 4639114 h 6378986"/>
                  <a:gd name="connsiteX148" fmla="*/ 1231521 w 5075311"/>
                  <a:gd name="connsiteY148" fmla="*/ 4652232 h 6378986"/>
                  <a:gd name="connsiteX149" fmla="*/ 1609505 w 5075311"/>
                  <a:gd name="connsiteY149" fmla="*/ 4651413 h 6378986"/>
                  <a:gd name="connsiteX150" fmla="*/ 1875159 w 5075311"/>
                  <a:gd name="connsiteY150" fmla="*/ 4649773 h 6378986"/>
                  <a:gd name="connsiteX151" fmla="*/ 2066201 w 5075311"/>
                  <a:gd name="connsiteY151" fmla="*/ 4686669 h 6378986"/>
                  <a:gd name="connsiteX152" fmla="*/ 2356453 w 5075311"/>
                  <a:gd name="connsiteY152" fmla="*/ 4596478 h 6378986"/>
                  <a:gd name="connsiteX153" fmla="*/ 2472062 w 5075311"/>
                  <a:gd name="connsiteY153" fmla="*/ 4459551 h 6378986"/>
                  <a:gd name="connsiteX154" fmla="*/ 2604889 w 5075311"/>
                  <a:gd name="connsiteY154" fmla="*/ 4314425 h 6378986"/>
                  <a:gd name="connsiteX155" fmla="*/ 2800030 w 5075311"/>
                  <a:gd name="connsiteY155" fmla="*/ 4102885 h 6378986"/>
                  <a:gd name="connsiteX156" fmla="*/ 2842666 w 5075311"/>
                  <a:gd name="connsiteY156" fmla="*/ 4047950 h 6378986"/>
                  <a:gd name="connsiteX157" fmla="*/ 2913179 w 5075311"/>
                  <a:gd name="connsiteY157" fmla="*/ 3937261 h 6378986"/>
                  <a:gd name="connsiteX158" fmla="*/ 2948436 w 5075311"/>
                  <a:gd name="connsiteY158" fmla="*/ 3929882 h 6378986"/>
                  <a:gd name="connsiteX159" fmla="*/ 3249347 w 5075311"/>
                  <a:gd name="connsiteY159" fmla="*/ 4220954 h 6378986"/>
                  <a:gd name="connsiteX160" fmla="*/ 3370695 w 5075311"/>
                  <a:gd name="connsiteY160" fmla="*/ 4330824 h 6378986"/>
                  <a:gd name="connsiteX161" fmla="*/ 3446948 w 5075311"/>
                  <a:gd name="connsiteY161" fmla="*/ 4401337 h 6378986"/>
                  <a:gd name="connsiteX162" fmla="*/ 3537959 w 5075311"/>
                  <a:gd name="connsiteY162" fmla="*/ 4507107 h 6378986"/>
                  <a:gd name="connsiteX163" fmla="*/ 3587154 w 5075311"/>
                  <a:gd name="connsiteY163" fmla="*/ 4595658 h 6378986"/>
                  <a:gd name="connsiteX164" fmla="*/ 3615032 w 5075311"/>
                  <a:gd name="connsiteY164" fmla="*/ 4812937 h 6378986"/>
                  <a:gd name="connsiteX165" fmla="*/ 3749499 w 5075311"/>
                  <a:gd name="connsiteY165" fmla="*/ 5286032 h 6378986"/>
                  <a:gd name="connsiteX166" fmla="*/ 3911023 w 5075311"/>
                  <a:gd name="connsiteY166" fmla="*/ 5537747 h 6378986"/>
                  <a:gd name="connsiteX167" fmla="*/ 4116823 w 5075311"/>
                  <a:gd name="connsiteY167" fmla="*/ 5896053 h 6378986"/>
                  <a:gd name="connsiteX168" fmla="*/ 4126663 w 5075311"/>
                  <a:gd name="connsiteY168" fmla="*/ 5964926 h 6378986"/>
                  <a:gd name="connsiteX169" fmla="*/ 4166839 w 5075311"/>
                  <a:gd name="connsiteY169" fmla="*/ 6146949 h 6378986"/>
                  <a:gd name="connsiteX170" fmla="*/ 4254570 w 5075311"/>
                  <a:gd name="connsiteY170" fmla="*/ 6287155 h 6378986"/>
                  <a:gd name="connsiteX171" fmla="*/ 4276708 w 5075311"/>
                  <a:gd name="connsiteY171" fmla="*/ 6334710 h 6378986"/>
                  <a:gd name="connsiteX172" fmla="*/ 4378378 w 5075311"/>
                  <a:gd name="connsiteY172" fmla="*/ 6381446 h 6378986"/>
                  <a:gd name="connsiteX173" fmla="*/ 4594838 w 5075311"/>
                  <a:gd name="connsiteY173" fmla="*/ 6239600 h 6378986"/>
                  <a:gd name="connsiteX174" fmla="*/ 4609596 w 5075311"/>
                  <a:gd name="connsiteY174" fmla="*/ 6214182 h 6378986"/>
                  <a:gd name="connsiteX175" fmla="*/ 4671910 w 5075311"/>
                  <a:gd name="connsiteY175" fmla="*/ 6153508 h 6378986"/>
                  <a:gd name="connsiteX176" fmla="*/ 4793259 w 5075311"/>
                  <a:gd name="connsiteY176" fmla="*/ 6092014 h 6378986"/>
                  <a:gd name="connsiteX177" fmla="*/ 4964622 w 5075311"/>
                  <a:gd name="connsiteY177" fmla="*/ 5947708 h 6378986"/>
                  <a:gd name="connsiteX178" fmla="*/ 5070392 w 5075311"/>
                  <a:gd name="connsiteY178" fmla="*/ 5743548 h 6378986"/>
                  <a:gd name="connsiteX179" fmla="*/ 5056453 w 5075311"/>
                  <a:gd name="connsiteY179" fmla="*/ 5614820 h 6378986"/>
                  <a:gd name="connsiteX180" fmla="*/ 2626207 w 5075311"/>
                  <a:gd name="connsiteY180" fmla="*/ 2308898 h 6378986"/>
                  <a:gd name="connsiteX181" fmla="*/ 2601610 w 5075311"/>
                  <a:gd name="connsiteY181" fmla="*/ 2305618 h 6378986"/>
                  <a:gd name="connsiteX182" fmla="*/ 2467962 w 5075311"/>
                  <a:gd name="connsiteY182" fmla="*/ 2276101 h 6378986"/>
                  <a:gd name="connsiteX183" fmla="*/ 2369572 w 5075311"/>
                  <a:gd name="connsiteY183" fmla="*/ 2221986 h 6378986"/>
                  <a:gd name="connsiteX184" fmla="*/ 2270361 w 5075311"/>
                  <a:gd name="connsiteY184" fmla="*/ 2100638 h 6378986"/>
                  <a:gd name="connsiteX185" fmla="*/ 2064561 w 5075311"/>
                  <a:gd name="connsiteY185" fmla="*/ 1785788 h 6378986"/>
                  <a:gd name="connsiteX186" fmla="*/ 2119496 w 5075311"/>
                  <a:gd name="connsiteY186" fmla="*/ 1681658 h 6378986"/>
                  <a:gd name="connsiteX187" fmla="*/ 2465503 w 5075311"/>
                  <a:gd name="connsiteY187" fmla="*/ 1565229 h 6378986"/>
                  <a:gd name="connsiteX188" fmla="*/ 2545855 w 5075311"/>
                  <a:gd name="connsiteY188" fmla="*/ 1625904 h 6378986"/>
                  <a:gd name="connsiteX189" fmla="*/ 2588491 w 5075311"/>
                  <a:gd name="connsiteY189" fmla="*/ 2176071 h 6378986"/>
                  <a:gd name="connsiteX190" fmla="*/ 2622928 w 5075311"/>
                  <a:gd name="connsiteY190" fmla="*/ 2285120 h 6378986"/>
                  <a:gd name="connsiteX191" fmla="*/ 2626207 w 5075311"/>
                  <a:gd name="connsiteY191" fmla="*/ 2308898 h 637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</a:cxnLst>
                <a:rect l="l" t="t" r="r" b="b"/>
                <a:pathLst>
                  <a:path w="5075311" h="6378986">
                    <a:moveTo>
                      <a:pt x="5056453" y="5614820"/>
                    </a:moveTo>
                    <a:cubicBezTo>
                      <a:pt x="5035135" y="5568084"/>
                      <a:pt x="4996599" y="5552506"/>
                      <a:pt x="4947404" y="5571364"/>
                    </a:cubicBezTo>
                    <a:cubicBezTo>
                      <a:pt x="4917066" y="5582843"/>
                      <a:pt x="4890009" y="5601701"/>
                      <a:pt x="4861312" y="5615640"/>
                    </a:cubicBezTo>
                    <a:cubicBezTo>
                      <a:pt x="4803917" y="5643517"/>
                      <a:pt x="4748163" y="5677954"/>
                      <a:pt x="4684209" y="5686973"/>
                    </a:cubicBezTo>
                    <a:cubicBezTo>
                      <a:pt x="4600577" y="5698452"/>
                      <a:pt x="4515305" y="5696812"/>
                      <a:pt x="4430853" y="5707471"/>
                    </a:cubicBezTo>
                    <a:cubicBezTo>
                      <a:pt x="4420195" y="5709111"/>
                      <a:pt x="4409535" y="5707471"/>
                      <a:pt x="4398876" y="5706651"/>
                    </a:cubicBezTo>
                    <a:cubicBezTo>
                      <a:pt x="4366900" y="5704191"/>
                      <a:pt x="4344762" y="5690253"/>
                      <a:pt x="4334103" y="5658276"/>
                    </a:cubicBezTo>
                    <a:cubicBezTo>
                      <a:pt x="4318524" y="5611540"/>
                      <a:pt x="4302945" y="5565625"/>
                      <a:pt x="4280808" y="5521349"/>
                    </a:cubicBezTo>
                    <a:cubicBezTo>
                      <a:pt x="4240632" y="5443456"/>
                      <a:pt x="4212754" y="5360644"/>
                      <a:pt x="4194716" y="5275372"/>
                    </a:cubicBezTo>
                    <a:cubicBezTo>
                      <a:pt x="4157819" y="5098270"/>
                      <a:pt x="4109444" y="4925266"/>
                      <a:pt x="4032372" y="4761282"/>
                    </a:cubicBezTo>
                    <a:cubicBezTo>
                      <a:pt x="4001215" y="4695688"/>
                      <a:pt x="3993015" y="4623535"/>
                      <a:pt x="4002854" y="4551382"/>
                    </a:cubicBezTo>
                    <a:cubicBezTo>
                      <a:pt x="4015973" y="4453812"/>
                      <a:pt x="3997115" y="4366900"/>
                      <a:pt x="3934801" y="4289828"/>
                    </a:cubicBezTo>
                    <a:cubicBezTo>
                      <a:pt x="3880686" y="4223414"/>
                      <a:pt x="3838870" y="4150441"/>
                      <a:pt x="3801974" y="4074188"/>
                    </a:cubicBezTo>
                    <a:cubicBezTo>
                      <a:pt x="3737200" y="3939721"/>
                      <a:pt x="3673246" y="3804434"/>
                      <a:pt x="3606833" y="3670787"/>
                    </a:cubicBezTo>
                    <a:cubicBezTo>
                      <a:pt x="3539599" y="3534680"/>
                      <a:pt x="3462527" y="3405132"/>
                      <a:pt x="3358396" y="3292803"/>
                    </a:cubicBezTo>
                    <a:cubicBezTo>
                      <a:pt x="3339538" y="3273125"/>
                      <a:pt x="3322320" y="3250987"/>
                      <a:pt x="3307562" y="3228029"/>
                    </a:cubicBezTo>
                    <a:cubicBezTo>
                      <a:pt x="3291163" y="3202612"/>
                      <a:pt x="3282964" y="3174734"/>
                      <a:pt x="3282964" y="3143578"/>
                    </a:cubicBezTo>
                    <a:cubicBezTo>
                      <a:pt x="3282964" y="3095202"/>
                      <a:pt x="3302642" y="3053386"/>
                      <a:pt x="3320680" y="3009930"/>
                    </a:cubicBezTo>
                    <a:cubicBezTo>
                      <a:pt x="3364956" y="2904161"/>
                      <a:pt x="3392833" y="2795111"/>
                      <a:pt x="3393653" y="2678682"/>
                    </a:cubicBezTo>
                    <a:cubicBezTo>
                      <a:pt x="3394473" y="2608169"/>
                      <a:pt x="3392833" y="2536836"/>
                      <a:pt x="3406772" y="2467143"/>
                    </a:cubicBezTo>
                    <a:cubicBezTo>
                      <a:pt x="3434649" y="2326116"/>
                      <a:pt x="3455147" y="2184270"/>
                      <a:pt x="3482205" y="2043243"/>
                    </a:cubicBezTo>
                    <a:cubicBezTo>
                      <a:pt x="3484664" y="2030945"/>
                      <a:pt x="3487944" y="2019466"/>
                      <a:pt x="3495323" y="2008807"/>
                    </a:cubicBezTo>
                    <a:cubicBezTo>
                      <a:pt x="3512542" y="1981749"/>
                      <a:pt x="3527300" y="1981749"/>
                      <a:pt x="3542059" y="2009627"/>
                    </a:cubicBezTo>
                    <a:cubicBezTo>
                      <a:pt x="3550258" y="2024385"/>
                      <a:pt x="3555998" y="2039964"/>
                      <a:pt x="3561737" y="2055542"/>
                    </a:cubicBezTo>
                    <a:cubicBezTo>
                      <a:pt x="3589614" y="2126055"/>
                      <a:pt x="3626511" y="2191649"/>
                      <a:pt x="3672426" y="2252323"/>
                    </a:cubicBezTo>
                    <a:cubicBezTo>
                      <a:pt x="3711782" y="2303158"/>
                      <a:pt x="3764257" y="2321197"/>
                      <a:pt x="3824931" y="2322017"/>
                    </a:cubicBezTo>
                    <a:cubicBezTo>
                      <a:pt x="3855269" y="2322837"/>
                      <a:pt x="3882326" y="2313817"/>
                      <a:pt x="3904464" y="2292499"/>
                    </a:cubicBezTo>
                    <a:cubicBezTo>
                      <a:pt x="3933161" y="2265442"/>
                      <a:pt x="3961858" y="2236745"/>
                      <a:pt x="3992196" y="2211327"/>
                    </a:cubicBezTo>
                    <a:cubicBezTo>
                      <a:pt x="4029092" y="2180170"/>
                      <a:pt x="4056969" y="2143274"/>
                      <a:pt x="4079107" y="2100638"/>
                    </a:cubicBezTo>
                    <a:cubicBezTo>
                      <a:pt x="4129122" y="2006347"/>
                      <a:pt x="4197996" y="1925175"/>
                      <a:pt x="4270969" y="1850562"/>
                    </a:cubicBezTo>
                    <a:cubicBezTo>
                      <a:pt x="4330003" y="1789888"/>
                      <a:pt x="4379199" y="1725934"/>
                      <a:pt x="4418555" y="1652141"/>
                    </a:cubicBezTo>
                    <a:cubicBezTo>
                      <a:pt x="4449712" y="1593927"/>
                      <a:pt x="4441512" y="1542272"/>
                      <a:pt x="4386578" y="1506195"/>
                    </a:cubicBezTo>
                    <a:cubicBezTo>
                      <a:pt x="4322624" y="1464379"/>
                      <a:pt x="4255390" y="1428303"/>
                      <a:pt x="4173398" y="1466839"/>
                    </a:cubicBezTo>
                    <a:cubicBezTo>
                      <a:pt x="4129122" y="1487337"/>
                      <a:pt x="4106165" y="1516034"/>
                      <a:pt x="4124203" y="1560310"/>
                    </a:cubicBezTo>
                    <a:cubicBezTo>
                      <a:pt x="4142241" y="1605406"/>
                      <a:pt x="4141421" y="1650501"/>
                      <a:pt x="4144701" y="1697237"/>
                    </a:cubicBezTo>
                    <a:cubicBezTo>
                      <a:pt x="4147161" y="1738233"/>
                      <a:pt x="4129942" y="1769390"/>
                      <a:pt x="4102885" y="1797267"/>
                    </a:cubicBezTo>
                    <a:cubicBezTo>
                      <a:pt x="4090586" y="1810386"/>
                      <a:pt x="4075827" y="1821865"/>
                      <a:pt x="4060249" y="1831704"/>
                    </a:cubicBezTo>
                    <a:cubicBezTo>
                      <a:pt x="4023352" y="1856301"/>
                      <a:pt x="3988916" y="1883359"/>
                      <a:pt x="3957759" y="1914516"/>
                    </a:cubicBezTo>
                    <a:cubicBezTo>
                      <a:pt x="3941360" y="1930914"/>
                      <a:pt x="3923322" y="1945673"/>
                      <a:pt x="3900364" y="1953052"/>
                    </a:cubicBezTo>
                    <a:cubicBezTo>
                      <a:pt x="3861828" y="1966171"/>
                      <a:pt x="3851169" y="1962071"/>
                      <a:pt x="3833131" y="1925995"/>
                    </a:cubicBezTo>
                    <a:cubicBezTo>
                      <a:pt x="3828211" y="1915336"/>
                      <a:pt x="3823292" y="1904677"/>
                      <a:pt x="3818372" y="1894838"/>
                    </a:cubicBezTo>
                    <a:cubicBezTo>
                      <a:pt x="3751959" y="1749712"/>
                      <a:pt x="3692104" y="1602946"/>
                      <a:pt x="3641269" y="1451260"/>
                    </a:cubicBezTo>
                    <a:cubicBezTo>
                      <a:pt x="3599453" y="1326632"/>
                      <a:pt x="3525660" y="1227422"/>
                      <a:pt x="3388734" y="1191345"/>
                    </a:cubicBezTo>
                    <a:cubicBezTo>
                      <a:pt x="3369875" y="1186426"/>
                      <a:pt x="3351837" y="1175767"/>
                      <a:pt x="3334619" y="1166748"/>
                    </a:cubicBezTo>
                    <a:cubicBezTo>
                      <a:pt x="3324780" y="1161008"/>
                      <a:pt x="3315761" y="1153629"/>
                      <a:pt x="3306742" y="1146250"/>
                    </a:cubicBezTo>
                    <a:cubicBezTo>
                      <a:pt x="3301002" y="1141330"/>
                      <a:pt x="3296082" y="1134771"/>
                      <a:pt x="3297722" y="1126572"/>
                    </a:cubicBezTo>
                    <a:cubicBezTo>
                      <a:pt x="3310021" y="1078196"/>
                      <a:pt x="3310841" y="1028181"/>
                      <a:pt x="3323960" y="979806"/>
                    </a:cubicBezTo>
                    <a:cubicBezTo>
                      <a:pt x="3332979" y="946189"/>
                      <a:pt x="3354297" y="925691"/>
                      <a:pt x="3387914" y="916672"/>
                    </a:cubicBezTo>
                    <a:cubicBezTo>
                      <a:pt x="3421531" y="907653"/>
                      <a:pt x="3456787" y="905193"/>
                      <a:pt x="3491224" y="901913"/>
                    </a:cubicBezTo>
                    <a:cubicBezTo>
                      <a:pt x="3536319" y="897814"/>
                      <a:pt x="3554358" y="880595"/>
                      <a:pt x="3556817" y="836320"/>
                    </a:cubicBezTo>
                    <a:cubicBezTo>
                      <a:pt x="3558457" y="801883"/>
                      <a:pt x="3571576" y="769086"/>
                      <a:pt x="3569116" y="733009"/>
                    </a:cubicBezTo>
                    <a:cubicBezTo>
                      <a:pt x="3568296" y="716611"/>
                      <a:pt x="3580595" y="696933"/>
                      <a:pt x="3578135" y="678075"/>
                    </a:cubicBezTo>
                    <a:cubicBezTo>
                      <a:pt x="3574036" y="649378"/>
                      <a:pt x="3583875" y="631339"/>
                      <a:pt x="3612572" y="621500"/>
                    </a:cubicBezTo>
                    <a:cubicBezTo>
                      <a:pt x="3639630" y="611661"/>
                      <a:pt x="3644549" y="593623"/>
                      <a:pt x="3629790" y="568205"/>
                    </a:cubicBezTo>
                    <a:cubicBezTo>
                      <a:pt x="3624871" y="559186"/>
                      <a:pt x="3619951" y="550987"/>
                      <a:pt x="3613392" y="542788"/>
                    </a:cubicBezTo>
                    <a:cubicBezTo>
                      <a:pt x="3575676" y="496872"/>
                      <a:pt x="3568296" y="444397"/>
                      <a:pt x="3578135" y="387823"/>
                    </a:cubicBezTo>
                    <a:cubicBezTo>
                      <a:pt x="3584695" y="349286"/>
                      <a:pt x="3578955" y="312390"/>
                      <a:pt x="3560097" y="277133"/>
                    </a:cubicBezTo>
                    <a:cubicBezTo>
                      <a:pt x="3531400" y="223019"/>
                      <a:pt x="3505982" y="167264"/>
                      <a:pt x="3479745" y="112329"/>
                    </a:cubicBezTo>
                    <a:cubicBezTo>
                      <a:pt x="3469906" y="91831"/>
                      <a:pt x="3454327" y="77893"/>
                      <a:pt x="3435469" y="66414"/>
                    </a:cubicBezTo>
                    <a:cubicBezTo>
                      <a:pt x="3392833" y="38536"/>
                      <a:pt x="3345278" y="25418"/>
                      <a:pt x="3296082" y="14759"/>
                    </a:cubicBezTo>
                    <a:cubicBezTo>
                      <a:pt x="3273125" y="9839"/>
                      <a:pt x="3248527" y="11479"/>
                      <a:pt x="3226389" y="0"/>
                    </a:cubicBezTo>
                    <a:cubicBezTo>
                      <a:pt x="3163255" y="0"/>
                      <a:pt x="3100121" y="0"/>
                      <a:pt x="3036988" y="0"/>
                    </a:cubicBezTo>
                    <a:cubicBezTo>
                      <a:pt x="3034528" y="7379"/>
                      <a:pt x="3027148" y="5739"/>
                      <a:pt x="3022229" y="7379"/>
                    </a:cubicBezTo>
                    <a:cubicBezTo>
                      <a:pt x="2936957" y="24598"/>
                      <a:pt x="2866444" y="67234"/>
                      <a:pt x="2812329" y="136107"/>
                    </a:cubicBezTo>
                    <a:cubicBezTo>
                      <a:pt x="2798391" y="153325"/>
                      <a:pt x="2782812" y="163164"/>
                      <a:pt x="2760674" y="166444"/>
                    </a:cubicBezTo>
                    <a:cubicBezTo>
                      <a:pt x="2665563" y="178743"/>
                      <a:pt x="2599150" y="230398"/>
                      <a:pt x="2560613" y="318129"/>
                    </a:cubicBezTo>
                    <a:cubicBezTo>
                      <a:pt x="2540115" y="364045"/>
                      <a:pt x="2517157" y="409141"/>
                      <a:pt x="2494200" y="455056"/>
                    </a:cubicBezTo>
                    <a:cubicBezTo>
                      <a:pt x="2460583" y="522290"/>
                      <a:pt x="2419587" y="581324"/>
                      <a:pt x="2341694" y="602642"/>
                    </a:cubicBezTo>
                    <a:cubicBezTo>
                      <a:pt x="2331856" y="605102"/>
                      <a:pt x="2322836" y="613301"/>
                      <a:pt x="2313817" y="619040"/>
                    </a:cubicBezTo>
                    <a:cubicBezTo>
                      <a:pt x="2273641" y="644458"/>
                      <a:pt x="2253963" y="678895"/>
                      <a:pt x="2258063" y="727270"/>
                    </a:cubicBezTo>
                    <a:cubicBezTo>
                      <a:pt x="2260522" y="763347"/>
                      <a:pt x="2257243" y="800243"/>
                      <a:pt x="2258063" y="837139"/>
                    </a:cubicBezTo>
                    <a:cubicBezTo>
                      <a:pt x="2259702" y="893714"/>
                      <a:pt x="2231825" y="934710"/>
                      <a:pt x="2190829" y="969967"/>
                    </a:cubicBezTo>
                    <a:cubicBezTo>
                      <a:pt x="2183450" y="976526"/>
                      <a:pt x="2173611" y="981446"/>
                      <a:pt x="2167871" y="994564"/>
                    </a:cubicBezTo>
                    <a:cubicBezTo>
                      <a:pt x="2201488" y="986365"/>
                      <a:pt x="2226086" y="968327"/>
                      <a:pt x="2253143" y="954388"/>
                    </a:cubicBezTo>
                    <a:cubicBezTo>
                      <a:pt x="2272821" y="943729"/>
                      <a:pt x="2286760" y="949469"/>
                      <a:pt x="2292499" y="971606"/>
                    </a:cubicBezTo>
                    <a:cubicBezTo>
                      <a:pt x="2295779" y="983905"/>
                      <a:pt x="2295779" y="996204"/>
                      <a:pt x="2296599" y="1008503"/>
                    </a:cubicBezTo>
                    <a:cubicBezTo>
                      <a:pt x="2297419" y="1015062"/>
                      <a:pt x="2296599" y="1022442"/>
                      <a:pt x="2303978" y="1025721"/>
                    </a:cubicBezTo>
                    <a:cubicBezTo>
                      <a:pt x="2312177" y="1029821"/>
                      <a:pt x="2317917" y="1023262"/>
                      <a:pt x="2323656" y="1019162"/>
                    </a:cubicBezTo>
                    <a:cubicBezTo>
                      <a:pt x="2340055" y="1006043"/>
                      <a:pt x="2349894" y="988825"/>
                      <a:pt x="2352354" y="968327"/>
                    </a:cubicBezTo>
                    <a:cubicBezTo>
                      <a:pt x="2355633" y="941269"/>
                      <a:pt x="2370392" y="921591"/>
                      <a:pt x="2394169" y="910112"/>
                    </a:cubicBezTo>
                    <a:cubicBezTo>
                      <a:pt x="2445005" y="885515"/>
                      <a:pt x="2480261" y="846159"/>
                      <a:pt x="2506499" y="797783"/>
                    </a:cubicBezTo>
                    <a:cubicBezTo>
                      <a:pt x="2511418" y="788764"/>
                      <a:pt x="2517157" y="774006"/>
                      <a:pt x="2526997" y="775645"/>
                    </a:cubicBezTo>
                    <a:cubicBezTo>
                      <a:pt x="2538475" y="778105"/>
                      <a:pt x="2533556" y="793684"/>
                      <a:pt x="2535196" y="803523"/>
                    </a:cubicBezTo>
                    <a:cubicBezTo>
                      <a:pt x="2536016" y="808442"/>
                      <a:pt x="2535196" y="813362"/>
                      <a:pt x="2536016" y="818281"/>
                    </a:cubicBezTo>
                    <a:cubicBezTo>
                      <a:pt x="2536836" y="828120"/>
                      <a:pt x="2536016" y="841239"/>
                      <a:pt x="2548315" y="842059"/>
                    </a:cubicBezTo>
                    <a:cubicBezTo>
                      <a:pt x="2562253" y="843699"/>
                      <a:pt x="2564713" y="829760"/>
                      <a:pt x="2565533" y="819101"/>
                    </a:cubicBezTo>
                    <a:cubicBezTo>
                      <a:pt x="2567993" y="795323"/>
                      <a:pt x="2569633" y="770726"/>
                      <a:pt x="2571272" y="746948"/>
                    </a:cubicBezTo>
                    <a:cubicBezTo>
                      <a:pt x="2572912" y="728910"/>
                      <a:pt x="2578652" y="712511"/>
                      <a:pt x="2594230" y="701853"/>
                    </a:cubicBezTo>
                    <a:cubicBezTo>
                      <a:pt x="2599970" y="697753"/>
                      <a:pt x="2606529" y="692013"/>
                      <a:pt x="2614728" y="696933"/>
                    </a:cubicBezTo>
                    <a:cubicBezTo>
                      <a:pt x="2621288" y="701033"/>
                      <a:pt x="2620468" y="708412"/>
                      <a:pt x="2619648" y="714971"/>
                    </a:cubicBezTo>
                    <a:cubicBezTo>
                      <a:pt x="2616368" y="746948"/>
                      <a:pt x="2608169" y="778925"/>
                      <a:pt x="2598330" y="809262"/>
                    </a:cubicBezTo>
                    <a:cubicBezTo>
                      <a:pt x="2593410" y="824021"/>
                      <a:pt x="2584391" y="837959"/>
                      <a:pt x="2586851" y="855998"/>
                    </a:cubicBezTo>
                    <a:cubicBezTo>
                      <a:pt x="2606529" y="850258"/>
                      <a:pt x="2614728" y="835500"/>
                      <a:pt x="2621288" y="819101"/>
                    </a:cubicBezTo>
                    <a:cubicBezTo>
                      <a:pt x="2645065" y="760067"/>
                      <a:pt x="2668843" y="700213"/>
                      <a:pt x="2718858" y="656757"/>
                    </a:cubicBezTo>
                    <a:cubicBezTo>
                      <a:pt x="2728697" y="648558"/>
                      <a:pt x="2731157" y="636259"/>
                      <a:pt x="2731157" y="623140"/>
                    </a:cubicBezTo>
                    <a:cubicBezTo>
                      <a:pt x="2731977" y="595263"/>
                      <a:pt x="2725418" y="569025"/>
                      <a:pt x="2718858" y="541968"/>
                    </a:cubicBezTo>
                    <a:cubicBezTo>
                      <a:pt x="2714759" y="525569"/>
                      <a:pt x="2709019" y="507531"/>
                      <a:pt x="2729517" y="496052"/>
                    </a:cubicBezTo>
                    <a:cubicBezTo>
                      <a:pt x="2736896" y="491953"/>
                      <a:pt x="2733617" y="484573"/>
                      <a:pt x="2733617" y="478014"/>
                    </a:cubicBezTo>
                    <a:cubicBezTo>
                      <a:pt x="2733617" y="469815"/>
                      <a:pt x="2730337" y="460796"/>
                      <a:pt x="2739356" y="450957"/>
                    </a:cubicBezTo>
                    <a:cubicBezTo>
                      <a:pt x="2748375" y="460796"/>
                      <a:pt x="2748375" y="471455"/>
                      <a:pt x="2750015" y="482114"/>
                    </a:cubicBezTo>
                    <a:cubicBezTo>
                      <a:pt x="2753295" y="508351"/>
                      <a:pt x="2755755" y="534589"/>
                      <a:pt x="2760674" y="560826"/>
                    </a:cubicBezTo>
                    <a:cubicBezTo>
                      <a:pt x="2772973" y="630519"/>
                      <a:pt x="2800850" y="690374"/>
                      <a:pt x="2868084" y="724810"/>
                    </a:cubicBezTo>
                    <a:cubicBezTo>
                      <a:pt x="2901701" y="742029"/>
                      <a:pt x="2917279" y="773186"/>
                      <a:pt x="2919739" y="810082"/>
                    </a:cubicBezTo>
                    <a:cubicBezTo>
                      <a:pt x="2920559" y="823201"/>
                      <a:pt x="2920559" y="836320"/>
                      <a:pt x="2920559" y="850258"/>
                    </a:cubicBezTo>
                    <a:cubicBezTo>
                      <a:pt x="2920559" y="910112"/>
                      <a:pt x="2878743" y="965867"/>
                      <a:pt x="2822168" y="983085"/>
                    </a:cubicBezTo>
                    <a:cubicBezTo>
                      <a:pt x="2798391" y="990465"/>
                      <a:pt x="2774613" y="997024"/>
                      <a:pt x="2750015" y="1002764"/>
                    </a:cubicBezTo>
                    <a:cubicBezTo>
                      <a:pt x="2562253" y="1049499"/>
                      <a:pt x="2393350" y="1134771"/>
                      <a:pt x="2241664" y="1252020"/>
                    </a:cubicBezTo>
                    <a:cubicBezTo>
                      <a:pt x="2155573" y="1318433"/>
                      <a:pt x="2067841" y="1382387"/>
                      <a:pt x="1972730" y="1436502"/>
                    </a:cubicBezTo>
                    <a:cubicBezTo>
                      <a:pt x="1890738" y="1483237"/>
                      <a:pt x="1812845" y="1537352"/>
                      <a:pt x="1739872" y="1598026"/>
                    </a:cubicBezTo>
                    <a:cubicBezTo>
                      <a:pt x="1719374" y="1615245"/>
                      <a:pt x="1705436" y="1636563"/>
                      <a:pt x="1699696" y="1662800"/>
                    </a:cubicBezTo>
                    <a:cubicBezTo>
                      <a:pt x="1680838" y="1752991"/>
                      <a:pt x="1695597" y="1835803"/>
                      <a:pt x="1751351" y="1910416"/>
                    </a:cubicBezTo>
                    <a:cubicBezTo>
                      <a:pt x="1784968" y="1956332"/>
                      <a:pt x="1823504" y="1997328"/>
                      <a:pt x="1864500" y="2036684"/>
                    </a:cubicBezTo>
                    <a:cubicBezTo>
                      <a:pt x="1941573" y="2109657"/>
                      <a:pt x="2012906" y="2190009"/>
                      <a:pt x="2104737" y="2244944"/>
                    </a:cubicBezTo>
                    <a:cubicBezTo>
                      <a:pt x="2171151" y="2284300"/>
                      <a:pt x="2217886" y="2339235"/>
                      <a:pt x="2253963" y="2404829"/>
                    </a:cubicBezTo>
                    <a:cubicBezTo>
                      <a:pt x="2268722" y="2431066"/>
                      <a:pt x="2282660" y="2457304"/>
                      <a:pt x="2298239" y="2482721"/>
                    </a:cubicBezTo>
                    <a:cubicBezTo>
                      <a:pt x="2322016" y="2521258"/>
                      <a:pt x="2347434" y="2558154"/>
                      <a:pt x="2383510" y="2585211"/>
                    </a:cubicBezTo>
                    <a:cubicBezTo>
                      <a:pt x="2410568" y="2604889"/>
                      <a:pt x="2437625" y="2623748"/>
                      <a:pt x="2460583" y="2648345"/>
                    </a:cubicBezTo>
                    <a:cubicBezTo>
                      <a:pt x="2470422" y="2658184"/>
                      <a:pt x="2481901" y="2663104"/>
                      <a:pt x="2495840" y="2664744"/>
                    </a:cubicBezTo>
                    <a:cubicBezTo>
                      <a:pt x="2522897" y="2668023"/>
                      <a:pt x="2527817" y="2676223"/>
                      <a:pt x="2514698" y="2700820"/>
                    </a:cubicBezTo>
                    <a:cubicBezTo>
                      <a:pt x="2495020" y="2737717"/>
                      <a:pt x="2473702" y="2774613"/>
                      <a:pt x="2452384" y="2811510"/>
                    </a:cubicBezTo>
                    <a:cubicBezTo>
                      <a:pt x="2381871" y="2932858"/>
                      <a:pt x="2345794" y="3062405"/>
                      <a:pt x="2360553" y="3205072"/>
                    </a:cubicBezTo>
                    <a:cubicBezTo>
                      <a:pt x="2365472" y="3256727"/>
                      <a:pt x="2374491" y="3307562"/>
                      <a:pt x="2401549" y="3352657"/>
                    </a:cubicBezTo>
                    <a:cubicBezTo>
                      <a:pt x="2426146" y="3394473"/>
                      <a:pt x="2425326" y="3432190"/>
                      <a:pt x="2399089" y="3473186"/>
                    </a:cubicBezTo>
                    <a:cubicBezTo>
                      <a:pt x="2349894" y="3549439"/>
                      <a:pt x="2316277" y="3633890"/>
                      <a:pt x="2285940" y="3719162"/>
                    </a:cubicBezTo>
                    <a:cubicBezTo>
                      <a:pt x="2231005" y="3874127"/>
                      <a:pt x="2175251" y="4029092"/>
                      <a:pt x="2108837" y="4179138"/>
                    </a:cubicBezTo>
                    <a:cubicBezTo>
                      <a:pt x="2076860" y="4251291"/>
                      <a:pt x="2039964" y="4270149"/>
                      <a:pt x="1962891" y="4257031"/>
                    </a:cubicBezTo>
                    <a:cubicBezTo>
                      <a:pt x="1924355" y="4250471"/>
                      <a:pt x="1887458" y="4237352"/>
                      <a:pt x="1851382" y="4222594"/>
                    </a:cubicBezTo>
                    <a:cubicBezTo>
                      <a:pt x="1755451" y="4184877"/>
                      <a:pt x="1656241" y="4172579"/>
                      <a:pt x="1555390" y="4189797"/>
                    </a:cubicBezTo>
                    <a:cubicBezTo>
                      <a:pt x="1396326" y="4216035"/>
                      <a:pt x="1242180" y="4263590"/>
                      <a:pt x="1085575" y="4302126"/>
                    </a:cubicBezTo>
                    <a:cubicBezTo>
                      <a:pt x="978986" y="4328363"/>
                      <a:pt x="870756" y="4344762"/>
                      <a:pt x="760887" y="4345582"/>
                    </a:cubicBezTo>
                    <a:cubicBezTo>
                      <a:pt x="739569" y="4345582"/>
                      <a:pt x="719071" y="4341482"/>
                      <a:pt x="701852" y="4328363"/>
                    </a:cubicBezTo>
                    <a:cubicBezTo>
                      <a:pt x="631339" y="4272609"/>
                      <a:pt x="560826" y="4217674"/>
                      <a:pt x="503432" y="4147981"/>
                    </a:cubicBezTo>
                    <a:cubicBezTo>
                      <a:pt x="466535" y="4102885"/>
                      <a:pt x="437838" y="4100425"/>
                      <a:pt x="396022" y="4142241"/>
                    </a:cubicBezTo>
                    <a:cubicBezTo>
                      <a:pt x="330428" y="4207015"/>
                      <a:pt x="277953" y="4281628"/>
                      <a:pt x="238597" y="4365260"/>
                    </a:cubicBezTo>
                    <a:cubicBezTo>
                      <a:pt x="223838" y="4396417"/>
                      <a:pt x="211540" y="4428394"/>
                      <a:pt x="212360" y="4462831"/>
                    </a:cubicBezTo>
                    <a:cubicBezTo>
                      <a:pt x="213179" y="4527605"/>
                      <a:pt x="187762" y="4579260"/>
                      <a:pt x="147586" y="4629275"/>
                    </a:cubicBezTo>
                    <a:cubicBezTo>
                      <a:pt x="83632" y="4709627"/>
                      <a:pt x="37716" y="4800638"/>
                      <a:pt x="12299" y="4901488"/>
                    </a:cubicBezTo>
                    <a:cubicBezTo>
                      <a:pt x="9019" y="4915427"/>
                      <a:pt x="9019" y="4931005"/>
                      <a:pt x="0" y="4943304"/>
                    </a:cubicBezTo>
                    <a:cubicBezTo>
                      <a:pt x="0" y="4990040"/>
                      <a:pt x="0" y="5036775"/>
                      <a:pt x="0" y="5082691"/>
                    </a:cubicBezTo>
                    <a:cubicBezTo>
                      <a:pt x="8199" y="5090890"/>
                      <a:pt x="7379" y="5102369"/>
                      <a:pt x="9839" y="5112208"/>
                    </a:cubicBezTo>
                    <a:cubicBezTo>
                      <a:pt x="16398" y="5136806"/>
                      <a:pt x="23778" y="5162223"/>
                      <a:pt x="38536" y="5183542"/>
                    </a:cubicBezTo>
                    <a:cubicBezTo>
                      <a:pt x="58214" y="5210599"/>
                      <a:pt x="104130" y="5225357"/>
                      <a:pt x="127088" y="5207319"/>
                    </a:cubicBezTo>
                    <a:cubicBezTo>
                      <a:pt x="176283" y="5168783"/>
                      <a:pt x="229578" y="5132706"/>
                      <a:pt x="250076" y="5067932"/>
                    </a:cubicBezTo>
                    <a:cubicBezTo>
                      <a:pt x="258275" y="5040875"/>
                      <a:pt x="269754" y="5015458"/>
                      <a:pt x="289432" y="4994139"/>
                    </a:cubicBezTo>
                    <a:cubicBezTo>
                      <a:pt x="377984" y="4896569"/>
                      <a:pt x="473094" y="4807198"/>
                      <a:pt x="570665" y="4719466"/>
                    </a:cubicBezTo>
                    <a:cubicBezTo>
                      <a:pt x="582144" y="4708807"/>
                      <a:pt x="595263" y="4699788"/>
                      <a:pt x="610841" y="4704707"/>
                    </a:cubicBezTo>
                    <a:cubicBezTo>
                      <a:pt x="650197" y="4716187"/>
                      <a:pt x="678895" y="4702248"/>
                      <a:pt x="701033" y="4671091"/>
                    </a:cubicBezTo>
                    <a:cubicBezTo>
                      <a:pt x="716611" y="4648953"/>
                      <a:pt x="738749" y="4640754"/>
                      <a:pt x="765806" y="4639114"/>
                    </a:cubicBezTo>
                    <a:cubicBezTo>
                      <a:pt x="921591" y="4631734"/>
                      <a:pt x="1076556" y="4638294"/>
                      <a:pt x="1231521" y="4652232"/>
                    </a:cubicBezTo>
                    <a:cubicBezTo>
                      <a:pt x="1357789" y="4663711"/>
                      <a:pt x="1483237" y="4664531"/>
                      <a:pt x="1609505" y="4651413"/>
                    </a:cubicBezTo>
                    <a:cubicBezTo>
                      <a:pt x="1698056" y="4642394"/>
                      <a:pt x="1787428" y="4636654"/>
                      <a:pt x="1875159" y="4649773"/>
                    </a:cubicBezTo>
                    <a:cubicBezTo>
                      <a:pt x="1939113" y="4659612"/>
                      <a:pt x="2003067" y="4671911"/>
                      <a:pt x="2066201" y="4686669"/>
                    </a:cubicBezTo>
                    <a:cubicBezTo>
                      <a:pt x="2180990" y="4712907"/>
                      <a:pt x="2275281" y="4677650"/>
                      <a:pt x="2356453" y="4596478"/>
                    </a:cubicBezTo>
                    <a:cubicBezTo>
                      <a:pt x="2399089" y="4553842"/>
                      <a:pt x="2437625" y="4507926"/>
                      <a:pt x="2472062" y="4459551"/>
                    </a:cubicBezTo>
                    <a:cubicBezTo>
                      <a:pt x="2510598" y="4405436"/>
                      <a:pt x="2554054" y="4357061"/>
                      <a:pt x="2604889" y="4314425"/>
                    </a:cubicBezTo>
                    <a:cubicBezTo>
                      <a:pt x="2679502" y="4252931"/>
                      <a:pt x="2749195" y="4186517"/>
                      <a:pt x="2800030" y="4102885"/>
                    </a:cubicBezTo>
                    <a:cubicBezTo>
                      <a:pt x="2812329" y="4083207"/>
                      <a:pt x="2827908" y="4065989"/>
                      <a:pt x="2842666" y="4047950"/>
                    </a:cubicBezTo>
                    <a:cubicBezTo>
                      <a:pt x="2870544" y="4013514"/>
                      <a:pt x="2896781" y="3979077"/>
                      <a:pt x="2913179" y="3937261"/>
                    </a:cubicBezTo>
                    <a:cubicBezTo>
                      <a:pt x="2923018" y="3912663"/>
                      <a:pt x="2928758" y="3911843"/>
                      <a:pt x="2948436" y="3929882"/>
                    </a:cubicBezTo>
                    <a:cubicBezTo>
                      <a:pt x="3050106" y="4025813"/>
                      <a:pt x="3155056" y="4117644"/>
                      <a:pt x="3249347" y="4220954"/>
                    </a:cubicBezTo>
                    <a:cubicBezTo>
                      <a:pt x="3286244" y="4261130"/>
                      <a:pt x="3323140" y="4302126"/>
                      <a:pt x="3370695" y="4330824"/>
                    </a:cubicBezTo>
                    <a:cubicBezTo>
                      <a:pt x="3401032" y="4348861"/>
                      <a:pt x="3426450" y="4372639"/>
                      <a:pt x="3446948" y="4401337"/>
                    </a:cubicBezTo>
                    <a:cubicBezTo>
                      <a:pt x="3474825" y="4439053"/>
                      <a:pt x="3504343" y="4474310"/>
                      <a:pt x="3537959" y="4507107"/>
                    </a:cubicBezTo>
                    <a:cubicBezTo>
                      <a:pt x="3562557" y="4531704"/>
                      <a:pt x="3577316" y="4561221"/>
                      <a:pt x="3587154" y="4595658"/>
                    </a:cubicBezTo>
                    <a:cubicBezTo>
                      <a:pt x="3606013" y="4666991"/>
                      <a:pt x="3610932" y="4739964"/>
                      <a:pt x="3615032" y="4812937"/>
                    </a:cubicBezTo>
                    <a:cubicBezTo>
                      <a:pt x="3624871" y="4980201"/>
                      <a:pt x="3669147" y="5138446"/>
                      <a:pt x="3749499" y="5286032"/>
                    </a:cubicBezTo>
                    <a:cubicBezTo>
                      <a:pt x="3797054" y="5373763"/>
                      <a:pt x="3855269" y="5454935"/>
                      <a:pt x="3911023" y="5537747"/>
                    </a:cubicBezTo>
                    <a:cubicBezTo>
                      <a:pt x="3988096" y="5652536"/>
                      <a:pt x="4055329" y="5773064"/>
                      <a:pt x="4116823" y="5896053"/>
                    </a:cubicBezTo>
                    <a:cubicBezTo>
                      <a:pt x="4127483" y="5918191"/>
                      <a:pt x="4135682" y="5939508"/>
                      <a:pt x="4126663" y="5964926"/>
                    </a:cubicBezTo>
                    <a:cubicBezTo>
                      <a:pt x="4102885" y="6033799"/>
                      <a:pt x="4117643" y="6095293"/>
                      <a:pt x="4166839" y="6146949"/>
                    </a:cubicBezTo>
                    <a:cubicBezTo>
                      <a:pt x="4206195" y="6187945"/>
                      <a:pt x="4232432" y="6236320"/>
                      <a:pt x="4254570" y="6287155"/>
                    </a:cubicBezTo>
                    <a:cubicBezTo>
                      <a:pt x="4261949" y="6302734"/>
                      <a:pt x="4268509" y="6319132"/>
                      <a:pt x="4276708" y="6334710"/>
                    </a:cubicBezTo>
                    <a:cubicBezTo>
                      <a:pt x="4295566" y="6368327"/>
                      <a:pt x="4346402" y="6391285"/>
                      <a:pt x="4378378" y="6381446"/>
                    </a:cubicBezTo>
                    <a:cubicBezTo>
                      <a:pt x="4464470" y="6355208"/>
                      <a:pt x="4532523" y="6301914"/>
                      <a:pt x="4594838" y="6239600"/>
                    </a:cubicBezTo>
                    <a:cubicBezTo>
                      <a:pt x="4602217" y="6232220"/>
                      <a:pt x="4607956" y="6224021"/>
                      <a:pt x="4609596" y="6214182"/>
                    </a:cubicBezTo>
                    <a:cubicBezTo>
                      <a:pt x="4613696" y="6176466"/>
                      <a:pt x="4639113" y="6160067"/>
                      <a:pt x="4671910" y="6153508"/>
                    </a:cubicBezTo>
                    <a:cubicBezTo>
                      <a:pt x="4718646" y="6144489"/>
                      <a:pt x="4756362" y="6119071"/>
                      <a:pt x="4793259" y="6092014"/>
                    </a:cubicBezTo>
                    <a:cubicBezTo>
                      <a:pt x="4853932" y="6047738"/>
                      <a:pt x="4909687" y="5998543"/>
                      <a:pt x="4964622" y="5947708"/>
                    </a:cubicBezTo>
                    <a:cubicBezTo>
                      <a:pt x="5025296" y="5891953"/>
                      <a:pt x="5053173" y="5820620"/>
                      <a:pt x="5070392" y="5743548"/>
                    </a:cubicBezTo>
                    <a:cubicBezTo>
                      <a:pt x="5082691" y="5695992"/>
                      <a:pt x="5074491" y="5654996"/>
                      <a:pt x="5056453" y="5614820"/>
                    </a:cubicBezTo>
                    <a:close/>
                    <a:moveTo>
                      <a:pt x="2626207" y="2308898"/>
                    </a:moveTo>
                    <a:cubicBezTo>
                      <a:pt x="2618008" y="2317097"/>
                      <a:pt x="2608989" y="2309718"/>
                      <a:pt x="2601610" y="2305618"/>
                    </a:cubicBezTo>
                    <a:cubicBezTo>
                      <a:pt x="2560613" y="2277741"/>
                      <a:pt x="2514698" y="2272821"/>
                      <a:pt x="2467962" y="2276101"/>
                    </a:cubicBezTo>
                    <a:cubicBezTo>
                      <a:pt x="2422047" y="2279381"/>
                      <a:pt x="2391710" y="2258063"/>
                      <a:pt x="2369572" y="2221986"/>
                    </a:cubicBezTo>
                    <a:cubicBezTo>
                      <a:pt x="2342514" y="2176891"/>
                      <a:pt x="2306438" y="2139174"/>
                      <a:pt x="2270361" y="2100638"/>
                    </a:cubicBezTo>
                    <a:cubicBezTo>
                      <a:pt x="2183450" y="2007987"/>
                      <a:pt x="2110477" y="1905497"/>
                      <a:pt x="2064561" y="1785788"/>
                    </a:cubicBezTo>
                    <a:cubicBezTo>
                      <a:pt x="2037504" y="1714455"/>
                      <a:pt x="2045703" y="1697237"/>
                      <a:pt x="2119496" y="1681658"/>
                    </a:cubicBezTo>
                    <a:cubicBezTo>
                      <a:pt x="2239204" y="1655421"/>
                      <a:pt x="2353173" y="1611965"/>
                      <a:pt x="2465503" y="1565229"/>
                    </a:cubicBezTo>
                    <a:cubicBezTo>
                      <a:pt x="2513058" y="1545551"/>
                      <a:pt x="2549135" y="1573429"/>
                      <a:pt x="2545855" y="1625904"/>
                    </a:cubicBezTo>
                    <a:cubicBezTo>
                      <a:pt x="2544215" y="1810386"/>
                      <a:pt x="2561433" y="1993228"/>
                      <a:pt x="2588491" y="2176071"/>
                    </a:cubicBezTo>
                    <a:cubicBezTo>
                      <a:pt x="2594230" y="2213787"/>
                      <a:pt x="2604069" y="2250684"/>
                      <a:pt x="2622928" y="2285120"/>
                    </a:cubicBezTo>
                    <a:cubicBezTo>
                      <a:pt x="2627847" y="2291680"/>
                      <a:pt x="2634406" y="2301519"/>
                      <a:pt x="2626207" y="2308898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81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Graphic 9">
                <a:extLst>
                  <a:ext uri="{FF2B5EF4-FFF2-40B4-BE49-F238E27FC236}">
                    <a16:creationId xmlns:a16="http://schemas.microsoft.com/office/drawing/2014/main" id="{ABC8986B-13AA-42B4-B541-B514961AD4D9}"/>
                  </a:ext>
                </a:extLst>
              </p:cNvPr>
              <p:cNvSpPr/>
              <p:nvPr/>
            </p:nvSpPr>
            <p:spPr>
              <a:xfrm rot="21195773">
                <a:off x="-326536" y="-2638725"/>
                <a:ext cx="4096813" cy="7203009"/>
              </a:xfrm>
              <a:custGeom>
                <a:avLst/>
                <a:gdLst>
                  <a:gd name="connsiteX0" fmla="*/ 1778413 w 1803170"/>
                  <a:gd name="connsiteY0" fmla="*/ 2671923 h 3170327"/>
                  <a:gd name="connsiteX1" fmla="*/ 1773979 w 1803170"/>
                  <a:gd name="connsiteY1" fmla="*/ 2666011 h 3170327"/>
                  <a:gd name="connsiteX2" fmla="*/ 1733704 w 1803170"/>
                  <a:gd name="connsiteY2" fmla="*/ 2614281 h 3170327"/>
                  <a:gd name="connsiteX3" fmla="*/ 1722619 w 1803170"/>
                  <a:gd name="connsiteY3" fmla="*/ 2580287 h 3170327"/>
                  <a:gd name="connsiteX4" fmla="*/ 1719663 w 1803170"/>
                  <a:gd name="connsiteY4" fmla="*/ 2545923 h 3170327"/>
                  <a:gd name="connsiteX5" fmla="*/ 1662390 w 1803170"/>
                  <a:gd name="connsiteY5" fmla="*/ 2443201 h 3170327"/>
                  <a:gd name="connsiteX6" fmla="*/ 1618789 w 1803170"/>
                  <a:gd name="connsiteY6" fmla="*/ 2436181 h 3170327"/>
                  <a:gd name="connsiteX7" fmla="*/ 1493527 w 1803170"/>
                  <a:gd name="connsiteY7" fmla="*/ 2489389 h 3170327"/>
                  <a:gd name="connsiteX8" fmla="*/ 1474313 w 1803170"/>
                  <a:gd name="connsiteY8" fmla="*/ 2488280 h 3170327"/>
                  <a:gd name="connsiteX9" fmla="*/ 1290301 w 1803170"/>
                  <a:gd name="connsiteY9" fmla="*/ 2371518 h 3170327"/>
                  <a:gd name="connsiteX10" fmla="*/ 1277369 w 1803170"/>
                  <a:gd name="connsiteY10" fmla="*/ 2361911 h 3170327"/>
                  <a:gd name="connsiteX11" fmla="*/ 1114788 w 1803170"/>
                  <a:gd name="connsiteY11" fmla="*/ 2253647 h 3170327"/>
                  <a:gd name="connsiteX12" fmla="*/ 989527 w 1803170"/>
                  <a:gd name="connsiteY12" fmla="*/ 2221131 h 3170327"/>
                  <a:gd name="connsiteX13" fmla="*/ 955163 w 1803170"/>
                  <a:gd name="connsiteY13" fmla="*/ 2199699 h 3170327"/>
                  <a:gd name="connsiteX14" fmla="*/ 914148 w 1803170"/>
                  <a:gd name="connsiteY14" fmla="*/ 2113975 h 3170327"/>
                  <a:gd name="connsiteX15" fmla="*/ 852072 w 1803170"/>
                  <a:gd name="connsiteY15" fmla="*/ 1843869 h 3170327"/>
                  <a:gd name="connsiteX16" fmla="*/ 842095 w 1803170"/>
                  <a:gd name="connsiteY16" fmla="*/ 1784010 h 3170327"/>
                  <a:gd name="connsiteX17" fmla="*/ 856506 w 1803170"/>
                  <a:gd name="connsiteY17" fmla="*/ 1768121 h 3170327"/>
                  <a:gd name="connsiteX18" fmla="*/ 918582 w 1803170"/>
                  <a:gd name="connsiteY18" fmla="*/ 1767751 h 3170327"/>
                  <a:gd name="connsiteX19" fmla="*/ 930406 w 1803170"/>
                  <a:gd name="connsiteY19" fmla="*/ 1756666 h 3170327"/>
                  <a:gd name="connsiteX20" fmla="*/ 936688 w 1803170"/>
                  <a:gd name="connsiteY20" fmla="*/ 1689047 h 3170327"/>
                  <a:gd name="connsiteX21" fmla="*/ 947034 w 1803170"/>
                  <a:gd name="connsiteY21" fmla="*/ 1585587 h 3170327"/>
                  <a:gd name="connsiteX22" fmla="*/ 847268 w 1803170"/>
                  <a:gd name="connsiteY22" fmla="*/ 1246014 h 3170327"/>
                  <a:gd name="connsiteX23" fmla="*/ 852811 w 1803170"/>
                  <a:gd name="connsiteY23" fmla="*/ 1229387 h 3170327"/>
                  <a:gd name="connsiteX24" fmla="*/ 1209750 w 1803170"/>
                  <a:gd name="connsiteY24" fmla="*/ 1056090 h 3170327"/>
                  <a:gd name="connsiteX25" fmla="*/ 1253721 w 1803170"/>
                  <a:gd name="connsiteY25" fmla="*/ 1015076 h 3170327"/>
                  <a:gd name="connsiteX26" fmla="*/ 1258894 w 1803170"/>
                  <a:gd name="connsiteY26" fmla="*/ 975908 h 3170327"/>
                  <a:gd name="connsiteX27" fmla="*/ 1217140 w 1803170"/>
                  <a:gd name="connsiteY27" fmla="*/ 903486 h 3170327"/>
                  <a:gd name="connsiteX28" fmla="*/ 1125503 w 1803170"/>
                  <a:gd name="connsiteY28" fmla="*/ 812958 h 3170327"/>
                  <a:gd name="connsiteX29" fmla="*/ 925972 w 1803170"/>
                  <a:gd name="connsiteY29" fmla="*/ 621925 h 3170327"/>
                  <a:gd name="connsiteX30" fmla="*/ 910084 w 1803170"/>
                  <a:gd name="connsiteY30" fmla="*/ 610471 h 3170327"/>
                  <a:gd name="connsiteX31" fmla="*/ 682470 w 1803170"/>
                  <a:gd name="connsiteY31" fmla="*/ 490013 h 3170327"/>
                  <a:gd name="connsiteX32" fmla="*/ 647368 w 1803170"/>
                  <a:gd name="connsiteY32" fmla="*/ 449368 h 3170327"/>
                  <a:gd name="connsiteX33" fmla="*/ 691708 w 1803170"/>
                  <a:gd name="connsiteY33" fmla="*/ 351080 h 3170327"/>
                  <a:gd name="connsiteX34" fmla="*/ 729028 w 1803170"/>
                  <a:gd name="connsiteY34" fmla="*/ 447890 h 3170327"/>
                  <a:gd name="connsiteX35" fmla="*/ 869808 w 1803170"/>
                  <a:gd name="connsiteY35" fmla="*/ 566870 h 3170327"/>
                  <a:gd name="connsiteX36" fmla="*/ 865743 w 1803170"/>
                  <a:gd name="connsiteY36" fmla="*/ 556893 h 3170327"/>
                  <a:gd name="connsiteX37" fmla="*/ 855397 w 1803170"/>
                  <a:gd name="connsiteY37" fmla="*/ 360318 h 3170327"/>
                  <a:gd name="connsiteX38" fmla="*/ 879784 w 1803170"/>
                  <a:gd name="connsiteY38" fmla="*/ 321520 h 3170327"/>
                  <a:gd name="connsiteX39" fmla="*/ 910453 w 1803170"/>
                  <a:gd name="connsiteY39" fmla="*/ 147115 h 3170327"/>
                  <a:gd name="connsiteX40" fmla="*/ 724963 w 1803170"/>
                  <a:gd name="connsiteY40" fmla="*/ 62130 h 3170327"/>
                  <a:gd name="connsiteX41" fmla="*/ 703162 w 1803170"/>
                  <a:gd name="connsiteY41" fmla="*/ 76171 h 3170327"/>
                  <a:gd name="connsiteX42" fmla="*/ 685796 w 1803170"/>
                  <a:gd name="connsiteY42" fmla="*/ 54740 h 3170327"/>
                  <a:gd name="connsiteX43" fmla="*/ 627045 w 1803170"/>
                  <a:gd name="connsiteY43" fmla="*/ 18898 h 3170327"/>
                  <a:gd name="connsiteX44" fmla="*/ 502153 w 1803170"/>
                  <a:gd name="connsiteY44" fmla="*/ 792 h 3170327"/>
                  <a:gd name="connsiteX45" fmla="*/ 402388 w 1803170"/>
                  <a:gd name="connsiteY45" fmla="*/ 70998 h 3170327"/>
                  <a:gd name="connsiteX46" fmla="*/ 400540 w 1803170"/>
                  <a:gd name="connsiteY46" fmla="*/ 105361 h 3170327"/>
                  <a:gd name="connsiteX47" fmla="*/ 397215 w 1803170"/>
                  <a:gd name="connsiteY47" fmla="*/ 114968 h 3170327"/>
                  <a:gd name="connsiteX48" fmla="*/ 377262 w 1803170"/>
                  <a:gd name="connsiteY48" fmla="*/ 150810 h 3170327"/>
                  <a:gd name="connsiteX49" fmla="*/ 375045 w 1803170"/>
                  <a:gd name="connsiteY49" fmla="*/ 216212 h 3170327"/>
                  <a:gd name="connsiteX50" fmla="*/ 357678 w 1803170"/>
                  <a:gd name="connsiteY50" fmla="*/ 283092 h 3170327"/>
                  <a:gd name="connsiteX51" fmla="*/ 353613 w 1803170"/>
                  <a:gd name="connsiteY51" fmla="*/ 289373 h 3170327"/>
                  <a:gd name="connsiteX52" fmla="*/ 363590 w 1803170"/>
                  <a:gd name="connsiteY52" fmla="*/ 321151 h 3170327"/>
                  <a:gd name="connsiteX53" fmla="*/ 374675 w 1803170"/>
                  <a:gd name="connsiteY53" fmla="*/ 338148 h 3170327"/>
                  <a:gd name="connsiteX54" fmla="*/ 376523 w 1803170"/>
                  <a:gd name="connsiteY54" fmla="*/ 414635 h 3170327"/>
                  <a:gd name="connsiteX55" fmla="*/ 405344 w 1803170"/>
                  <a:gd name="connsiteY55" fmla="*/ 441239 h 3170327"/>
                  <a:gd name="connsiteX56" fmla="*/ 455966 w 1803170"/>
                  <a:gd name="connsiteY56" fmla="*/ 442717 h 3170327"/>
                  <a:gd name="connsiteX57" fmla="*/ 467420 w 1803170"/>
                  <a:gd name="connsiteY57" fmla="*/ 447890 h 3170327"/>
                  <a:gd name="connsiteX58" fmla="*/ 446358 w 1803170"/>
                  <a:gd name="connsiteY58" fmla="*/ 523268 h 3170327"/>
                  <a:gd name="connsiteX59" fmla="*/ 420493 w 1803170"/>
                  <a:gd name="connsiteY59" fmla="*/ 531028 h 3170327"/>
                  <a:gd name="connsiteX60" fmla="*/ 267150 w 1803170"/>
                  <a:gd name="connsiteY60" fmla="*/ 651855 h 3170327"/>
                  <a:gd name="connsiteX61" fmla="*/ 254587 w 1803170"/>
                  <a:gd name="connsiteY61" fmla="*/ 713562 h 3170327"/>
                  <a:gd name="connsiteX62" fmla="*/ 247936 w 1803170"/>
                  <a:gd name="connsiteY62" fmla="*/ 720582 h 3170327"/>
                  <a:gd name="connsiteX63" fmla="*/ 190294 w 1803170"/>
                  <a:gd name="connsiteY63" fmla="*/ 734623 h 3170327"/>
                  <a:gd name="connsiteX64" fmla="*/ 136346 w 1803170"/>
                  <a:gd name="connsiteY64" fmla="*/ 778225 h 3170327"/>
                  <a:gd name="connsiteX65" fmla="*/ 128956 w 1803170"/>
                  <a:gd name="connsiteY65" fmla="*/ 797808 h 3170327"/>
                  <a:gd name="connsiteX66" fmla="*/ 142258 w 1803170"/>
                  <a:gd name="connsiteY66" fmla="*/ 1133316 h 3170327"/>
                  <a:gd name="connsiteX67" fmla="*/ 144475 w 1803170"/>
                  <a:gd name="connsiteY67" fmla="*/ 1144032 h 3170327"/>
                  <a:gd name="connsiteX68" fmla="*/ 179948 w 1803170"/>
                  <a:gd name="connsiteY68" fmla="*/ 1191328 h 3170327"/>
                  <a:gd name="connsiteX69" fmla="*/ 250522 w 1803170"/>
                  <a:gd name="connsiteY69" fmla="*/ 1184677 h 3170327"/>
                  <a:gd name="connsiteX70" fmla="*/ 258651 w 1803170"/>
                  <a:gd name="connsiteY70" fmla="*/ 1171005 h 3170327"/>
                  <a:gd name="connsiteX71" fmla="*/ 347701 w 1803170"/>
                  <a:gd name="connsiteY71" fmla="*/ 991427 h 3170327"/>
                  <a:gd name="connsiteX72" fmla="*/ 353983 w 1803170"/>
                  <a:gd name="connsiteY72" fmla="*/ 979973 h 3170327"/>
                  <a:gd name="connsiteX73" fmla="*/ 356569 w 1803170"/>
                  <a:gd name="connsiteY73" fmla="*/ 982559 h 3170327"/>
                  <a:gd name="connsiteX74" fmla="*/ 364699 w 1803170"/>
                  <a:gd name="connsiteY74" fmla="*/ 1000665 h 3170327"/>
                  <a:gd name="connsiteX75" fmla="*/ 429731 w 1803170"/>
                  <a:gd name="connsiteY75" fmla="*/ 1305874 h 3170327"/>
                  <a:gd name="connsiteX76" fmla="*/ 433056 w 1803170"/>
                  <a:gd name="connsiteY76" fmla="*/ 1427070 h 3170327"/>
                  <a:gd name="connsiteX77" fmla="*/ 492177 w 1803170"/>
                  <a:gd name="connsiteY77" fmla="*/ 1745581 h 3170327"/>
                  <a:gd name="connsiteX78" fmla="*/ 488851 w 1803170"/>
                  <a:gd name="connsiteY78" fmla="*/ 1769968 h 3170327"/>
                  <a:gd name="connsiteX79" fmla="*/ 338833 w 1803170"/>
                  <a:gd name="connsiteY79" fmla="*/ 2028250 h 3170327"/>
                  <a:gd name="connsiteX80" fmla="*/ 294124 w 1803170"/>
                  <a:gd name="connsiteY80" fmla="*/ 2101042 h 3170327"/>
                  <a:gd name="connsiteX81" fmla="*/ 290059 w 1803170"/>
                  <a:gd name="connsiteY81" fmla="*/ 2290967 h 3170327"/>
                  <a:gd name="connsiteX82" fmla="*/ 294493 w 1803170"/>
                  <a:gd name="connsiteY82" fmla="*/ 2307224 h 3170327"/>
                  <a:gd name="connsiteX83" fmla="*/ 299666 w 1803170"/>
                  <a:gd name="connsiteY83" fmla="*/ 2695941 h 3170327"/>
                  <a:gd name="connsiteX84" fmla="*/ 266041 w 1803170"/>
                  <a:gd name="connsiteY84" fmla="*/ 2919859 h 3170327"/>
                  <a:gd name="connsiteX85" fmla="*/ 250153 w 1803170"/>
                  <a:gd name="connsiteY85" fmla="*/ 2935748 h 3170327"/>
                  <a:gd name="connsiteX86" fmla="*/ 225027 w 1803170"/>
                  <a:gd name="connsiteY86" fmla="*/ 2947202 h 3170327"/>
                  <a:gd name="connsiteX87" fmla="*/ 157777 w 1803170"/>
                  <a:gd name="connsiteY87" fmla="*/ 2997454 h 3170327"/>
                  <a:gd name="connsiteX88" fmla="*/ 64293 w 1803170"/>
                  <a:gd name="connsiteY88" fmla="*/ 3011496 h 3170327"/>
                  <a:gd name="connsiteX89" fmla="*/ 0 w 1803170"/>
                  <a:gd name="connsiteY89" fmla="*/ 3036622 h 3170327"/>
                  <a:gd name="connsiteX90" fmla="*/ 0 w 1803170"/>
                  <a:gd name="connsiteY90" fmla="*/ 3058792 h 3170327"/>
                  <a:gd name="connsiteX91" fmla="*/ 7760 w 1803170"/>
                  <a:gd name="connsiteY91" fmla="*/ 3080962 h 3170327"/>
                  <a:gd name="connsiteX92" fmla="*/ 62076 w 1803170"/>
                  <a:gd name="connsiteY92" fmla="*/ 3130475 h 3170327"/>
                  <a:gd name="connsiteX93" fmla="*/ 169232 w 1803170"/>
                  <a:gd name="connsiteY93" fmla="*/ 3143408 h 3170327"/>
                  <a:gd name="connsiteX94" fmla="*/ 229830 w 1803170"/>
                  <a:gd name="connsiteY94" fmla="*/ 3154493 h 3170327"/>
                  <a:gd name="connsiteX95" fmla="*/ 272693 w 1803170"/>
                  <a:gd name="connsiteY95" fmla="*/ 3170751 h 3170327"/>
                  <a:gd name="connsiteX96" fmla="*/ 284517 w 1803170"/>
                  <a:gd name="connsiteY96" fmla="*/ 3172968 h 3170327"/>
                  <a:gd name="connsiteX97" fmla="*/ 336616 w 1803170"/>
                  <a:gd name="connsiteY97" fmla="*/ 3172968 h 3170327"/>
                  <a:gd name="connsiteX98" fmla="*/ 356200 w 1803170"/>
                  <a:gd name="connsiteY98" fmla="*/ 3166317 h 3170327"/>
                  <a:gd name="connsiteX99" fmla="*/ 404235 w 1803170"/>
                  <a:gd name="connsiteY99" fmla="*/ 3110892 h 3170327"/>
                  <a:gd name="connsiteX100" fmla="*/ 396845 w 1803170"/>
                  <a:gd name="connsiteY100" fmla="*/ 2988217 h 3170327"/>
                  <a:gd name="connsiteX101" fmla="*/ 395367 w 1803170"/>
                  <a:gd name="connsiteY101" fmla="*/ 2966416 h 3170327"/>
                  <a:gd name="connsiteX102" fmla="*/ 437860 w 1803170"/>
                  <a:gd name="connsiteY102" fmla="*/ 2785730 h 3170327"/>
                  <a:gd name="connsiteX103" fmla="*/ 480722 w 1803170"/>
                  <a:gd name="connsiteY103" fmla="*/ 2459459 h 3170327"/>
                  <a:gd name="connsiteX104" fmla="*/ 472593 w 1803170"/>
                  <a:gd name="connsiteY104" fmla="*/ 2235172 h 3170327"/>
                  <a:gd name="connsiteX105" fmla="*/ 479614 w 1803170"/>
                  <a:gd name="connsiteY105" fmla="*/ 2216696 h 3170327"/>
                  <a:gd name="connsiteX106" fmla="*/ 602288 w 1803170"/>
                  <a:gd name="connsiteY106" fmla="*/ 2099195 h 3170327"/>
                  <a:gd name="connsiteX107" fmla="*/ 617068 w 1803170"/>
                  <a:gd name="connsiteY107" fmla="*/ 2100673 h 3170327"/>
                  <a:gd name="connsiteX108" fmla="*/ 730136 w 1803170"/>
                  <a:gd name="connsiteY108" fmla="*/ 2281359 h 3170327"/>
                  <a:gd name="connsiteX109" fmla="*/ 736418 w 1803170"/>
                  <a:gd name="connsiteY109" fmla="*/ 2297248 h 3170327"/>
                  <a:gd name="connsiteX110" fmla="*/ 823990 w 1803170"/>
                  <a:gd name="connsiteY110" fmla="*/ 2394427 h 3170327"/>
                  <a:gd name="connsiteX111" fmla="*/ 882371 w 1803170"/>
                  <a:gd name="connsiteY111" fmla="*/ 2404034 h 3170327"/>
                  <a:gd name="connsiteX112" fmla="*/ 896782 w 1803170"/>
                  <a:gd name="connsiteY112" fmla="*/ 2406251 h 3170327"/>
                  <a:gd name="connsiteX113" fmla="*/ 1108506 w 1803170"/>
                  <a:gd name="connsiteY113" fmla="*/ 2493823 h 3170327"/>
                  <a:gd name="connsiteX114" fmla="*/ 1173908 w 1803170"/>
                  <a:gd name="connsiteY114" fmla="*/ 2516363 h 3170327"/>
                  <a:gd name="connsiteX115" fmla="*/ 1247439 w 1803170"/>
                  <a:gd name="connsiteY115" fmla="*/ 2537424 h 3170327"/>
                  <a:gd name="connsiteX116" fmla="*/ 1496483 w 1803170"/>
                  <a:gd name="connsiteY116" fmla="*/ 2664164 h 3170327"/>
                  <a:gd name="connsiteX117" fmla="*/ 1504982 w 1803170"/>
                  <a:gd name="connsiteY117" fmla="*/ 2672662 h 3170327"/>
                  <a:gd name="connsiteX118" fmla="*/ 1588489 w 1803170"/>
                  <a:gd name="connsiteY118" fmla="*/ 2732522 h 3170327"/>
                  <a:gd name="connsiteX119" fmla="*/ 1711164 w 1803170"/>
                  <a:gd name="connsiteY119" fmla="*/ 2834873 h 3170327"/>
                  <a:gd name="connsiteX120" fmla="*/ 1732226 w 1803170"/>
                  <a:gd name="connsiteY120" fmla="*/ 2871085 h 3170327"/>
                  <a:gd name="connsiteX121" fmla="*/ 1758830 w 1803170"/>
                  <a:gd name="connsiteY121" fmla="*/ 2892885 h 3170327"/>
                  <a:gd name="connsiteX122" fmla="*/ 1781739 w 1803170"/>
                  <a:gd name="connsiteY122" fmla="*/ 2884756 h 3170327"/>
                  <a:gd name="connsiteX123" fmla="*/ 1796519 w 1803170"/>
                  <a:gd name="connsiteY123" fmla="*/ 2849653 h 3170327"/>
                  <a:gd name="connsiteX124" fmla="*/ 1778413 w 1803170"/>
                  <a:gd name="connsiteY124" fmla="*/ 2671923 h 3170327"/>
                  <a:gd name="connsiteX125" fmla="*/ 743808 w 1803170"/>
                  <a:gd name="connsiteY125" fmla="*/ 261661 h 3170327"/>
                  <a:gd name="connsiteX126" fmla="*/ 734940 w 1803170"/>
                  <a:gd name="connsiteY126" fmla="*/ 130488 h 3170327"/>
                  <a:gd name="connsiteX127" fmla="*/ 743808 w 1803170"/>
                  <a:gd name="connsiteY127" fmla="*/ 261661 h 3170327"/>
                  <a:gd name="connsiteX128" fmla="*/ 835814 w 1803170"/>
                  <a:gd name="connsiteY128" fmla="*/ 1132208 h 3170327"/>
                  <a:gd name="connsiteX129" fmla="*/ 877198 w 1803170"/>
                  <a:gd name="connsiteY129" fmla="*/ 881316 h 3170327"/>
                  <a:gd name="connsiteX130" fmla="*/ 898260 w 1803170"/>
                  <a:gd name="connsiteY130" fmla="*/ 835498 h 3170327"/>
                  <a:gd name="connsiteX131" fmla="*/ 911931 w 1803170"/>
                  <a:gd name="connsiteY131" fmla="*/ 832542 h 3170327"/>
                  <a:gd name="connsiteX132" fmla="*/ 1091509 w 1803170"/>
                  <a:gd name="connsiteY132" fmla="*/ 951152 h 3170327"/>
                  <a:gd name="connsiteX133" fmla="*/ 1094465 w 1803170"/>
                  <a:gd name="connsiteY133" fmla="*/ 961867 h 3170327"/>
                  <a:gd name="connsiteX134" fmla="*/ 887544 w 1803170"/>
                  <a:gd name="connsiteY134" fmla="*/ 1122231 h 3170327"/>
                  <a:gd name="connsiteX135" fmla="*/ 843943 w 1803170"/>
                  <a:gd name="connsiteY135" fmla="*/ 1136272 h 3170327"/>
                  <a:gd name="connsiteX136" fmla="*/ 835814 w 1803170"/>
                  <a:gd name="connsiteY136" fmla="*/ 1132208 h 317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1803170" h="3170327">
                    <a:moveTo>
                      <a:pt x="1778413" y="2671923"/>
                    </a:moveTo>
                    <a:cubicBezTo>
                      <a:pt x="1777305" y="2669706"/>
                      <a:pt x="1775827" y="2667859"/>
                      <a:pt x="1773979" y="2666011"/>
                    </a:cubicBezTo>
                    <a:cubicBezTo>
                      <a:pt x="1759199" y="2649753"/>
                      <a:pt x="1746636" y="2632017"/>
                      <a:pt x="1733704" y="2614281"/>
                    </a:cubicBezTo>
                    <a:cubicBezTo>
                      <a:pt x="1726314" y="2603935"/>
                      <a:pt x="1721880" y="2593589"/>
                      <a:pt x="1722619" y="2580287"/>
                    </a:cubicBezTo>
                    <a:cubicBezTo>
                      <a:pt x="1723358" y="2568832"/>
                      <a:pt x="1721880" y="2557008"/>
                      <a:pt x="1719663" y="2545923"/>
                    </a:cubicBezTo>
                    <a:cubicBezTo>
                      <a:pt x="1712273" y="2505278"/>
                      <a:pt x="1695645" y="2469805"/>
                      <a:pt x="1662390" y="2443201"/>
                    </a:cubicBezTo>
                    <a:cubicBezTo>
                      <a:pt x="1649088" y="2432855"/>
                      <a:pt x="1635786" y="2429530"/>
                      <a:pt x="1618789" y="2436181"/>
                    </a:cubicBezTo>
                    <a:cubicBezTo>
                      <a:pt x="1576296" y="2452808"/>
                      <a:pt x="1534912" y="2470914"/>
                      <a:pt x="1493527" y="2489389"/>
                    </a:cubicBezTo>
                    <a:cubicBezTo>
                      <a:pt x="1486507" y="2492715"/>
                      <a:pt x="1481334" y="2492715"/>
                      <a:pt x="1474313" y="2488280"/>
                    </a:cubicBezTo>
                    <a:cubicBezTo>
                      <a:pt x="1412976" y="2449113"/>
                      <a:pt x="1351639" y="2410316"/>
                      <a:pt x="1290301" y="2371518"/>
                    </a:cubicBezTo>
                    <a:cubicBezTo>
                      <a:pt x="1285867" y="2368562"/>
                      <a:pt x="1281064" y="2365606"/>
                      <a:pt x="1277369" y="2361911"/>
                    </a:cubicBezTo>
                    <a:cubicBezTo>
                      <a:pt x="1232289" y="2312028"/>
                      <a:pt x="1176125" y="2279142"/>
                      <a:pt x="1114788" y="2253647"/>
                    </a:cubicBezTo>
                    <a:cubicBezTo>
                      <a:pt x="1074512" y="2237019"/>
                      <a:pt x="1032389" y="2227042"/>
                      <a:pt x="989527" y="2221131"/>
                    </a:cubicBezTo>
                    <a:cubicBezTo>
                      <a:pt x="975485" y="2219283"/>
                      <a:pt x="964031" y="2214849"/>
                      <a:pt x="955163" y="2199699"/>
                    </a:cubicBezTo>
                    <a:cubicBezTo>
                      <a:pt x="938905" y="2171987"/>
                      <a:pt x="924864" y="2143904"/>
                      <a:pt x="914148" y="2113975"/>
                    </a:cubicBezTo>
                    <a:cubicBezTo>
                      <a:pt x="883479" y="2026403"/>
                      <a:pt x="866482" y="1935505"/>
                      <a:pt x="852072" y="1843869"/>
                    </a:cubicBezTo>
                    <a:cubicBezTo>
                      <a:pt x="849116" y="1823916"/>
                      <a:pt x="844682" y="1803963"/>
                      <a:pt x="842095" y="1784010"/>
                    </a:cubicBezTo>
                    <a:cubicBezTo>
                      <a:pt x="840248" y="1769968"/>
                      <a:pt x="842834" y="1768121"/>
                      <a:pt x="856506" y="1768121"/>
                    </a:cubicBezTo>
                    <a:cubicBezTo>
                      <a:pt x="877198" y="1767751"/>
                      <a:pt x="897890" y="1767382"/>
                      <a:pt x="918582" y="1767751"/>
                    </a:cubicBezTo>
                    <a:cubicBezTo>
                      <a:pt x="927081" y="1767751"/>
                      <a:pt x="930037" y="1764795"/>
                      <a:pt x="930406" y="1756666"/>
                    </a:cubicBezTo>
                    <a:cubicBezTo>
                      <a:pt x="931884" y="1734127"/>
                      <a:pt x="931515" y="1711218"/>
                      <a:pt x="936688" y="1689047"/>
                    </a:cubicBezTo>
                    <a:cubicBezTo>
                      <a:pt x="944817" y="1655053"/>
                      <a:pt x="947403" y="1620690"/>
                      <a:pt x="947034" y="1585587"/>
                    </a:cubicBezTo>
                    <a:cubicBezTo>
                      <a:pt x="945556" y="1462912"/>
                      <a:pt x="907867" y="1351323"/>
                      <a:pt x="847268" y="1246014"/>
                    </a:cubicBezTo>
                    <a:cubicBezTo>
                      <a:pt x="841726" y="1236407"/>
                      <a:pt x="841726" y="1233451"/>
                      <a:pt x="852811" y="1229387"/>
                    </a:cubicBezTo>
                    <a:cubicBezTo>
                      <a:pt x="978072" y="1185047"/>
                      <a:pt x="1096313" y="1125187"/>
                      <a:pt x="1209750" y="1056090"/>
                    </a:cubicBezTo>
                    <a:cubicBezTo>
                      <a:pt x="1227116" y="1045375"/>
                      <a:pt x="1243005" y="1032812"/>
                      <a:pt x="1253721" y="1015076"/>
                    </a:cubicBezTo>
                    <a:cubicBezTo>
                      <a:pt x="1261111" y="1002882"/>
                      <a:pt x="1264436" y="989580"/>
                      <a:pt x="1258894" y="975908"/>
                    </a:cubicBezTo>
                    <a:cubicBezTo>
                      <a:pt x="1248917" y="949674"/>
                      <a:pt x="1235984" y="924917"/>
                      <a:pt x="1217140" y="903486"/>
                    </a:cubicBezTo>
                    <a:cubicBezTo>
                      <a:pt x="1189058" y="870600"/>
                      <a:pt x="1158758" y="839932"/>
                      <a:pt x="1125503" y="812958"/>
                    </a:cubicBezTo>
                    <a:cubicBezTo>
                      <a:pt x="1053820" y="754577"/>
                      <a:pt x="988418" y="689914"/>
                      <a:pt x="925972" y="621925"/>
                    </a:cubicBezTo>
                    <a:cubicBezTo>
                      <a:pt x="921538" y="616752"/>
                      <a:pt x="915996" y="613427"/>
                      <a:pt x="910084" y="610471"/>
                    </a:cubicBezTo>
                    <a:cubicBezTo>
                      <a:pt x="834336" y="570195"/>
                      <a:pt x="758588" y="529180"/>
                      <a:pt x="682470" y="490013"/>
                    </a:cubicBezTo>
                    <a:cubicBezTo>
                      <a:pt x="664365" y="480776"/>
                      <a:pt x="654019" y="467473"/>
                      <a:pt x="647368" y="449368"/>
                    </a:cubicBezTo>
                    <a:cubicBezTo>
                      <a:pt x="630740" y="403550"/>
                      <a:pt x="645520" y="369925"/>
                      <a:pt x="691708" y="351080"/>
                    </a:cubicBezTo>
                    <a:cubicBezTo>
                      <a:pt x="692816" y="387661"/>
                      <a:pt x="707596" y="419069"/>
                      <a:pt x="729028" y="447890"/>
                    </a:cubicBezTo>
                    <a:cubicBezTo>
                      <a:pt x="766717" y="498142"/>
                      <a:pt x="816600" y="534353"/>
                      <a:pt x="869808" y="566870"/>
                    </a:cubicBezTo>
                    <a:cubicBezTo>
                      <a:pt x="872025" y="561327"/>
                      <a:pt x="868330" y="559480"/>
                      <a:pt x="865743" y="556893"/>
                    </a:cubicBezTo>
                    <a:cubicBezTo>
                      <a:pt x="806623" y="496295"/>
                      <a:pt x="812535" y="421655"/>
                      <a:pt x="855397" y="360318"/>
                    </a:cubicBezTo>
                    <a:cubicBezTo>
                      <a:pt x="864265" y="347755"/>
                      <a:pt x="872394" y="334822"/>
                      <a:pt x="879784" y="321520"/>
                    </a:cubicBezTo>
                    <a:cubicBezTo>
                      <a:pt x="908975" y="266834"/>
                      <a:pt x="922647" y="209191"/>
                      <a:pt x="910453" y="147115"/>
                    </a:cubicBezTo>
                    <a:cubicBezTo>
                      <a:pt x="892347" y="54370"/>
                      <a:pt x="802559" y="12986"/>
                      <a:pt x="724963" y="62130"/>
                    </a:cubicBezTo>
                    <a:cubicBezTo>
                      <a:pt x="717204" y="66933"/>
                      <a:pt x="708335" y="77649"/>
                      <a:pt x="703162" y="76171"/>
                    </a:cubicBezTo>
                    <a:cubicBezTo>
                      <a:pt x="695772" y="73954"/>
                      <a:pt x="690969" y="62869"/>
                      <a:pt x="685796" y="54740"/>
                    </a:cubicBezTo>
                    <a:cubicBezTo>
                      <a:pt x="672124" y="32939"/>
                      <a:pt x="652541" y="22223"/>
                      <a:pt x="627045" y="18898"/>
                    </a:cubicBezTo>
                    <a:cubicBezTo>
                      <a:pt x="585291" y="12986"/>
                      <a:pt x="543907" y="6704"/>
                      <a:pt x="502153" y="792"/>
                    </a:cubicBezTo>
                    <a:cubicBezTo>
                      <a:pt x="457074" y="-5489"/>
                      <a:pt x="411256" y="26288"/>
                      <a:pt x="402388" y="70998"/>
                    </a:cubicBezTo>
                    <a:cubicBezTo>
                      <a:pt x="400171" y="82452"/>
                      <a:pt x="399432" y="93907"/>
                      <a:pt x="400540" y="105361"/>
                    </a:cubicBezTo>
                    <a:cubicBezTo>
                      <a:pt x="400910" y="109056"/>
                      <a:pt x="401279" y="112382"/>
                      <a:pt x="397215" y="114968"/>
                    </a:cubicBezTo>
                    <a:cubicBezTo>
                      <a:pt x="384652" y="123467"/>
                      <a:pt x="380218" y="136769"/>
                      <a:pt x="377262" y="150810"/>
                    </a:cubicBezTo>
                    <a:cubicBezTo>
                      <a:pt x="372458" y="172611"/>
                      <a:pt x="370980" y="194781"/>
                      <a:pt x="375045" y="216212"/>
                    </a:cubicBezTo>
                    <a:cubicBezTo>
                      <a:pt x="380218" y="242077"/>
                      <a:pt x="372458" y="263139"/>
                      <a:pt x="357678" y="283092"/>
                    </a:cubicBezTo>
                    <a:cubicBezTo>
                      <a:pt x="356200" y="284939"/>
                      <a:pt x="355091" y="287156"/>
                      <a:pt x="353613" y="289373"/>
                    </a:cubicBezTo>
                    <a:cubicBezTo>
                      <a:pt x="339572" y="311913"/>
                      <a:pt x="339203" y="312283"/>
                      <a:pt x="363590" y="321151"/>
                    </a:cubicBezTo>
                    <a:cubicBezTo>
                      <a:pt x="372828" y="324476"/>
                      <a:pt x="375414" y="328541"/>
                      <a:pt x="374675" y="338148"/>
                    </a:cubicBezTo>
                    <a:cubicBezTo>
                      <a:pt x="372458" y="363643"/>
                      <a:pt x="371350" y="389509"/>
                      <a:pt x="376523" y="414635"/>
                    </a:cubicBezTo>
                    <a:cubicBezTo>
                      <a:pt x="380587" y="434218"/>
                      <a:pt x="385760" y="438652"/>
                      <a:pt x="405344" y="441239"/>
                    </a:cubicBezTo>
                    <a:cubicBezTo>
                      <a:pt x="422341" y="443456"/>
                      <a:pt x="438968" y="443456"/>
                      <a:pt x="455966" y="442717"/>
                    </a:cubicBezTo>
                    <a:cubicBezTo>
                      <a:pt x="460769" y="442347"/>
                      <a:pt x="464095" y="443086"/>
                      <a:pt x="467420" y="447890"/>
                    </a:cubicBezTo>
                    <a:cubicBezTo>
                      <a:pt x="486634" y="477820"/>
                      <a:pt x="478505" y="507749"/>
                      <a:pt x="446358" y="523268"/>
                    </a:cubicBezTo>
                    <a:cubicBezTo>
                      <a:pt x="438229" y="527333"/>
                      <a:pt x="429731" y="529919"/>
                      <a:pt x="420493" y="531028"/>
                    </a:cubicBezTo>
                    <a:cubicBezTo>
                      <a:pt x="345115" y="540635"/>
                      <a:pt x="293015" y="579433"/>
                      <a:pt x="267150" y="651855"/>
                    </a:cubicBezTo>
                    <a:cubicBezTo>
                      <a:pt x="260129" y="671808"/>
                      <a:pt x="256434" y="692500"/>
                      <a:pt x="254587" y="713562"/>
                    </a:cubicBezTo>
                    <a:cubicBezTo>
                      <a:pt x="254217" y="717626"/>
                      <a:pt x="255326" y="722060"/>
                      <a:pt x="247936" y="720582"/>
                    </a:cubicBezTo>
                    <a:cubicBezTo>
                      <a:pt x="226505" y="716148"/>
                      <a:pt x="208030" y="724647"/>
                      <a:pt x="190294" y="734623"/>
                    </a:cubicBezTo>
                    <a:cubicBezTo>
                      <a:pt x="170340" y="746448"/>
                      <a:pt x="152974" y="761597"/>
                      <a:pt x="136346" y="778225"/>
                    </a:cubicBezTo>
                    <a:cubicBezTo>
                      <a:pt x="130434" y="784137"/>
                      <a:pt x="128587" y="790049"/>
                      <a:pt x="128956" y="797808"/>
                    </a:cubicBezTo>
                    <a:cubicBezTo>
                      <a:pt x="133760" y="909768"/>
                      <a:pt x="137824" y="1021357"/>
                      <a:pt x="142258" y="1133316"/>
                    </a:cubicBezTo>
                    <a:cubicBezTo>
                      <a:pt x="142258" y="1137011"/>
                      <a:pt x="142628" y="1140706"/>
                      <a:pt x="144475" y="1144032"/>
                    </a:cubicBezTo>
                    <a:cubicBezTo>
                      <a:pt x="154082" y="1161398"/>
                      <a:pt x="164798" y="1178026"/>
                      <a:pt x="179948" y="1191328"/>
                    </a:cubicBezTo>
                    <a:cubicBezTo>
                      <a:pt x="204704" y="1213129"/>
                      <a:pt x="230200" y="1210912"/>
                      <a:pt x="250522" y="1184677"/>
                    </a:cubicBezTo>
                    <a:cubicBezTo>
                      <a:pt x="253848" y="1180613"/>
                      <a:pt x="256434" y="1175809"/>
                      <a:pt x="258651" y="1171005"/>
                    </a:cubicBezTo>
                    <a:cubicBezTo>
                      <a:pt x="288581" y="1111146"/>
                      <a:pt x="318141" y="1051287"/>
                      <a:pt x="347701" y="991427"/>
                    </a:cubicBezTo>
                    <a:cubicBezTo>
                      <a:pt x="349549" y="987732"/>
                      <a:pt x="351766" y="984037"/>
                      <a:pt x="353983" y="979973"/>
                    </a:cubicBezTo>
                    <a:cubicBezTo>
                      <a:pt x="355461" y="981451"/>
                      <a:pt x="356200" y="981820"/>
                      <a:pt x="356569" y="982559"/>
                    </a:cubicBezTo>
                    <a:cubicBezTo>
                      <a:pt x="359156" y="988471"/>
                      <a:pt x="362112" y="994383"/>
                      <a:pt x="364699" y="1000665"/>
                    </a:cubicBezTo>
                    <a:cubicBezTo>
                      <a:pt x="404974" y="1098583"/>
                      <a:pt x="421232" y="1201305"/>
                      <a:pt x="429731" y="1305874"/>
                    </a:cubicBezTo>
                    <a:cubicBezTo>
                      <a:pt x="433056" y="1346150"/>
                      <a:pt x="430100" y="1386795"/>
                      <a:pt x="433056" y="1427070"/>
                    </a:cubicBezTo>
                    <a:cubicBezTo>
                      <a:pt x="440446" y="1535704"/>
                      <a:pt x="462986" y="1641012"/>
                      <a:pt x="492177" y="1745581"/>
                    </a:cubicBezTo>
                    <a:cubicBezTo>
                      <a:pt x="494763" y="1754819"/>
                      <a:pt x="493655" y="1761839"/>
                      <a:pt x="488851" y="1769968"/>
                    </a:cubicBezTo>
                    <a:cubicBezTo>
                      <a:pt x="438599" y="1856062"/>
                      <a:pt x="389086" y="1942156"/>
                      <a:pt x="338833" y="2028250"/>
                    </a:cubicBezTo>
                    <a:cubicBezTo>
                      <a:pt x="324423" y="2052638"/>
                      <a:pt x="311121" y="2077764"/>
                      <a:pt x="294124" y="2101042"/>
                    </a:cubicBezTo>
                    <a:cubicBezTo>
                      <a:pt x="249044" y="2162380"/>
                      <a:pt x="247936" y="2226304"/>
                      <a:pt x="290059" y="2290967"/>
                    </a:cubicBezTo>
                    <a:cubicBezTo>
                      <a:pt x="293385" y="2296139"/>
                      <a:pt x="294124" y="2301682"/>
                      <a:pt x="294493" y="2307224"/>
                    </a:cubicBezTo>
                    <a:cubicBezTo>
                      <a:pt x="305948" y="2436550"/>
                      <a:pt x="309273" y="2566246"/>
                      <a:pt x="299666" y="2695941"/>
                    </a:cubicBezTo>
                    <a:cubicBezTo>
                      <a:pt x="294124" y="2771319"/>
                      <a:pt x="284517" y="2846328"/>
                      <a:pt x="266041" y="2919859"/>
                    </a:cubicBezTo>
                    <a:cubicBezTo>
                      <a:pt x="263824" y="2929096"/>
                      <a:pt x="259390" y="2933161"/>
                      <a:pt x="250153" y="2935748"/>
                    </a:cubicBezTo>
                    <a:cubicBezTo>
                      <a:pt x="241285" y="2938334"/>
                      <a:pt x="231308" y="2937965"/>
                      <a:pt x="225027" y="2947202"/>
                    </a:cubicBezTo>
                    <a:cubicBezTo>
                      <a:pt x="208769" y="2971959"/>
                      <a:pt x="185121" y="2987478"/>
                      <a:pt x="157777" y="2997454"/>
                    </a:cubicBezTo>
                    <a:cubicBezTo>
                      <a:pt x="127478" y="3008539"/>
                      <a:pt x="96440" y="3013343"/>
                      <a:pt x="64293" y="3011496"/>
                    </a:cubicBezTo>
                    <a:cubicBezTo>
                      <a:pt x="39167" y="3010387"/>
                      <a:pt x="15519" y="3012604"/>
                      <a:pt x="0" y="3036622"/>
                    </a:cubicBezTo>
                    <a:cubicBezTo>
                      <a:pt x="0" y="3044012"/>
                      <a:pt x="0" y="3051402"/>
                      <a:pt x="0" y="3058792"/>
                    </a:cubicBezTo>
                    <a:cubicBezTo>
                      <a:pt x="3326" y="3065812"/>
                      <a:pt x="2956" y="3074311"/>
                      <a:pt x="7760" y="3080962"/>
                    </a:cubicBezTo>
                    <a:cubicBezTo>
                      <a:pt x="22909" y="3100915"/>
                      <a:pt x="39906" y="3118282"/>
                      <a:pt x="62076" y="3130475"/>
                    </a:cubicBezTo>
                    <a:cubicBezTo>
                      <a:pt x="96071" y="3148581"/>
                      <a:pt x="131912" y="3154862"/>
                      <a:pt x="169232" y="3143408"/>
                    </a:cubicBezTo>
                    <a:cubicBezTo>
                      <a:pt x="191402" y="3136757"/>
                      <a:pt x="212464" y="3139713"/>
                      <a:pt x="229830" y="3154493"/>
                    </a:cubicBezTo>
                    <a:cubicBezTo>
                      <a:pt x="242763" y="3165578"/>
                      <a:pt x="256804" y="3169642"/>
                      <a:pt x="272693" y="3170751"/>
                    </a:cubicBezTo>
                    <a:cubicBezTo>
                      <a:pt x="276757" y="3171120"/>
                      <a:pt x="280822" y="3171120"/>
                      <a:pt x="284517" y="3172968"/>
                    </a:cubicBezTo>
                    <a:cubicBezTo>
                      <a:pt x="301883" y="3172968"/>
                      <a:pt x="319250" y="3172968"/>
                      <a:pt x="336616" y="3172968"/>
                    </a:cubicBezTo>
                    <a:cubicBezTo>
                      <a:pt x="342159" y="3168534"/>
                      <a:pt x="349549" y="3168534"/>
                      <a:pt x="356200" y="3166317"/>
                    </a:cubicBezTo>
                    <a:cubicBezTo>
                      <a:pt x="382804" y="3157079"/>
                      <a:pt x="399432" y="3140452"/>
                      <a:pt x="404235" y="3110892"/>
                    </a:cubicBezTo>
                    <a:cubicBezTo>
                      <a:pt x="410517" y="3069138"/>
                      <a:pt x="408300" y="3028493"/>
                      <a:pt x="396845" y="2988217"/>
                    </a:cubicBezTo>
                    <a:cubicBezTo>
                      <a:pt x="394628" y="2980827"/>
                      <a:pt x="394259" y="2973806"/>
                      <a:pt x="395367" y="2966416"/>
                    </a:cubicBezTo>
                    <a:cubicBezTo>
                      <a:pt x="404974" y="2905079"/>
                      <a:pt x="418646" y="2844481"/>
                      <a:pt x="437860" y="2785730"/>
                    </a:cubicBezTo>
                    <a:cubicBezTo>
                      <a:pt x="472593" y="2679313"/>
                      <a:pt x="481461" y="2570310"/>
                      <a:pt x="480722" y="2459459"/>
                    </a:cubicBezTo>
                    <a:cubicBezTo>
                      <a:pt x="480353" y="2384820"/>
                      <a:pt x="477397" y="2309811"/>
                      <a:pt x="472593" y="2235172"/>
                    </a:cubicBezTo>
                    <a:cubicBezTo>
                      <a:pt x="472224" y="2227412"/>
                      <a:pt x="474071" y="2222239"/>
                      <a:pt x="479614" y="2216696"/>
                    </a:cubicBezTo>
                    <a:cubicBezTo>
                      <a:pt x="520628" y="2177899"/>
                      <a:pt x="561643" y="2138732"/>
                      <a:pt x="602288" y="2099195"/>
                    </a:cubicBezTo>
                    <a:cubicBezTo>
                      <a:pt x="609309" y="2092544"/>
                      <a:pt x="611895" y="2092174"/>
                      <a:pt x="617068" y="2100673"/>
                    </a:cubicBezTo>
                    <a:cubicBezTo>
                      <a:pt x="654388" y="2160902"/>
                      <a:pt x="692447" y="2221131"/>
                      <a:pt x="730136" y="2281359"/>
                    </a:cubicBezTo>
                    <a:cubicBezTo>
                      <a:pt x="733092" y="2286163"/>
                      <a:pt x="735309" y="2291336"/>
                      <a:pt x="736418" y="2297248"/>
                    </a:cubicBezTo>
                    <a:cubicBezTo>
                      <a:pt x="747503" y="2346022"/>
                      <a:pt x="776693" y="2378538"/>
                      <a:pt x="823990" y="2394427"/>
                    </a:cubicBezTo>
                    <a:cubicBezTo>
                      <a:pt x="842834" y="2400708"/>
                      <a:pt x="862418" y="2403665"/>
                      <a:pt x="882371" y="2404034"/>
                    </a:cubicBezTo>
                    <a:cubicBezTo>
                      <a:pt x="887174" y="2404034"/>
                      <a:pt x="891978" y="2404034"/>
                      <a:pt x="896782" y="2406251"/>
                    </a:cubicBezTo>
                    <a:cubicBezTo>
                      <a:pt x="965139" y="2440615"/>
                      <a:pt x="1036823" y="2466849"/>
                      <a:pt x="1108506" y="2493823"/>
                    </a:cubicBezTo>
                    <a:cubicBezTo>
                      <a:pt x="1129937" y="2501952"/>
                      <a:pt x="1150999" y="2512668"/>
                      <a:pt x="1173908" y="2516363"/>
                    </a:cubicBezTo>
                    <a:cubicBezTo>
                      <a:pt x="1199404" y="2520797"/>
                      <a:pt x="1223791" y="2527817"/>
                      <a:pt x="1247439" y="2537424"/>
                    </a:cubicBezTo>
                    <a:cubicBezTo>
                      <a:pt x="1334272" y="2572158"/>
                      <a:pt x="1415932" y="2617606"/>
                      <a:pt x="1496483" y="2664164"/>
                    </a:cubicBezTo>
                    <a:cubicBezTo>
                      <a:pt x="1500178" y="2666381"/>
                      <a:pt x="1502765" y="2669337"/>
                      <a:pt x="1504982" y="2672662"/>
                    </a:cubicBezTo>
                    <a:cubicBezTo>
                      <a:pt x="1524566" y="2704070"/>
                      <a:pt x="1550800" y="2725131"/>
                      <a:pt x="1588489" y="2732522"/>
                    </a:cubicBezTo>
                    <a:cubicBezTo>
                      <a:pt x="1647610" y="2743976"/>
                      <a:pt x="1684929" y="2783513"/>
                      <a:pt x="1711164" y="2834873"/>
                    </a:cubicBezTo>
                    <a:cubicBezTo>
                      <a:pt x="1717446" y="2847437"/>
                      <a:pt x="1723727" y="2860000"/>
                      <a:pt x="1732226" y="2871085"/>
                    </a:cubicBezTo>
                    <a:cubicBezTo>
                      <a:pt x="1739246" y="2880322"/>
                      <a:pt x="1747375" y="2888821"/>
                      <a:pt x="1758830" y="2892885"/>
                    </a:cubicBezTo>
                    <a:cubicBezTo>
                      <a:pt x="1768437" y="2896211"/>
                      <a:pt x="1776196" y="2895102"/>
                      <a:pt x="1781739" y="2884756"/>
                    </a:cubicBezTo>
                    <a:cubicBezTo>
                      <a:pt x="1787651" y="2873302"/>
                      <a:pt x="1793194" y="2861847"/>
                      <a:pt x="1796519" y="2849653"/>
                    </a:cubicBezTo>
                    <a:cubicBezTo>
                      <a:pt x="1816103" y="2788316"/>
                      <a:pt x="1802431" y="2729565"/>
                      <a:pt x="1778413" y="2671923"/>
                    </a:cubicBezTo>
                    <a:close/>
                    <a:moveTo>
                      <a:pt x="743808" y="261661"/>
                    </a:moveTo>
                    <a:cubicBezTo>
                      <a:pt x="751937" y="217690"/>
                      <a:pt x="747503" y="174828"/>
                      <a:pt x="734940" y="130488"/>
                    </a:cubicBezTo>
                    <a:cubicBezTo>
                      <a:pt x="776324" y="154875"/>
                      <a:pt x="773737" y="213256"/>
                      <a:pt x="743808" y="261661"/>
                    </a:cubicBezTo>
                    <a:close/>
                    <a:moveTo>
                      <a:pt x="835814" y="1132208"/>
                    </a:moveTo>
                    <a:cubicBezTo>
                      <a:pt x="843573" y="1046114"/>
                      <a:pt x="851702" y="962237"/>
                      <a:pt x="877198" y="881316"/>
                    </a:cubicBezTo>
                    <a:cubicBezTo>
                      <a:pt x="882371" y="865058"/>
                      <a:pt x="889022" y="849539"/>
                      <a:pt x="898260" y="835498"/>
                    </a:cubicBezTo>
                    <a:cubicBezTo>
                      <a:pt x="901955" y="829955"/>
                      <a:pt x="904911" y="827738"/>
                      <a:pt x="911931" y="832542"/>
                    </a:cubicBezTo>
                    <a:cubicBezTo>
                      <a:pt x="971421" y="872448"/>
                      <a:pt x="1031650" y="911615"/>
                      <a:pt x="1091509" y="951152"/>
                    </a:cubicBezTo>
                    <a:cubicBezTo>
                      <a:pt x="1095574" y="954108"/>
                      <a:pt x="1100377" y="955586"/>
                      <a:pt x="1094465" y="961867"/>
                    </a:cubicBezTo>
                    <a:cubicBezTo>
                      <a:pt x="1034606" y="1026900"/>
                      <a:pt x="969943" y="1085651"/>
                      <a:pt x="887544" y="1122231"/>
                    </a:cubicBezTo>
                    <a:cubicBezTo>
                      <a:pt x="873503" y="1128513"/>
                      <a:pt x="859092" y="1132947"/>
                      <a:pt x="843943" y="1136272"/>
                    </a:cubicBezTo>
                    <a:cubicBezTo>
                      <a:pt x="837661" y="1138120"/>
                      <a:pt x="834336" y="1137381"/>
                      <a:pt x="835814" y="1132208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AC14A40-7D7A-42E0-AAB9-4D741A1B0DDE}"/>
              </a:ext>
            </a:extLst>
          </p:cNvPr>
          <p:cNvSpPr txBox="1"/>
          <p:nvPr/>
        </p:nvSpPr>
        <p:spPr>
          <a:xfrm>
            <a:off x="2050871" y="511982"/>
            <a:ext cx="8081058" cy="1318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2023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서울 열린데이터광장 공공데이터 활용 모바일 앱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/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웹 경진대회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3600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체육시설 예약 현황 및 예약 신청 안내</a:t>
            </a:r>
            <a:endParaRPr lang="en-US" altLang="ko-KR" sz="3600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상세기획서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)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72">
            <a:extLst>
              <a:ext uri="{FF2B5EF4-FFF2-40B4-BE49-F238E27FC236}">
                <a16:creationId xmlns:a16="http://schemas.microsoft.com/office/drawing/2014/main" id="{8F25E8A7-B946-4A3B-8F6C-8412B52F2148}"/>
              </a:ext>
            </a:extLst>
          </p:cNvPr>
          <p:cNvSpPr/>
          <p:nvPr/>
        </p:nvSpPr>
        <p:spPr>
          <a:xfrm flipV="1">
            <a:off x="0" y="558110"/>
            <a:ext cx="12192000" cy="45719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Oval 311">
            <a:extLst>
              <a:ext uri="{FF2B5EF4-FFF2-40B4-BE49-F238E27FC236}">
                <a16:creationId xmlns:a16="http://schemas.microsoft.com/office/drawing/2014/main" id="{E90FD91A-8A14-4F29-8FC9-65329D9D5B89}"/>
              </a:ext>
            </a:extLst>
          </p:cNvPr>
          <p:cNvSpPr/>
          <p:nvPr/>
        </p:nvSpPr>
        <p:spPr>
          <a:xfrm>
            <a:off x="97550" y="90716"/>
            <a:ext cx="445915" cy="400908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6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8933D5D-D8E0-4E85-B88F-098736650055}"/>
              </a:ext>
            </a:extLst>
          </p:cNvPr>
          <p:cNvSpPr/>
          <p:nvPr/>
        </p:nvSpPr>
        <p:spPr>
          <a:xfrm>
            <a:off x="5334261" y="759899"/>
            <a:ext cx="1308682" cy="343413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HOME PAGE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0" name="표 3">
            <a:extLst>
              <a:ext uri="{FF2B5EF4-FFF2-40B4-BE49-F238E27FC236}">
                <a16:creationId xmlns:a16="http://schemas.microsoft.com/office/drawing/2014/main" id="{A5A161D2-64F7-4220-AA9E-2EF5F6619F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9086979"/>
              </p:ext>
            </p:extLst>
          </p:nvPr>
        </p:nvGraphicFramePr>
        <p:xfrm>
          <a:off x="1441938" y="1800898"/>
          <a:ext cx="1770480" cy="60452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770480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3022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HOME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3022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사이트 첫 위치로 이동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graphicFrame>
        <p:nvGraphicFramePr>
          <p:cNvPr id="11" name="표 3">
            <a:extLst>
              <a:ext uri="{FF2B5EF4-FFF2-40B4-BE49-F238E27FC236}">
                <a16:creationId xmlns:a16="http://schemas.microsoft.com/office/drawing/2014/main" id="{21D06F47-F842-4A7A-B2DB-4B56A4C99A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8118364"/>
              </p:ext>
            </p:extLst>
          </p:nvPr>
        </p:nvGraphicFramePr>
        <p:xfrm>
          <a:off x="8887132" y="1817388"/>
          <a:ext cx="1160011" cy="55880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60011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2794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About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2794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사이트 소개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graphicFrame>
        <p:nvGraphicFramePr>
          <p:cNvPr id="12" name="표 3">
            <a:extLst>
              <a:ext uri="{FF2B5EF4-FFF2-40B4-BE49-F238E27FC236}">
                <a16:creationId xmlns:a16="http://schemas.microsoft.com/office/drawing/2014/main" id="{ECFC820B-50A2-4285-882B-D76A1A0ECA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1031904"/>
              </p:ext>
            </p:extLst>
          </p:nvPr>
        </p:nvGraphicFramePr>
        <p:xfrm>
          <a:off x="4911549" y="1639589"/>
          <a:ext cx="2154106" cy="10058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54106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200945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R" sz="120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Start to find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200945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Public Sport Facility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053977"/>
                  </a:ext>
                </a:extLst>
              </a:tr>
              <a:tr h="202632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체육시설 테이블 이동</a:t>
                      </a:r>
                      <a:b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예약 가능 시설 수 표시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5430CBCC-C2BF-4D05-8DE1-8918DBC46654}"/>
              </a:ext>
            </a:extLst>
          </p:cNvPr>
          <p:cNvSpPr txBox="1"/>
          <p:nvPr/>
        </p:nvSpPr>
        <p:spPr>
          <a:xfrm>
            <a:off x="9422489" y="3568984"/>
            <a:ext cx="372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/>
              <a:t>…</a:t>
            </a:r>
            <a:endParaRPr lang="ko-KR" altLang="en-US" sz="1800" dirty="0"/>
          </a:p>
        </p:txBody>
      </p:sp>
      <p:graphicFrame>
        <p:nvGraphicFramePr>
          <p:cNvPr id="18" name="표 3">
            <a:extLst>
              <a:ext uri="{FF2B5EF4-FFF2-40B4-BE49-F238E27FC236}">
                <a16:creationId xmlns:a16="http://schemas.microsoft.com/office/drawing/2014/main" id="{32552AAD-77D7-426E-84CB-6B63C2CFEC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781723"/>
              </p:ext>
            </p:extLst>
          </p:nvPr>
        </p:nvGraphicFramePr>
        <p:xfrm>
          <a:off x="9788847" y="3292757"/>
          <a:ext cx="2165013" cy="96645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65013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309995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25.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중랑구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656458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동작구 체육시설 목록</a:t>
                      </a:r>
                      <a:b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접수 중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/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전체 시설 선택 기능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예약 사이트 이동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graphicFrame>
        <p:nvGraphicFramePr>
          <p:cNvPr id="19" name="표 3">
            <a:extLst>
              <a:ext uri="{FF2B5EF4-FFF2-40B4-BE49-F238E27FC236}">
                <a16:creationId xmlns:a16="http://schemas.microsoft.com/office/drawing/2014/main" id="{87685B1F-2011-4ECA-A99E-AA680DBF66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175101"/>
              </p:ext>
            </p:extLst>
          </p:nvPr>
        </p:nvGraphicFramePr>
        <p:xfrm>
          <a:off x="222666" y="4778047"/>
          <a:ext cx="2165013" cy="75946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65013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302261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00.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서울시 지도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접수 중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3022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서울시 체육시설 위치 제공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예약 사이트 이동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graphicFrame>
        <p:nvGraphicFramePr>
          <p:cNvPr id="20" name="표 3">
            <a:extLst>
              <a:ext uri="{FF2B5EF4-FFF2-40B4-BE49-F238E27FC236}">
                <a16:creationId xmlns:a16="http://schemas.microsoft.com/office/drawing/2014/main" id="{3A20692D-CDD2-447B-862D-3A9E7B9EFC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9980800"/>
              </p:ext>
            </p:extLst>
          </p:nvPr>
        </p:nvGraphicFramePr>
        <p:xfrm>
          <a:off x="2572357" y="4786672"/>
          <a:ext cx="2160721" cy="75946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60721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302261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01.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강남구 지도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접수 중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3022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강남구 체육시설 위치 제공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예약 사이트 이동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graphicFrame>
        <p:nvGraphicFramePr>
          <p:cNvPr id="21" name="표 3">
            <a:extLst>
              <a:ext uri="{FF2B5EF4-FFF2-40B4-BE49-F238E27FC236}">
                <a16:creationId xmlns:a16="http://schemas.microsoft.com/office/drawing/2014/main" id="{7C4142CB-8C17-4F75-A699-8CFD4D33C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9455495"/>
              </p:ext>
            </p:extLst>
          </p:nvPr>
        </p:nvGraphicFramePr>
        <p:xfrm>
          <a:off x="4912767" y="4778047"/>
          <a:ext cx="2147617" cy="75946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47617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302261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02.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강동구 지도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접수 중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3022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강동구 체육시설 위치 제공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예약 사이트 이동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graphicFrame>
        <p:nvGraphicFramePr>
          <p:cNvPr id="22" name="표 3">
            <a:extLst>
              <a:ext uri="{FF2B5EF4-FFF2-40B4-BE49-F238E27FC236}">
                <a16:creationId xmlns:a16="http://schemas.microsoft.com/office/drawing/2014/main" id="{59E4FC9B-BC9F-42D3-9EFC-12F530447C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1399835"/>
              </p:ext>
            </p:extLst>
          </p:nvPr>
        </p:nvGraphicFramePr>
        <p:xfrm>
          <a:off x="7261767" y="4778047"/>
          <a:ext cx="2160721" cy="75946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60721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302261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03.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강북구 지도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접수 중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3022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강북구 체육시설 위치 제공</a:t>
                      </a:r>
                      <a:b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예약 사이트 이동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graphicFrame>
        <p:nvGraphicFramePr>
          <p:cNvPr id="23" name="표 3">
            <a:extLst>
              <a:ext uri="{FF2B5EF4-FFF2-40B4-BE49-F238E27FC236}">
                <a16:creationId xmlns:a16="http://schemas.microsoft.com/office/drawing/2014/main" id="{F4629549-AEC8-42B6-B3AD-41194303A5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1561304"/>
              </p:ext>
            </p:extLst>
          </p:nvPr>
        </p:nvGraphicFramePr>
        <p:xfrm>
          <a:off x="9788846" y="4778048"/>
          <a:ext cx="2165013" cy="75946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65013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302261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25.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중랑구 지도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접수 중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3022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중랑구 체육시설 위치 제공</a:t>
                      </a:r>
                      <a:b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예약 사이트 이동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2C0A3789-8804-4448-9C4C-639B9027932E}"/>
              </a:ext>
            </a:extLst>
          </p:cNvPr>
          <p:cNvSpPr txBox="1"/>
          <p:nvPr/>
        </p:nvSpPr>
        <p:spPr>
          <a:xfrm>
            <a:off x="9416204" y="4880452"/>
            <a:ext cx="372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/>
              <a:t>…</a:t>
            </a:r>
            <a:endParaRPr lang="ko-KR" altLang="en-US" sz="1800" dirty="0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FF62E2E0-3264-4E57-A7D8-5A614AFA9906}"/>
              </a:ext>
            </a:extLst>
          </p:cNvPr>
          <p:cNvCxnSpPr>
            <a:stCxn id="7" idx="2"/>
            <a:endCxn id="12" idx="0"/>
          </p:cNvCxnSpPr>
          <p:nvPr/>
        </p:nvCxnSpPr>
        <p:spPr>
          <a:xfrm>
            <a:off x="5988602" y="1103312"/>
            <a:ext cx="0" cy="5362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43CD3ACA-D870-40C3-BF50-800E44742660}"/>
              </a:ext>
            </a:extLst>
          </p:cNvPr>
          <p:cNvCxnSpPr>
            <a:cxnSpLocks/>
          </p:cNvCxnSpPr>
          <p:nvPr/>
        </p:nvCxnSpPr>
        <p:spPr>
          <a:xfrm rot="5400000">
            <a:off x="3807755" y="-371795"/>
            <a:ext cx="696504" cy="3665191"/>
          </a:xfrm>
          <a:prstGeom prst="bentConnector3">
            <a:avLst>
              <a:gd name="adj1" fmla="val 3408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852C7516-B687-448D-8FB5-4F06AC149450}"/>
              </a:ext>
            </a:extLst>
          </p:cNvPr>
          <p:cNvCxnSpPr>
            <a:cxnSpLocks/>
          </p:cNvCxnSpPr>
          <p:nvPr/>
        </p:nvCxnSpPr>
        <p:spPr>
          <a:xfrm rot="16200000" flipH="1">
            <a:off x="7370831" y="-306626"/>
            <a:ext cx="714076" cy="3478535"/>
          </a:xfrm>
          <a:prstGeom prst="bentConnector3">
            <a:avLst>
              <a:gd name="adj1" fmla="val 383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2" name="표 3">
            <a:extLst>
              <a:ext uri="{FF2B5EF4-FFF2-40B4-BE49-F238E27FC236}">
                <a16:creationId xmlns:a16="http://schemas.microsoft.com/office/drawing/2014/main" id="{6C835354-0F26-4AF6-B0F4-81F7FBE9A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4278897"/>
              </p:ext>
            </p:extLst>
          </p:nvPr>
        </p:nvGraphicFramePr>
        <p:xfrm>
          <a:off x="7263759" y="3292759"/>
          <a:ext cx="2165013" cy="9664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65013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309995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03.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강북구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65645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강북구 체육시설 목록</a:t>
                      </a:r>
                      <a:b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접수 중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/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전체 시설 선택 기능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예약 사이트 이동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graphicFrame>
        <p:nvGraphicFramePr>
          <p:cNvPr id="93" name="표 3">
            <a:extLst>
              <a:ext uri="{FF2B5EF4-FFF2-40B4-BE49-F238E27FC236}">
                <a16:creationId xmlns:a16="http://schemas.microsoft.com/office/drawing/2014/main" id="{FE9926E6-9C59-48B6-A6BC-B6EC9B678C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814587"/>
              </p:ext>
            </p:extLst>
          </p:nvPr>
        </p:nvGraphicFramePr>
        <p:xfrm>
          <a:off x="4917064" y="3305476"/>
          <a:ext cx="2165013" cy="96645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65013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309995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02.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강동구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656458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강동구 체육시설 목록</a:t>
                      </a:r>
                      <a:b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접수 중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/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전체 시설 선택 기능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예약 사이트 이동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graphicFrame>
        <p:nvGraphicFramePr>
          <p:cNvPr id="94" name="표 3">
            <a:extLst>
              <a:ext uri="{FF2B5EF4-FFF2-40B4-BE49-F238E27FC236}">
                <a16:creationId xmlns:a16="http://schemas.microsoft.com/office/drawing/2014/main" id="{FC171315-20DB-4B1A-B048-334C50BBF9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351932"/>
              </p:ext>
            </p:extLst>
          </p:nvPr>
        </p:nvGraphicFramePr>
        <p:xfrm>
          <a:off x="2572358" y="3312641"/>
          <a:ext cx="2165013" cy="95928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65013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307697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01.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강남구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65159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강남구 체육시설 목록</a:t>
                      </a:r>
                      <a:b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접수 중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/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전체 시설 선택 기능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예약 사이트 이동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graphicFrame>
        <p:nvGraphicFramePr>
          <p:cNvPr id="95" name="표 3">
            <a:extLst>
              <a:ext uri="{FF2B5EF4-FFF2-40B4-BE49-F238E27FC236}">
                <a16:creationId xmlns:a16="http://schemas.microsoft.com/office/drawing/2014/main" id="{C95A337C-1E4C-4B87-B413-505B3D67B8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223682"/>
              </p:ext>
            </p:extLst>
          </p:nvPr>
        </p:nvGraphicFramePr>
        <p:xfrm>
          <a:off x="226963" y="3305477"/>
          <a:ext cx="2165013" cy="96368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65013">
                  <a:extLst>
                    <a:ext uri="{9D8B030D-6E8A-4147-A177-3AD203B41FA5}">
                      <a16:colId xmlns:a16="http://schemas.microsoft.com/office/drawing/2014/main" val="1915481716"/>
                    </a:ext>
                  </a:extLst>
                </a:gridCol>
              </a:tblGrid>
              <a:tr h="2643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00.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서울시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1048"/>
                  </a:ext>
                </a:extLst>
              </a:tr>
              <a:tr h="6893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체육시설 목록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접수 중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/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전체 시설 선택 기능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예약 사이트 이동 기능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40200"/>
                  </a:ext>
                </a:extLst>
              </a:tr>
            </a:tbl>
          </a:graphicData>
        </a:graphic>
      </p:graphicFrame>
      <p:cxnSp>
        <p:nvCxnSpPr>
          <p:cNvPr id="109" name="직선 화살표 연결선 108">
            <a:extLst>
              <a:ext uri="{FF2B5EF4-FFF2-40B4-BE49-F238E27FC236}">
                <a16:creationId xmlns:a16="http://schemas.microsoft.com/office/drawing/2014/main" id="{9F8A1F97-87F2-4E67-B3AF-578A387A0B3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5988602" y="2645429"/>
            <a:ext cx="2090" cy="660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연결선: 꺾임 110">
            <a:extLst>
              <a:ext uri="{FF2B5EF4-FFF2-40B4-BE49-F238E27FC236}">
                <a16:creationId xmlns:a16="http://schemas.microsoft.com/office/drawing/2014/main" id="{A7C7FDF1-1D73-49D2-9FD0-F15188FDC8A1}"/>
              </a:ext>
            </a:extLst>
          </p:cNvPr>
          <p:cNvCxnSpPr>
            <a:cxnSpLocks/>
            <a:endCxn id="92" idx="0"/>
          </p:cNvCxnSpPr>
          <p:nvPr/>
        </p:nvCxnSpPr>
        <p:spPr>
          <a:xfrm>
            <a:off x="5979723" y="3033680"/>
            <a:ext cx="2366542" cy="2590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연결선: 꺾임 113">
            <a:extLst>
              <a:ext uri="{FF2B5EF4-FFF2-40B4-BE49-F238E27FC236}">
                <a16:creationId xmlns:a16="http://schemas.microsoft.com/office/drawing/2014/main" id="{88BD07F4-110B-4C42-A7B4-48DE1268AD5E}"/>
              </a:ext>
            </a:extLst>
          </p:cNvPr>
          <p:cNvCxnSpPr>
            <a:cxnSpLocks/>
          </p:cNvCxnSpPr>
          <p:nvPr/>
        </p:nvCxnSpPr>
        <p:spPr>
          <a:xfrm>
            <a:off x="5979723" y="3036166"/>
            <a:ext cx="4891630" cy="2654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연결선: 꺾임 128">
            <a:extLst>
              <a:ext uri="{FF2B5EF4-FFF2-40B4-BE49-F238E27FC236}">
                <a16:creationId xmlns:a16="http://schemas.microsoft.com/office/drawing/2014/main" id="{FF25E617-11F6-471A-8689-43F49AB0D5FA}"/>
              </a:ext>
            </a:extLst>
          </p:cNvPr>
          <p:cNvCxnSpPr>
            <a:cxnSpLocks/>
            <a:endCxn id="94" idx="0"/>
          </p:cNvCxnSpPr>
          <p:nvPr/>
        </p:nvCxnSpPr>
        <p:spPr>
          <a:xfrm rot="10800000" flipV="1">
            <a:off x="3654865" y="3036165"/>
            <a:ext cx="2324863" cy="2764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직선 화살표 연결선 131">
            <a:extLst>
              <a:ext uri="{FF2B5EF4-FFF2-40B4-BE49-F238E27FC236}">
                <a16:creationId xmlns:a16="http://schemas.microsoft.com/office/drawing/2014/main" id="{FA1CC9A9-76AE-48C4-BC90-2D9C25E982DB}"/>
              </a:ext>
            </a:extLst>
          </p:cNvPr>
          <p:cNvCxnSpPr>
            <a:cxnSpLocks/>
            <a:stCxn id="95" idx="2"/>
            <a:endCxn id="19" idx="0"/>
          </p:cNvCxnSpPr>
          <p:nvPr/>
        </p:nvCxnSpPr>
        <p:spPr>
          <a:xfrm flipH="1">
            <a:off x="1305172" y="4269158"/>
            <a:ext cx="4297" cy="508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5" name="직선 화살표 연결선 134">
            <a:extLst>
              <a:ext uri="{FF2B5EF4-FFF2-40B4-BE49-F238E27FC236}">
                <a16:creationId xmlns:a16="http://schemas.microsoft.com/office/drawing/2014/main" id="{75009581-DBE8-4BCB-8573-4C469AEA4308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3645529" y="4272074"/>
            <a:ext cx="7188" cy="514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9" name="직선 화살표 연결선 138">
            <a:extLst>
              <a:ext uri="{FF2B5EF4-FFF2-40B4-BE49-F238E27FC236}">
                <a16:creationId xmlns:a16="http://schemas.microsoft.com/office/drawing/2014/main" id="{644E1BD9-EC71-484A-A886-CC3A0275DBEF}"/>
              </a:ext>
            </a:extLst>
          </p:cNvPr>
          <p:cNvCxnSpPr>
            <a:cxnSpLocks/>
            <a:stCxn id="93" idx="2"/>
            <a:endCxn id="21" idx="0"/>
          </p:cNvCxnSpPr>
          <p:nvPr/>
        </p:nvCxnSpPr>
        <p:spPr>
          <a:xfrm flipH="1">
            <a:off x="5986575" y="4271929"/>
            <a:ext cx="12995" cy="5061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직선 화살표 연결선 141">
            <a:extLst>
              <a:ext uri="{FF2B5EF4-FFF2-40B4-BE49-F238E27FC236}">
                <a16:creationId xmlns:a16="http://schemas.microsoft.com/office/drawing/2014/main" id="{150F98C5-8358-4153-B43D-07180EE848EF}"/>
              </a:ext>
            </a:extLst>
          </p:cNvPr>
          <p:cNvCxnSpPr>
            <a:cxnSpLocks/>
            <a:stCxn id="92" idx="2"/>
            <a:endCxn id="22" idx="0"/>
          </p:cNvCxnSpPr>
          <p:nvPr/>
        </p:nvCxnSpPr>
        <p:spPr>
          <a:xfrm flipH="1">
            <a:off x="8342127" y="4259211"/>
            <a:ext cx="4138" cy="5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직선 화살표 연결선 148">
            <a:extLst>
              <a:ext uri="{FF2B5EF4-FFF2-40B4-BE49-F238E27FC236}">
                <a16:creationId xmlns:a16="http://schemas.microsoft.com/office/drawing/2014/main" id="{F4E53681-674E-40F4-BDCE-57F95758A95B}"/>
              </a:ext>
            </a:extLst>
          </p:cNvPr>
          <p:cNvCxnSpPr>
            <a:cxnSpLocks/>
          </p:cNvCxnSpPr>
          <p:nvPr/>
        </p:nvCxnSpPr>
        <p:spPr>
          <a:xfrm flipH="1">
            <a:off x="10871353" y="4253086"/>
            <a:ext cx="1408" cy="5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907B731-C7C1-4AF1-94FB-0C9DA76EFDD2}"/>
              </a:ext>
            </a:extLst>
          </p:cNvPr>
          <p:cNvCxnSpPr>
            <a:cxnSpLocks/>
          </p:cNvCxnSpPr>
          <p:nvPr/>
        </p:nvCxnSpPr>
        <p:spPr>
          <a:xfrm>
            <a:off x="1309470" y="3042982"/>
            <a:ext cx="0" cy="2497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8A50A568-530E-48E4-AFD5-7036316AC80B}"/>
              </a:ext>
            </a:extLst>
          </p:cNvPr>
          <p:cNvCxnSpPr>
            <a:cxnSpLocks/>
          </p:cNvCxnSpPr>
          <p:nvPr/>
        </p:nvCxnSpPr>
        <p:spPr>
          <a:xfrm flipV="1">
            <a:off x="1309469" y="3032728"/>
            <a:ext cx="2475910" cy="9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텍스트 개체 틀 67">
            <a:extLst>
              <a:ext uri="{FF2B5EF4-FFF2-40B4-BE49-F238E27FC236}">
                <a16:creationId xmlns:a16="http://schemas.microsoft.com/office/drawing/2014/main" id="{D711BEC3-9130-4C6D-BA44-6AC471C97DDF}"/>
              </a:ext>
            </a:extLst>
          </p:cNvPr>
          <p:cNvSpPr txBox="1">
            <a:spLocks/>
          </p:cNvSpPr>
          <p:nvPr/>
        </p:nvSpPr>
        <p:spPr>
          <a:xfrm>
            <a:off x="568632" y="160749"/>
            <a:ext cx="3971094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IA(Information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Architecture)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919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DF29D22-6F43-449F-A2C4-49C16C6214BC}"/>
              </a:ext>
            </a:extLst>
          </p:cNvPr>
          <p:cNvGrpSpPr/>
          <p:nvPr/>
        </p:nvGrpSpPr>
        <p:grpSpPr>
          <a:xfrm flipH="1">
            <a:off x="3234187" y="2263781"/>
            <a:ext cx="5706047" cy="3146452"/>
            <a:chOff x="-3696255" y="-2778619"/>
            <a:chExt cx="15166108" cy="7741698"/>
          </a:xfrm>
        </p:grpSpPr>
        <p:sp>
          <p:nvSpPr>
            <p:cNvPr id="3" name="Graphic 1">
              <a:extLst>
                <a:ext uri="{FF2B5EF4-FFF2-40B4-BE49-F238E27FC236}">
                  <a16:creationId xmlns:a16="http://schemas.microsoft.com/office/drawing/2014/main" id="{896AF26F-78AA-4C08-B8F9-537C15666151}"/>
                </a:ext>
              </a:extLst>
            </p:cNvPr>
            <p:cNvSpPr/>
            <p:nvPr/>
          </p:nvSpPr>
          <p:spPr>
            <a:xfrm>
              <a:off x="957401" y="-2490628"/>
              <a:ext cx="5080589" cy="7114809"/>
            </a:xfrm>
            <a:custGeom>
              <a:avLst/>
              <a:gdLst>
                <a:gd name="connsiteX0" fmla="*/ 165148 w 4876800"/>
                <a:gd name="connsiteY0" fmla="*/ 6144578 h 6829425"/>
                <a:gd name="connsiteX1" fmla="*/ 270875 w 4876800"/>
                <a:gd name="connsiteY1" fmla="*/ 6081713 h 6829425"/>
                <a:gd name="connsiteX2" fmla="*/ 367078 w 4876800"/>
                <a:gd name="connsiteY2" fmla="*/ 6114098 h 6829425"/>
                <a:gd name="connsiteX3" fmla="*/ 562341 w 4876800"/>
                <a:gd name="connsiteY3" fmla="*/ 6159818 h 6829425"/>
                <a:gd name="connsiteX4" fmla="*/ 830945 w 4876800"/>
                <a:gd name="connsiteY4" fmla="*/ 6143625 h 6829425"/>
                <a:gd name="connsiteX5" fmla="*/ 864283 w 4876800"/>
                <a:gd name="connsiteY5" fmla="*/ 6137910 h 6829425"/>
                <a:gd name="connsiteX6" fmla="*/ 925243 w 4876800"/>
                <a:gd name="connsiteY6" fmla="*/ 6078855 h 6829425"/>
                <a:gd name="connsiteX7" fmla="*/ 961438 w 4876800"/>
                <a:gd name="connsiteY7" fmla="*/ 5929313 h 6829425"/>
                <a:gd name="connsiteX8" fmla="*/ 1013826 w 4876800"/>
                <a:gd name="connsiteY8" fmla="*/ 5662613 h 6829425"/>
                <a:gd name="connsiteX9" fmla="*/ 1094788 w 4876800"/>
                <a:gd name="connsiteY9" fmla="*/ 5106353 h 6829425"/>
                <a:gd name="connsiteX10" fmla="*/ 1086216 w 4876800"/>
                <a:gd name="connsiteY10" fmla="*/ 4885373 h 6829425"/>
                <a:gd name="connsiteX11" fmla="*/ 1105266 w 4876800"/>
                <a:gd name="connsiteY11" fmla="*/ 4601528 h 6829425"/>
                <a:gd name="connsiteX12" fmla="*/ 1197658 w 4876800"/>
                <a:gd name="connsiteY12" fmla="*/ 4349115 h 6829425"/>
                <a:gd name="connsiteX13" fmla="*/ 1314815 w 4876800"/>
                <a:gd name="connsiteY13" fmla="*/ 3890963 h 6829425"/>
                <a:gd name="connsiteX14" fmla="*/ 1484360 w 4876800"/>
                <a:gd name="connsiteY14" fmla="*/ 3458528 h 6829425"/>
                <a:gd name="connsiteX15" fmla="*/ 1520556 w 4876800"/>
                <a:gd name="connsiteY15" fmla="*/ 3383280 h 6829425"/>
                <a:gd name="connsiteX16" fmla="*/ 1525318 w 4876800"/>
                <a:gd name="connsiteY16" fmla="*/ 3293745 h 6829425"/>
                <a:gd name="connsiteX17" fmla="*/ 1455785 w 4876800"/>
                <a:gd name="connsiteY17" fmla="*/ 3166110 h 6829425"/>
                <a:gd name="connsiteX18" fmla="*/ 1307196 w 4876800"/>
                <a:gd name="connsiteY18" fmla="*/ 2843213 h 6829425"/>
                <a:gd name="connsiteX19" fmla="*/ 1248140 w 4876800"/>
                <a:gd name="connsiteY19" fmla="*/ 2627948 h 6829425"/>
                <a:gd name="connsiteX20" fmla="*/ 1079548 w 4876800"/>
                <a:gd name="connsiteY20" fmla="*/ 2206943 h 6829425"/>
                <a:gd name="connsiteX21" fmla="*/ 1058593 w 4876800"/>
                <a:gd name="connsiteY21" fmla="*/ 2174558 h 6829425"/>
                <a:gd name="connsiteX22" fmla="*/ 1010968 w 4876800"/>
                <a:gd name="connsiteY22" fmla="*/ 2185035 h 6829425"/>
                <a:gd name="connsiteX23" fmla="*/ 1000491 w 4876800"/>
                <a:gd name="connsiteY23" fmla="*/ 2236470 h 6829425"/>
                <a:gd name="connsiteX24" fmla="*/ 928101 w 4876800"/>
                <a:gd name="connsiteY24" fmla="*/ 2463165 h 6829425"/>
                <a:gd name="connsiteX25" fmla="*/ 787130 w 4876800"/>
                <a:gd name="connsiteY25" fmla="*/ 2567940 h 6829425"/>
                <a:gd name="connsiteX26" fmla="*/ 699501 w 4876800"/>
                <a:gd name="connsiteY26" fmla="*/ 2554605 h 6829425"/>
                <a:gd name="connsiteX27" fmla="*/ 591868 w 4876800"/>
                <a:gd name="connsiteY27" fmla="*/ 2489835 h 6829425"/>
                <a:gd name="connsiteX28" fmla="*/ 478520 w 4876800"/>
                <a:gd name="connsiteY28" fmla="*/ 2394585 h 6829425"/>
                <a:gd name="connsiteX29" fmla="*/ 228013 w 4876800"/>
                <a:gd name="connsiteY29" fmla="*/ 2178368 h 6829425"/>
                <a:gd name="connsiteX30" fmla="*/ 33703 w 4876800"/>
                <a:gd name="connsiteY30" fmla="*/ 2005013 h 6829425"/>
                <a:gd name="connsiteX31" fmla="*/ 35608 w 4876800"/>
                <a:gd name="connsiteY31" fmla="*/ 1847850 h 6829425"/>
                <a:gd name="connsiteX32" fmla="*/ 244205 w 4876800"/>
                <a:gd name="connsiteY32" fmla="*/ 1762125 h 6829425"/>
                <a:gd name="connsiteX33" fmla="*/ 314690 w 4876800"/>
                <a:gd name="connsiteY33" fmla="*/ 1846898 h 6829425"/>
                <a:gd name="connsiteX34" fmla="*/ 323263 w 4876800"/>
                <a:gd name="connsiteY34" fmla="*/ 1992630 h 6829425"/>
                <a:gd name="connsiteX35" fmla="*/ 387080 w 4876800"/>
                <a:gd name="connsiteY35" fmla="*/ 2086928 h 6829425"/>
                <a:gd name="connsiteX36" fmla="*/ 438515 w 4876800"/>
                <a:gd name="connsiteY36" fmla="*/ 2113598 h 6829425"/>
                <a:gd name="connsiteX37" fmla="*/ 561388 w 4876800"/>
                <a:gd name="connsiteY37" fmla="*/ 2176463 h 6829425"/>
                <a:gd name="connsiteX38" fmla="*/ 628063 w 4876800"/>
                <a:gd name="connsiteY38" fmla="*/ 2203133 h 6829425"/>
                <a:gd name="connsiteX39" fmla="*/ 691880 w 4876800"/>
                <a:gd name="connsiteY39" fmla="*/ 2160270 h 6829425"/>
                <a:gd name="connsiteX40" fmla="*/ 700453 w 4876800"/>
                <a:gd name="connsiteY40" fmla="*/ 2125028 h 6829425"/>
                <a:gd name="connsiteX41" fmla="*/ 788083 w 4876800"/>
                <a:gd name="connsiteY41" fmla="*/ 1627823 h 6829425"/>
                <a:gd name="connsiteX42" fmla="*/ 990966 w 4876800"/>
                <a:gd name="connsiteY42" fmla="*/ 1305878 h 6829425"/>
                <a:gd name="connsiteX43" fmla="*/ 1041448 w 4876800"/>
                <a:gd name="connsiteY43" fmla="*/ 1268730 h 6829425"/>
                <a:gd name="connsiteX44" fmla="*/ 1065260 w 4876800"/>
                <a:gd name="connsiteY44" fmla="*/ 1241108 h 6829425"/>
                <a:gd name="connsiteX45" fmla="*/ 1070023 w 4876800"/>
                <a:gd name="connsiteY45" fmla="*/ 1219200 h 6829425"/>
                <a:gd name="connsiteX46" fmla="*/ 1010968 w 4876800"/>
                <a:gd name="connsiteY46" fmla="*/ 1073468 h 6829425"/>
                <a:gd name="connsiteX47" fmla="*/ 931910 w 4876800"/>
                <a:gd name="connsiteY47" fmla="*/ 1022033 h 6829425"/>
                <a:gd name="connsiteX48" fmla="*/ 822373 w 4876800"/>
                <a:gd name="connsiteY48" fmla="*/ 1028700 h 6829425"/>
                <a:gd name="connsiteX49" fmla="*/ 740458 w 4876800"/>
                <a:gd name="connsiteY49" fmla="*/ 975360 h 6829425"/>
                <a:gd name="connsiteX50" fmla="*/ 705216 w 4876800"/>
                <a:gd name="connsiteY50" fmla="*/ 871538 h 6829425"/>
                <a:gd name="connsiteX51" fmla="*/ 684260 w 4876800"/>
                <a:gd name="connsiteY51" fmla="*/ 817245 h 6829425"/>
                <a:gd name="connsiteX52" fmla="*/ 636635 w 4876800"/>
                <a:gd name="connsiteY52" fmla="*/ 766763 h 6829425"/>
                <a:gd name="connsiteX53" fmla="*/ 607108 w 4876800"/>
                <a:gd name="connsiteY53" fmla="*/ 715328 h 6829425"/>
                <a:gd name="connsiteX54" fmla="*/ 618538 w 4876800"/>
                <a:gd name="connsiteY54" fmla="*/ 685800 h 6829425"/>
                <a:gd name="connsiteX55" fmla="*/ 621395 w 4876800"/>
                <a:gd name="connsiteY55" fmla="*/ 518160 h 6829425"/>
                <a:gd name="connsiteX56" fmla="*/ 616633 w 4876800"/>
                <a:gd name="connsiteY56" fmla="*/ 400050 h 6829425"/>
                <a:gd name="connsiteX57" fmla="*/ 664258 w 4876800"/>
                <a:gd name="connsiteY57" fmla="*/ 212408 h 6829425"/>
                <a:gd name="connsiteX58" fmla="*/ 699501 w 4876800"/>
                <a:gd name="connsiteY58" fmla="*/ 155258 h 6829425"/>
                <a:gd name="connsiteX59" fmla="*/ 831898 w 4876800"/>
                <a:gd name="connsiteY59" fmla="*/ 71438 h 6829425"/>
                <a:gd name="connsiteX60" fmla="*/ 900478 w 4876800"/>
                <a:gd name="connsiteY60" fmla="*/ 40958 h 6829425"/>
                <a:gd name="connsiteX61" fmla="*/ 1095741 w 4876800"/>
                <a:gd name="connsiteY61" fmla="*/ 0 h 6829425"/>
                <a:gd name="connsiteX62" fmla="*/ 1111933 w 4876800"/>
                <a:gd name="connsiteY62" fmla="*/ 4763 h 6829425"/>
                <a:gd name="connsiteX63" fmla="*/ 1355773 w 4876800"/>
                <a:gd name="connsiteY63" fmla="*/ 91440 h 6829425"/>
                <a:gd name="connsiteX64" fmla="*/ 1415781 w 4876800"/>
                <a:gd name="connsiteY64" fmla="*/ 111443 h 6829425"/>
                <a:gd name="connsiteX65" fmla="*/ 1653906 w 4876800"/>
                <a:gd name="connsiteY65" fmla="*/ 224790 h 6829425"/>
                <a:gd name="connsiteX66" fmla="*/ 1752013 w 4876800"/>
                <a:gd name="connsiteY66" fmla="*/ 351473 h 6829425"/>
                <a:gd name="connsiteX67" fmla="*/ 1940608 w 4876800"/>
                <a:gd name="connsiteY67" fmla="*/ 470535 h 6829425"/>
                <a:gd name="connsiteX68" fmla="*/ 1972993 w 4876800"/>
                <a:gd name="connsiteY68" fmla="*/ 481965 h 6829425"/>
                <a:gd name="connsiteX69" fmla="*/ 2053003 w 4876800"/>
                <a:gd name="connsiteY69" fmla="*/ 581978 h 6829425"/>
                <a:gd name="connsiteX70" fmla="*/ 2076815 w 4876800"/>
                <a:gd name="connsiteY70" fmla="*/ 695325 h 6829425"/>
                <a:gd name="connsiteX71" fmla="*/ 2174923 w 4876800"/>
                <a:gd name="connsiteY71" fmla="*/ 818198 h 6829425"/>
                <a:gd name="connsiteX72" fmla="*/ 2203498 w 4876800"/>
                <a:gd name="connsiteY72" fmla="*/ 838200 h 6829425"/>
                <a:gd name="connsiteX73" fmla="*/ 2107296 w 4876800"/>
                <a:gd name="connsiteY73" fmla="*/ 815340 h 6829425"/>
                <a:gd name="connsiteX74" fmla="*/ 2071101 w 4876800"/>
                <a:gd name="connsiteY74" fmla="*/ 841058 h 6829425"/>
                <a:gd name="connsiteX75" fmla="*/ 2074910 w 4876800"/>
                <a:gd name="connsiteY75" fmla="*/ 880110 h 6829425"/>
                <a:gd name="connsiteX76" fmla="*/ 2071101 w 4876800"/>
                <a:gd name="connsiteY76" fmla="*/ 899160 h 6829425"/>
                <a:gd name="connsiteX77" fmla="*/ 2050146 w 4876800"/>
                <a:gd name="connsiteY77" fmla="*/ 896303 h 6829425"/>
                <a:gd name="connsiteX78" fmla="*/ 2009188 w 4876800"/>
                <a:gd name="connsiteY78" fmla="*/ 850583 h 6829425"/>
                <a:gd name="connsiteX79" fmla="*/ 1953943 w 4876800"/>
                <a:gd name="connsiteY79" fmla="*/ 800100 h 6829425"/>
                <a:gd name="connsiteX80" fmla="*/ 1813926 w 4876800"/>
                <a:gd name="connsiteY80" fmla="*/ 708660 h 6829425"/>
                <a:gd name="connsiteX81" fmla="*/ 1788208 w 4876800"/>
                <a:gd name="connsiteY81" fmla="*/ 690563 h 6829425"/>
                <a:gd name="connsiteX82" fmla="*/ 1785351 w 4876800"/>
                <a:gd name="connsiteY82" fmla="*/ 720090 h 6829425"/>
                <a:gd name="connsiteX83" fmla="*/ 1787256 w 4876800"/>
                <a:gd name="connsiteY83" fmla="*/ 735330 h 6829425"/>
                <a:gd name="connsiteX84" fmla="*/ 1779635 w 4876800"/>
                <a:gd name="connsiteY84" fmla="*/ 762000 h 6829425"/>
                <a:gd name="connsiteX85" fmla="*/ 1757728 w 4876800"/>
                <a:gd name="connsiteY85" fmla="*/ 742950 h 6829425"/>
                <a:gd name="connsiteX86" fmla="*/ 1735821 w 4876800"/>
                <a:gd name="connsiteY86" fmla="*/ 669608 h 6829425"/>
                <a:gd name="connsiteX87" fmla="*/ 1702483 w 4876800"/>
                <a:gd name="connsiteY87" fmla="*/ 627698 h 6829425"/>
                <a:gd name="connsiteX88" fmla="*/ 1680576 w 4876800"/>
                <a:gd name="connsiteY88" fmla="*/ 626745 h 6829425"/>
                <a:gd name="connsiteX89" fmla="*/ 1678671 w 4876800"/>
                <a:gd name="connsiteY89" fmla="*/ 645795 h 6829425"/>
                <a:gd name="connsiteX90" fmla="*/ 1720581 w 4876800"/>
                <a:gd name="connsiteY90" fmla="*/ 738188 h 6829425"/>
                <a:gd name="connsiteX91" fmla="*/ 1742488 w 4876800"/>
                <a:gd name="connsiteY91" fmla="*/ 783908 h 6829425"/>
                <a:gd name="connsiteX92" fmla="*/ 1699626 w 4876800"/>
                <a:gd name="connsiteY92" fmla="*/ 753428 h 6829425"/>
                <a:gd name="connsiteX93" fmla="*/ 1564371 w 4876800"/>
                <a:gd name="connsiteY93" fmla="*/ 606743 h 6829425"/>
                <a:gd name="connsiteX94" fmla="*/ 1544368 w 4876800"/>
                <a:gd name="connsiteY94" fmla="*/ 574358 h 6829425"/>
                <a:gd name="connsiteX95" fmla="*/ 1539606 w 4876800"/>
                <a:gd name="connsiteY95" fmla="*/ 487680 h 6829425"/>
                <a:gd name="connsiteX96" fmla="*/ 1518651 w 4876800"/>
                <a:gd name="connsiteY96" fmla="*/ 442913 h 6829425"/>
                <a:gd name="connsiteX97" fmla="*/ 1510078 w 4876800"/>
                <a:gd name="connsiteY97" fmla="*/ 424815 h 6829425"/>
                <a:gd name="connsiteX98" fmla="*/ 1498648 w 4876800"/>
                <a:gd name="connsiteY98" fmla="*/ 399098 h 6829425"/>
                <a:gd name="connsiteX99" fmla="*/ 1494838 w 4876800"/>
                <a:gd name="connsiteY99" fmla="*/ 433388 h 6829425"/>
                <a:gd name="connsiteX100" fmla="*/ 1500553 w 4876800"/>
                <a:gd name="connsiteY100" fmla="*/ 517208 h 6829425"/>
                <a:gd name="connsiteX101" fmla="*/ 1425306 w 4876800"/>
                <a:gd name="connsiteY101" fmla="*/ 709613 h 6829425"/>
                <a:gd name="connsiteX102" fmla="*/ 1391015 w 4876800"/>
                <a:gd name="connsiteY102" fmla="*/ 808673 h 6829425"/>
                <a:gd name="connsiteX103" fmla="*/ 1398635 w 4876800"/>
                <a:gd name="connsiteY103" fmla="*/ 850583 h 6829425"/>
                <a:gd name="connsiteX104" fmla="*/ 1527223 w 4876800"/>
                <a:gd name="connsiteY104" fmla="*/ 965835 h 6829425"/>
                <a:gd name="connsiteX105" fmla="*/ 1606281 w 4876800"/>
                <a:gd name="connsiteY105" fmla="*/ 970598 h 6829425"/>
                <a:gd name="connsiteX106" fmla="*/ 2182543 w 4876800"/>
                <a:gd name="connsiteY106" fmla="*/ 1117283 h 6829425"/>
                <a:gd name="connsiteX107" fmla="*/ 2498773 w 4876800"/>
                <a:gd name="connsiteY107" fmla="*/ 1248728 h 6829425"/>
                <a:gd name="connsiteX108" fmla="*/ 2772141 w 4876800"/>
                <a:gd name="connsiteY108" fmla="*/ 1364933 h 6829425"/>
                <a:gd name="connsiteX109" fmla="*/ 2827386 w 4876800"/>
                <a:gd name="connsiteY109" fmla="*/ 1423035 h 6829425"/>
                <a:gd name="connsiteX110" fmla="*/ 2827386 w 4876800"/>
                <a:gd name="connsiteY110" fmla="*/ 1688783 h 6829425"/>
                <a:gd name="connsiteX111" fmla="*/ 2738803 w 4876800"/>
                <a:gd name="connsiteY111" fmla="*/ 1844040 h 6829425"/>
                <a:gd name="connsiteX112" fmla="*/ 2536873 w 4876800"/>
                <a:gd name="connsiteY112" fmla="*/ 2110740 h 6829425"/>
                <a:gd name="connsiteX113" fmla="*/ 2417811 w 4876800"/>
                <a:gd name="connsiteY113" fmla="*/ 2307908 h 6829425"/>
                <a:gd name="connsiteX114" fmla="*/ 2389236 w 4876800"/>
                <a:gd name="connsiteY114" fmla="*/ 2398395 h 6829425"/>
                <a:gd name="connsiteX115" fmla="*/ 2323513 w 4876800"/>
                <a:gd name="connsiteY115" fmla="*/ 2522220 h 6829425"/>
                <a:gd name="connsiteX116" fmla="*/ 2257791 w 4876800"/>
                <a:gd name="connsiteY116" fmla="*/ 2604135 h 6829425"/>
                <a:gd name="connsiteX117" fmla="*/ 2225406 w 4876800"/>
                <a:gd name="connsiteY117" fmla="*/ 2628900 h 6829425"/>
                <a:gd name="connsiteX118" fmla="*/ 2213976 w 4876800"/>
                <a:gd name="connsiteY118" fmla="*/ 2670810 h 6829425"/>
                <a:gd name="connsiteX119" fmla="*/ 2301606 w 4876800"/>
                <a:gd name="connsiteY119" fmla="*/ 2771775 h 6829425"/>
                <a:gd name="connsiteX120" fmla="*/ 2485438 w 4876800"/>
                <a:gd name="connsiteY120" fmla="*/ 3157538 h 6829425"/>
                <a:gd name="connsiteX121" fmla="*/ 2486391 w 4876800"/>
                <a:gd name="connsiteY121" fmla="*/ 3317558 h 6829425"/>
                <a:gd name="connsiteX122" fmla="*/ 2525443 w 4876800"/>
                <a:gd name="connsiteY122" fmla="*/ 3439478 h 6829425"/>
                <a:gd name="connsiteX123" fmla="*/ 2712133 w 4876800"/>
                <a:gd name="connsiteY123" fmla="*/ 3675698 h 6829425"/>
                <a:gd name="connsiteX124" fmla="*/ 2975975 w 4876800"/>
                <a:gd name="connsiteY124" fmla="*/ 4150043 h 6829425"/>
                <a:gd name="connsiteX125" fmla="*/ 3136948 w 4876800"/>
                <a:gd name="connsiteY125" fmla="*/ 4232910 h 6829425"/>
                <a:gd name="connsiteX126" fmla="*/ 3573193 w 4876800"/>
                <a:gd name="connsiteY126" fmla="*/ 4235768 h 6829425"/>
                <a:gd name="connsiteX127" fmla="*/ 4041823 w 4876800"/>
                <a:gd name="connsiteY127" fmla="*/ 4465320 h 6829425"/>
                <a:gd name="connsiteX128" fmla="*/ 4347576 w 4876800"/>
                <a:gd name="connsiteY128" fmla="*/ 4613910 h 6829425"/>
                <a:gd name="connsiteX129" fmla="*/ 4411393 w 4876800"/>
                <a:gd name="connsiteY129" fmla="*/ 4622483 h 6829425"/>
                <a:gd name="connsiteX130" fmla="*/ 4675236 w 4876800"/>
                <a:gd name="connsiteY130" fmla="*/ 4519613 h 6829425"/>
                <a:gd name="connsiteX131" fmla="*/ 4783821 w 4876800"/>
                <a:gd name="connsiteY131" fmla="*/ 4551998 h 6829425"/>
                <a:gd name="connsiteX132" fmla="*/ 4856211 w 4876800"/>
                <a:gd name="connsiteY132" fmla="*/ 4826318 h 6829425"/>
                <a:gd name="connsiteX133" fmla="*/ 4845733 w 4876800"/>
                <a:gd name="connsiteY133" fmla="*/ 4932045 h 6829425"/>
                <a:gd name="connsiteX134" fmla="*/ 4846686 w 4876800"/>
                <a:gd name="connsiteY134" fmla="*/ 5118735 h 6829425"/>
                <a:gd name="connsiteX135" fmla="*/ 4878118 w 4876800"/>
                <a:gd name="connsiteY135" fmla="*/ 5434013 h 6829425"/>
                <a:gd name="connsiteX136" fmla="*/ 4874308 w 4876800"/>
                <a:gd name="connsiteY136" fmla="*/ 5479733 h 6829425"/>
                <a:gd name="connsiteX137" fmla="*/ 4821921 w 4876800"/>
                <a:gd name="connsiteY137" fmla="*/ 5617845 h 6829425"/>
                <a:gd name="connsiteX138" fmla="*/ 4800966 w 4876800"/>
                <a:gd name="connsiteY138" fmla="*/ 5643563 h 6829425"/>
                <a:gd name="connsiteX139" fmla="*/ 4745721 w 4876800"/>
                <a:gd name="connsiteY139" fmla="*/ 5703570 h 6829425"/>
                <a:gd name="connsiteX140" fmla="*/ 4650471 w 4876800"/>
                <a:gd name="connsiteY140" fmla="*/ 5697855 h 6829425"/>
                <a:gd name="connsiteX141" fmla="*/ 4579986 w 4876800"/>
                <a:gd name="connsiteY141" fmla="*/ 5517833 h 6829425"/>
                <a:gd name="connsiteX142" fmla="*/ 4568556 w 4876800"/>
                <a:gd name="connsiteY142" fmla="*/ 5431155 h 6829425"/>
                <a:gd name="connsiteX143" fmla="*/ 4393296 w 4876800"/>
                <a:gd name="connsiteY143" fmla="*/ 5062538 h 6829425"/>
                <a:gd name="connsiteX144" fmla="*/ 4359006 w 4876800"/>
                <a:gd name="connsiteY144" fmla="*/ 5033963 h 6829425"/>
                <a:gd name="connsiteX145" fmla="*/ 4285663 w 4876800"/>
                <a:gd name="connsiteY145" fmla="*/ 4965383 h 6829425"/>
                <a:gd name="connsiteX146" fmla="*/ 4237086 w 4876800"/>
                <a:gd name="connsiteY146" fmla="*/ 4905375 h 6829425"/>
                <a:gd name="connsiteX147" fmla="*/ 3821796 w 4876800"/>
                <a:gd name="connsiteY147" fmla="*/ 4774883 h 6829425"/>
                <a:gd name="connsiteX148" fmla="*/ 3032173 w 4876800"/>
                <a:gd name="connsiteY148" fmla="*/ 4681538 h 6829425"/>
                <a:gd name="connsiteX149" fmla="*/ 2734993 w 4876800"/>
                <a:gd name="connsiteY149" fmla="*/ 4590098 h 6829425"/>
                <a:gd name="connsiteX150" fmla="*/ 2610216 w 4876800"/>
                <a:gd name="connsiteY150" fmla="*/ 4450080 h 6829425"/>
                <a:gd name="connsiteX151" fmla="*/ 2464483 w 4876800"/>
                <a:gd name="connsiteY151" fmla="*/ 4307205 h 6829425"/>
                <a:gd name="connsiteX152" fmla="*/ 2236836 w 4876800"/>
                <a:gd name="connsiteY152" fmla="*/ 4124325 h 6829425"/>
                <a:gd name="connsiteX153" fmla="*/ 2183496 w 4876800"/>
                <a:gd name="connsiteY153" fmla="*/ 4079558 h 6829425"/>
                <a:gd name="connsiteX154" fmla="*/ 2088246 w 4876800"/>
                <a:gd name="connsiteY154" fmla="*/ 3995738 h 6829425"/>
                <a:gd name="connsiteX155" fmla="*/ 2049193 w 4876800"/>
                <a:gd name="connsiteY155" fmla="*/ 3997643 h 6829425"/>
                <a:gd name="connsiteX156" fmla="*/ 1792971 w 4876800"/>
                <a:gd name="connsiteY156" fmla="*/ 4381500 h 6829425"/>
                <a:gd name="connsiteX157" fmla="*/ 1690101 w 4876800"/>
                <a:gd name="connsiteY157" fmla="*/ 4524375 h 6829425"/>
                <a:gd name="connsiteX158" fmla="*/ 1626283 w 4876800"/>
                <a:gd name="connsiteY158" fmla="*/ 4614863 h 6829425"/>
                <a:gd name="connsiteX159" fmla="*/ 1554846 w 4876800"/>
                <a:gd name="connsiteY159" fmla="*/ 4745355 h 6829425"/>
                <a:gd name="connsiteX160" fmla="*/ 1522460 w 4876800"/>
                <a:gd name="connsiteY160" fmla="*/ 4848225 h 6829425"/>
                <a:gd name="connsiteX161" fmla="*/ 1533890 w 4876800"/>
                <a:gd name="connsiteY161" fmla="*/ 5079683 h 6829425"/>
                <a:gd name="connsiteX162" fmla="*/ 1476740 w 4876800"/>
                <a:gd name="connsiteY162" fmla="*/ 5594033 h 6829425"/>
                <a:gd name="connsiteX163" fmla="*/ 1349106 w 4876800"/>
                <a:gd name="connsiteY163" fmla="*/ 5882640 h 6829425"/>
                <a:gd name="connsiteX164" fmla="*/ 1186228 w 4876800"/>
                <a:gd name="connsiteY164" fmla="*/ 6287453 h 6829425"/>
                <a:gd name="connsiteX165" fmla="*/ 1186228 w 4876800"/>
                <a:gd name="connsiteY165" fmla="*/ 6360795 h 6829425"/>
                <a:gd name="connsiteX166" fmla="*/ 1170988 w 4876800"/>
                <a:gd name="connsiteY166" fmla="*/ 6556058 h 6829425"/>
                <a:gd name="connsiteX167" fmla="*/ 1101456 w 4876800"/>
                <a:gd name="connsiteY167" fmla="*/ 6717030 h 6829425"/>
                <a:gd name="connsiteX168" fmla="*/ 1085263 w 4876800"/>
                <a:gd name="connsiteY168" fmla="*/ 6770370 h 6829425"/>
                <a:gd name="connsiteX169" fmla="*/ 989060 w 4876800"/>
                <a:gd name="connsiteY169" fmla="*/ 6834188 h 6829425"/>
                <a:gd name="connsiteX170" fmla="*/ 740458 w 4876800"/>
                <a:gd name="connsiteY170" fmla="*/ 6720840 h 6829425"/>
                <a:gd name="connsiteX171" fmla="*/ 721408 w 4876800"/>
                <a:gd name="connsiteY171" fmla="*/ 6697028 h 6829425"/>
                <a:gd name="connsiteX172" fmla="*/ 647113 w 4876800"/>
                <a:gd name="connsiteY172" fmla="*/ 6643688 h 6829425"/>
                <a:gd name="connsiteX173" fmla="*/ 510905 w 4876800"/>
                <a:gd name="connsiteY173" fmla="*/ 6598920 h 6829425"/>
                <a:gd name="connsiteX174" fmla="*/ 309928 w 4876800"/>
                <a:gd name="connsiteY174" fmla="*/ 6475095 h 6829425"/>
                <a:gd name="connsiteX175" fmla="*/ 168005 w 4876800"/>
                <a:gd name="connsiteY175" fmla="*/ 6278880 h 6829425"/>
                <a:gd name="connsiteX176" fmla="*/ 165148 w 4876800"/>
                <a:gd name="connsiteY176" fmla="*/ 6144578 h 6829425"/>
                <a:gd name="connsiteX177" fmla="*/ 165148 w 4876800"/>
                <a:gd name="connsiteY177" fmla="*/ 6144578 h 6829425"/>
                <a:gd name="connsiteX178" fmla="*/ 2017760 w 4876800"/>
                <a:gd name="connsiteY178" fmla="*/ 2294573 h 6829425"/>
                <a:gd name="connsiteX179" fmla="*/ 2042526 w 4876800"/>
                <a:gd name="connsiteY179" fmla="*/ 2286000 h 6829425"/>
                <a:gd name="connsiteX180" fmla="*/ 2173018 w 4876800"/>
                <a:gd name="connsiteY180" fmla="*/ 2225993 h 6829425"/>
                <a:gd name="connsiteX181" fmla="*/ 2262553 w 4876800"/>
                <a:gd name="connsiteY181" fmla="*/ 2148840 h 6829425"/>
                <a:gd name="connsiteX182" fmla="*/ 2338753 w 4876800"/>
                <a:gd name="connsiteY182" fmla="*/ 2002155 h 6829425"/>
                <a:gd name="connsiteX183" fmla="*/ 2481628 w 4876800"/>
                <a:gd name="connsiteY183" fmla="*/ 1633538 h 6829425"/>
                <a:gd name="connsiteX184" fmla="*/ 2402571 w 4876800"/>
                <a:gd name="connsiteY184" fmla="*/ 1537335 h 6829425"/>
                <a:gd name="connsiteX185" fmla="*/ 2022523 w 4876800"/>
                <a:gd name="connsiteY185" fmla="*/ 1492568 h 6829425"/>
                <a:gd name="connsiteX186" fmla="*/ 1953943 w 4876800"/>
                <a:gd name="connsiteY186" fmla="*/ 1571625 h 6829425"/>
                <a:gd name="connsiteX187" fmla="*/ 2028238 w 4876800"/>
                <a:gd name="connsiteY187" fmla="*/ 2148840 h 6829425"/>
                <a:gd name="connsiteX188" fmla="*/ 2015856 w 4876800"/>
                <a:gd name="connsiteY188" fmla="*/ 2268855 h 6829425"/>
                <a:gd name="connsiteX189" fmla="*/ 2017760 w 4876800"/>
                <a:gd name="connsiteY189" fmla="*/ 2294573 h 6829425"/>
                <a:gd name="connsiteX190" fmla="*/ 2017760 w 4876800"/>
                <a:gd name="connsiteY190" fmla="*/ 2294573 h 682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4876800" h="6829425">
                  <a:moveTo>
                    <a:pt x="165148" y="6144578"/>
                  </a:moveTo>
                  <a:cubicBezTo>
                    <a:pt x="181340" y="6090285"/>
                    <a:pt x="217535" y="6074093"/>
                    <a:pt x="270875" y="6081713"/>
                  </a:cubicBezTo>
                  <a:cubicBezTo>
                    <a:pt x="303260" y="6086475"/>
                    <a:pt x="334693" y="6104573"/>
                    <a:pt x="367078" y="6114098"/>
                  </a:cubicBezTo>
                  <a:cubicBezTo>
                    <a:pt x="431848" y="6133148"/>
                    <a:pt x="493760" y="6159818"/>
                    <a:pt x="562341" y="6159818"/>
                  </a:cubicBezTo>
                  <a:cubicBezTo>
                    <a:pt x="651876" y="6159818"/>
                    <a:pt x="741410" y="6145530"/>
                    <a:pt x="830945" y="6143625"/>
                  </a:cubicBezTo>
                  <a:cubicBezTo>
                    <a:pt x="842376" y="6143625"/>
                    <a:pt x="852853" y="6140768"/>
                    <a:pt x="864283" y="6137910"/>
                  </a:cubicBezTo>
                  <a:cubicBezTo>
                    <a:pt x="897620" y="6128385"/>
                    <a:pt x="917623" y="6113145"/>
                    <a:pt x="925243" y="6078855"/>
                  </a:cubicBezTo>
                  <a:cubicBezTo>
                    <a:pt x="935720" y="6028373"/>
                    <a:pt x="945245" y="5978843"/>
                    <a:pt x="961438" y="5929313"/>
                  </a:cubicBezTo>
                  <a:cubicBezTo>
                    <a:pt x="990013" y="5842635"/>
                    <a:pt x="1008110" y="5754053"/>
                    <a:pt x="1013826" y="5662613"/>
                  </a:cubicBezTo>
                  <a:cubicBezTo>
                    <a:pt x="1026208" y="5473065"/>
                    <a:pt x="1049068" y="5292090"/>
                    <a:pt x="1094788" y="5106353"/>
                  </a:cubicBezTo>
                  <a:cubicBezTo>
                    <a:pt x="1113838" y="5032058"/>
                    <a:pt x="1107171" y="4959668"/>
                    <a:pt x="1086216" y="4885373"/>
                  </a:cubicBezTo>
                  <a:cubicBezTo>
                    <a:pt x="1057641" y="4784408"/>
                    <a:pt x="1060498" y="4696778"/>
                    <a:pt x="1105266" y="4601528"/>
                  </a:cubicBezTo>
                  <a:cubicBezTo>
                    <a:pt x="1144318" y="4519613"/>
                    <a:pt x="1175751" y="4436745"/>
                    <a:pt x="1197658" y="4349115"/>
                  </a:cubicBezTo>
                  <a:cubicBezTo>
                    <a:pt x="1236710" y="4195763"/>
                    <a:pt x="1273858" y="4042410"/>
                    <a:pt x="1314815" y="3890963"/>
                  </a:cubicBezTo>
                  <a:cubicBezTo>
                    <a:pt x="1355773" y="3739515"/>
                    <a:pt x="1407208" y="3596640"/>
                    <a:pt x="1484360" y="3458528"/>
                  </a:cubicBezTo>
                  <a:cubicBezTo>
                    <a:pt x="1497696" y="3433763"/>
                    <a:pt x="1511983" y="3409950"/>
                    <a:pt x="1520556" y="3383280"/>
                  </a:cubicBezTo>
                  <a:cubicBezTo>
                    <a:pt x="1530081" y="3353753"/>
                    <a:pt x="1532938" y="3325178"/>
                    <a:pt x="1525318" y="3293745"/>
                  </a:cubicBezTo>
                  <a:cubicBezTo>
                    <a:pt x="1512935" y="3245168"/>
                    <a:pt x="1484360" y="3207068"/>
                    <a:pt x="1455785" y="3166110"/>
                  </a:cubicBezTo>
                  <a:cubicBezTo>
                    <a:pt x="1387206" y="3065145"/>
                    <a:pt x="1335771" y="2962275"/>
                    <a:pt x="1307196" y="2843213"/>
                  </a:cubicBezTo>
                  <a:cubicBezTo>
                    <a:pt x="1290051" y="2770823"/>
                    <a:pt x="1276715" y="2697480"/>
                    <a:pt x="1248140" y="2627948"/>
                  </a:cubicBezTo>
                  <a:cubicBezTo>
                    <a:pt x="1190038" y="2487930"/>
                    <a:pt x="1136698" y="2346960"/>
                    <a:pt x="1079548" y="2206943"/>
                  </a:cubicBezTo>
                  <a:cubicBezTo>
                    <a:pt x="1074785" y="2194560"/>
                    <a:pt x="1068118" y="2183130"/>
                    <a:pt x="1058593" y="2174558"/>
                  </a:cubicBezTo>
                  <a:cubicBezTo>
                    <a:pt x="1035733" y="2152650"/>
                    <a:pt x="1021445" y="2155508"/>
                    <a:pt x="1010968" y="2185035"/>
                  </a:cubicBezTo>
                  <a:cubicBezTo>
                    <a:pt x="1005253" y="2201228"/>
                    <a:pt x="1004301" y="2219325"/>
                    <a:pt x="1000491" y="2236470"/>
                  </a:cubicBezTo>
                  <a:cubicBezTo>
                    <a:pt x="984298" y="2314575"/>
                    <a:pt x="964295" y="2391728"/>
                    <a:pt x="928101" y="2463165"/>
                  </a:cubicBezTo>
                  <a:cubicBezTo>
                    <a:pt x="897620" y="2523173"/>
                    <a:pt x="849995" y="2551748"/>
                    <a:pt x="787130" y="2567940"/>
                  </a:cubicBezTo>
                  <a:cubicBezTo>
                    <a:pt x="755698" y="2576513"/>
                    <a:pt x="727123" y="2570798"/>
                    <a:pt x="699501" y="2554605"/>
                  </a:cubicBezTo>
                  <a:cubicBezTo>
                    <a:pt x="663305" y="2533650"/>
                    <a:pt x="628063" y="2510790"/>
                    <a:pt x="591868" y="2489835"/>
                  </a:cubicBezTo>
                  <a:cubicBezTo>
                    <a:pt x="547100" y="2465070"/>
                    <a:pt x="511858" y="2432685"/>
                    <a:pt x="478520" y="2394585"/>
                  </a:cubicBezTo>
                  <a:cubicBezTo>
                    <a:pt x="405178" y="2309813"/>
                    <a:pt x="317548" y="2242185"/>
                    <a:pt x="228013" y="2178368"/>
                  </a:cubicBezTo>
                  <a:cubicBezTo>
                    <a:pt x="155623" y="2126933"/>
                    <a:pt x="88948" y="2073593"/>
                    <a:pt x="33703" y="2005013"/>
                  </a:cubicBezTo>
                  <a:cubicBezTo>
                    <a:pt x="-9160" y="1950720"/>
                    <a:pt x="-13922" y="1900238"/>
                    <a:pt x="35608" y="1847850"/>
                  </a:cubicBezTo>
                  <a:cubicBezTo>
                    <a:pt x="92758" y="1786890"/>
                    <a:pt x="156575" y="1745933"/>
                    <a:pt x="244205" y="1762125"/>
                  </a:cubicBezTo>
                  <a:cubicBezTo>
                    <a:pt x="291830" y="1770698"/>
                    <a:pt x="319453" y="1797368"/>
                    <a:pt x="314690" y="1846898"/>
                  </a:cubicBezTo>
                  <a:cubicBezTo>
                    <a:pt x="309928" y="1896428"/>
                    <a:pt x="314690" y="1944053"/>
                    <a:pt x="323263" y="1992630"/>
                  </a:cubicBezTo>
                  <a:cubicBezTo>
                    <a:pt x="330883" y="2035493"/>
                    <a:pt x="353743" y="2062163"/>
                    <a:pt x="387080" y="2086928"/>
                  </a:cubicBezTo>
                  <a:cubicBezTo>
                    <a:pt x="403273" y="2098358"/>
                    <a:pt x="420418" y="2105978"/>
                    <a:pt x="438515" y="2113598"/>
                  </a:cubicBezTo>
                  <a:cubicBezTo>
                    <a:pt x="481378" y="2131695"/>
                    <a:pt x="522335" y="2151698"/>
                    <a:pt x="561388" y="2176463"/>
                  </a:cubicBezTo>
                  <a:cubicBezTo>
                    <a:pt x="582343" y="2189798"/>
                    <a:pt x="604250" y="2201228"/>
                    <a:pt x="628063" y="2203133"/>
                  </a:cubicBezTo>
                  <a:cubicBezTo>
                    <a:pt x="668068" y="2207895"/>
                    <a:pt x="680451" y="2198370"/>
                    <a:pt x="691880" y="2160270"/>
                  </a:cubicBezTo>
                  <a:cubicBezTo>
                    <a:pt x="694738" y="2148840"/>
                    <a:pt x="697595" y="2136458"/>
                    <a:pt x="700453" y="2125028"/>
                  </a:cubicBezTo>
                  <a:cubicBezTo>
                    <a:pt x="738553" y="1958340"/>
                    <a:pt x="763318" y="1799273"/>
                    <a:pt x="788083" y="1627823"/>
                  </a:cubicBezTo>
                  <a:cubicBezTo>
                    <a:pt x="808085" y="1486853"/>
                    <a:pt x="865235" y="1381125"/>
                    <a:pt x="990966" y="1305878"/>
                  </a:cubicBezTo>
                  <a:cubicBezTo>
                    <a:pt x="1008110" y="1295400"/>
                    <a:pt x="1026208" y="1282065"/>
                    <a:pt x="1041448" y="1268730"/>
                  </a:cubicBezTo>
                  <a:cubicBezTo>
                    <a:pt x="1050021" y="1261110"/>
                    <a:pt x="1058593" y="1251585"/>
                    <a:pt x="1065260" y="1241108"/>
                  </a:cubicBezTo>
                  <a:cubicBezTo>
                    <a:pt x="1070023" y="1234440"/>
                    <a:pt x="1073833" y="1226820"/>
                    <a:pt x="1070023" y="1219200"/>
                  </a:cubicBezTo>
                  <a:cubicBezTo>
                    <a:pt x="1048116" y="1171575"/>
                    <a:pt x="1034780" y="1120140"/>
                    <a:pt x="1010968" y="1073468"/>
                  </a:cubicBezTo>
                  <a:cubicBezTo>
                    <a:pt x="993823" y="1041083"/>
                    <a:pt x="968105" y="1025843"/>
                    <a:pt x="931910" y="1022033"/>
                  </a:cubicBezTo>
                  <a:cubicBezTo>
                    <a:pt x="895716" y="1019175"/>
                    <a:pt x="857616" y="1025843"/>
                    <a:pt x="822373" y="1028700"/>
                  </a:cubicBezTo>
                  <a:cubicBezTo>
                    <a:pt x="775701" y="1031558"/>
                    <a:pt x="755698" y="1020128"/>
                    <a:pt x="740458" y="975360"/>
                  </a:cubicBezTo>
                  <a:cubicBezTo>
                    <a:pt x="729028" y="941070"/>
                    <a:pt x="713788" y="908685"/>
                    <a:pt x="705216" y="871538"/>
                  </a:cubicBezTo>
                  <a:cubicBezTo>
                    <a:pt x="701405" y="854393"/>
                    <a:pt x="687118" y="836295"/>
                    <a:pt x="684260" y="817245"/>
                  </a:cubicBezTo>
                  <a:cubicBezTo>
                    <a:pt x="680451" y="787718"/>
                    <a:pt x="667116" y="772478"/>
                    <a:pt x="636635" y="766763"/>
                  </a:cubicBezTo>
                  <a:cubicBezTo>
                    <a:pt x="606155" y="761048"/>
                    <a:pt x="600441" y="743903"/>
                    <a:pt x="607108" y="715328"/>
                  </a:cubicBezTo>
                  <a:cubicBezTo>
                    <a:pt x="609966" y="704850"/>
                    <a:pt x="613776" y="695325"/>
                    <a:pt x="618538" y="685800"/>
                  </a:cubicBezTo>
                  <a:cubicBezTo>
                    <a:pt x="644255" y="628650"/>
                    <a:pt x="641398" y="577215"/>
                    <a:pt x="621395" y="518160"/>
                  </a:cubicBezTo>
                  <a:cubicBezTo>
                    <a:pt x="608061" y="478155"/>
                    <a:pt x="605203" y="441008"/>
                    <a:pt x="616633" y="400050"/>
                  </a:cubicBezTo>
                  <a:cubicBezTo>
                    <a:pt x="633778" y="337185"/>
                    <a:pt x="648066" y="275273"/>
                    <a:pt x="664258" y="212408"/>
                  </a:cubicBezTo>
                  <a:cubicBezTo>
                    <a:pt x="669973" y="189548"/>
                    <a:pt x="682355" y="171450"/>
                    <a:pt x="699501" y="155258"/>
                  </a:cubicBezTo>
                  <a:cubicBezTo>
                    <a:pt x="738553" y="118110"/>
                    <a:pt x="782368" y="93345"/>
                    <a:pt x="831898" y="71438"/>
                  </a:cubicBezTo>
                  <a:cubicBezTo>
                    <a:pt x="854758" y="60960"/>
                    <a:pt x="879523" y="56198"/>
                    <a:pt x="900478" y="40958"/>
                  </a:cubicBezTo>
                  <a:cubicBezTo>
                    <a:pt x="965248" y="27623"/>
                    <a:pt x="1030018" y="13335"/>
                    <a:pt x="1095741" y="0"/>
                  </a:cubicBezTo>
                  <a:cubicBezTo>
                    <a:pt x="1099551" y="5715"/>
                    <a:pt x="1106218" y="3810"/>
                    <a:pt x="1111933" y="4763"/>
                  </a:cubicBezTo>
                  <a:cubicBezTo>
                    <a:pt x="1206231" y="8573"/>
                    <a:pt x="1280526" y="35243"/>
                    <a:pt x="1355773" y="91440"/>
                  </a:cubicBezTo>
                  <a:cubicBezTo>
                    <a:pt x="1374823" y="105728"/>
                    <a:pt x="1391968" y="111443"/>
                    <a:pt x="1415781" y="111443"/>
                  </a:cubicBezTo>
                  <a:cubicBezTo>
                    <a:pt x="1518651" y="110490"/>
                    <a:pt x="1590088" y="143828"/>
                    <a:pt x="1653906" y="224790"/>
                  </a:cubicBezTo>
                  <a:cubicBezTo>
                    <a:pt x="1687243" y="267653"/>
                    <a:pt x="1716771" y="308610"/>
                    <a:pt x="1752013" y="351473"/>
                  </a:cubicBezTo>
                  <a:cubicBezTo>
                    <a:pt x="1803448" y="414338"/>
                    <a:pt x="1856788" y="459105"/>
                    <a:pt x="1940608" y="470535"/>
                  </a:cubicBezTo>
                  <a:cubicBezTo>
                    <a:pt x="1951085" y="472440"/>
                    <a:pt x="1962515" y="477203"/>
                    <a:pt x="1972993" y="481965"/>
                  </a:cubicBezTo>
                  <a:cubicBezTo>
                    <a:pt x="2019665" y="502920"/>
                    <a:pt x="2044431" y="530543"/>
                    <a:pt x="2053003" y="581978"/>
                  </a:cubicBezTo>
                  <a:cubicBezTo>
                    <a:pt x="2059671" y="620078"/>
                    <a:pt x="2068243" y="657225"/>
                    <a:pt x="2076815" y="695325"/>
                  </a:cubicBezTo>
                  <a:cubicBezTo>
                    <a:pt x="2091103" y="753428"/>
                    <a:pt x="2123488" y="787718"/>
                    <a:pt x="2174923" y="818198"/>
                  </a:cubicBezTo>
                  <a:cubicBezTo>
                    <a:pt x="2184448" y="823913"/>
                    <a:pt x="2196831" y="828675"/>
                    <a:pt x="2203498" y="838200"/>
                  </a:cubicBezTo>
                  <a:cubicBezTo>
                    <a:pt x="2170161" y="836295"/>
                    <a:pt x="2138728" y="823913"/>
                    <a:pt x="2107296" y="815340"/>
                  </a:cubicBezTo>
                  <a:cubicBezTo>
                    <a:pt x="2084435" y="809625"/>
                    <a:pt x="2073006" y="818198"/>
                    <a:pt x="2071101" y="841058"/>
                  </a:cubicBezTo>
                  <a:cubicBezTo>
                    <a:pt x="2070148" y="853440"/>
                    <a:pt x="2073006" y="866775"/>
                    <a:pt x="2074910" y="880110"/>
                  </a:cubicBezTo>
                  <a:cubicBezTo>
                    <a:pt x="2075863" y="886778"/>
                    <a:pt x="2077768" y="894398"/>
                    <a:pt x="2071101" y="899160"/>
                  </a:cubicBezTo>
                  <a:cubicBezTo>
                    <a:pt x="2064433" y="903923"/>
                    <a:pt x="2056813" y="900113"/>
                    <a:pt x="2050146" y="896303"/>
                  </a:cubicBezTo>
                  <a:cubicBezTo>
                    <a:pt x="2030143" y="885825"/>
                    <a:pt x="2017760" y="870585"/>
                    <a:pt x="2009188" y="850583"/>
                  </a:cubicBezTo>
                  <a:cubicBezTo>
                    <a:pt x="1998710" y="823913"/>
                    <a:pt x="1980613" y="807720"/>
                    <a:pt x="1953943" y="800100"/>
                  </a:cubicBezTo>
                  <a:cubicBezTo>
                    <a:pt x="1895840" y="782003"/>
                    <a:pt x="1853931" y="752475"/>
                    <a:pt x="1813926" y="708660"/>
                  </a:cubicBezTo>
                  <a:cubicBezTo>
                    <a:pt x="1806306" y="700088"/>
                    <a:pt x="1799638" y="686753"/>
                    <a:pt x="1788208" y="690563"/>
                  </a:cubicBezTo>
                  <a:cubicBezTo>
                    <a:pt x="1776778" y="695325"/>
                    <a:pt x="1784398" y="711518"/>
                    <a:pt x="1785351" y="720090"/>
                  </a:cubicBezTo>
                  <a:cubicBezTo>
                    <a:pt x="1785351" y="724853"/>
                    <a:pt x="1787256" y="730568"/>
                    <a:pt x="1787256" y="735330"/>
                  </a:cubicBezTo>
                  <a:cubicBezTo>
                    <a:pt x="1788208" y="745808"/>
                    <a:pt x="1792971" y="758190"/>
                    <a:pt x="1779635" y="762000"/>
                  </a:cubicBezTo>
                  <a:cubicBezTo>
                    <a:pt x="1766301" y="765810"/>
                    <a:pt x="1760585" y="753428"/>
                    <a:pt x="1757728" y="742950"/>
                  </a:cubicBezTo>
                  <a:cubicBezTo>
                    <a:pt x="1750108" y="718185"/>
                    <a:pt x="1743440" y="694373"/>
                    <a:pt x="1735821" y="669608"/>
                  </a:cubicBezTo>
                  <a:cubicBezTo>
                    <a:pt x="1730106" y="650558"/>
                    <a:pt x="1720581" y="637223"/>
                    <a:pt x="1702483" y="627698"/>
                  </a:cubicBezTo>
                  <a:cubicBezTo>
                    <a:pt x="1695815" y="623888"/>
                    <a:pt x="1687243" y="621030"/>
                    <a:pt x="1680576" y="626745"/>
                  </a:cubicBezTo>
                  <a:cubicBezTo>
                    <a:pt x="1674860" y="632460"/>
                    <a:pt x="1676765" y="639128"/>
                    <a:pt x="1678671" y="645795"/>
                  </a:cubicBezTo>
                  <a:cubicBezTo>
                    <a:pt x="1690101" y="678180"/>
                    <a:pt x="1703435" y="708660"/>
                    <a:pt x="1720581" y="738188"/>
                  </a:cubicBezTo>
                  <a:cubicBezTo>
                    <a:pt x="1729153" y="752475"/>
                    <a:pt x="1739631" y="765810"/>
                    <a:pt x="1742488" y="783908"/>
                  </a:cubicBezTo>
                  <a:cubicBezTo>
                    <a:pt x="1722485" y="781050"/>
                    <a:pt x="1710103" y="769620"/>
                    <a:pt x="1699626" y="753428"/>
                  </a:cubicBezTo>
                  <a:cubicBezTo>
                    <a:pt x="1660573" y="695325"/>
                    <a:pt x="1623426" y="644843"/>
                    <a:pt x="1564371" y="606743"/>
                  </a:cubicBezTo>
                  <a:cubicBezTo>
                    <a:pt x="1552940" y="599123"/>
                    <a:pt x="1547226" y="588645"/>
                    <a:pt x="1544368" y="574358"/>
                  </a:cubicBezTo>
                  <a:cubicBezTo>
                    <a:pt x="1538653" y="544830"/>
                    <a:pt x="1538653" y="518160"/>
                    <a:pt x="1539606" y="487680"/>
                  </a:cubicBezTo>
                  <a:cubicBezTo>
                    <a:pt x="1540558" y="468630"/>
                    <a:pt x="1539606" y="451485"/>
                    <a:pt x="1518651" y="442913"/>
                  </a:cubicBezTo>
                  <a:cubicBezTo>
                    <a:pt x="1511031" y="440055"/>
                    <a:pt x="1511983" y="433388"/>
                    <a:pt x="1510078" y="424815"/>
                  </a:cubicBezTo>
                  <a:cubicBezTo>
                    <a:pt x="1509126" y="416243"/>
                    <a:pt x="1507221" y="404813"/>
                    <a:pt x="1498648" y="399098"/>
                  </a:cubicBezTo>
                  <a:cubicBezTo>
                    <a:pt x="1492933" y="410528"/>
                    <a:pt x="1493885" y="421005"/>
                    <a:pt x="1494838" y="433388"/>
                  </a:cubicBezTo>
                  <a:cubicBezTo>
                    <a:pt x="1496743" y="461963"/>
                    <a:pt x="1500553" y="487680"/>
                    <a:pt x="1500553" y="517208"/>
                  </a:cubicBezTo>
                  <a:cubicBezTo>
                    <a:pt x="1500553" y="595313"/>
                    <a:pt x="1483408" y="654368"/>
                    <a:pt x="1425306" y="709613"/>
                  </a:cubicBezTo>
                  <a:cubicBezTo>
                    <a:pt x="1396731" y="737235"/>
                    <a:pt x="1386253" y="768668"/>
                    <a:pt x="1391015" y="808673"/>
                  </a:cubicBezTo>
                  <a:cubicBezTo>
                    <a:pt x="1392921" y="822960"/>
                    <a:pt x="1394826" y="835343"/>
                    <a:pt x="1398635" y="850583"/>
                  </a:cubicBezTo>
                  <a:cubicBezTo>
                    <a:pt x="1416733" y="914400"/>
                    <a:pt x="1462453" y="954405"/>
                    <a:pt x="1527223" y="965835"/>
                  </a:cubicBezTo>
                  <a:cubicBezTo>
                    <a:pt x="1554846" y="970598"/>
                    <a:pt x="1579610" y="969645"/>
                    <a:pt x="1606281" y="970598"/>
                  </a:cubicBezTo>
                  <a:cubicBezTo>
                    <a:pt x="1810115" y="983933"/>
                    <a:pt x="1996806" y="1031558"/>
                    <a:pt x="2182543" y="1117283"/>
                  </a:cubicBezTo>
                  <a:cubicBezTo>
                    <a:pt x="2287318" y="1165860"/>
                    <a:pt x="2389236" y="1212533"/>
                    <a:pt x="2498773" y="1248728"/>
                  </a:cubicBezTo>
                  <a:cubicBezTo>
                    <a:pt x="2593071" y="1280160"/>
                    <a:pt x="2684511" y="1318260"/>
                    <a:pt x="2772141" y="1364933"/>
                  </a:cubicBezTo>
                  <a:cubicBezTo>
                    <a:pt x="2796906" y="1378268"/>
                    <a:pt x="2816908" y="1396365"/>
                    <a:pt x="2827386" y="1423035"/>
                  </a:cubicBezTo>
                  <a:cubicBezTo>
                    <a:pt x="2863581" y="1514475"/>
                    <a:pt x="2865486" y="1597343"/>
                    <a:pt x="2827386" y="1688783"/>
                  </a:cubicBezTo>
                  <a:cubicBezTo>
                    <a:pt x="2803573" y="1744980"/>
                    <a:pt x="2772141" y="1793558"/>
                    <a:pt x="2738803" y="1844040"/>
                  </a:cubicBezTo>
                  <a:cubicBezTo>
                    <a:pt x="2676891" y="1937385"/>
                    <a:pt x="2615931" y="2030730"/>
                    <a:pt x="2536873" y="2110740"/>
                  </a:cubicBezTo>
                  <a:cubicBezTo>
                    <a:pt x="2479723" y="2168843"/>
                    <a:pt x="2443528" y="2231708"/>
                    <a:pt x="2417811" y="2307908"/>
                  </a:cubicBezTo>
                  <a:cubicBezTo>
                    <a:pt x="2407333" y="2338388"/>
                    <a:pt x="2399713" y="2367915"/>
                    <a:pt x="2389236" y="2398395"/>
                  </a:cubicBezTo>
                  <a:cubicBezTo>
                    <a:pt x="2372091" y="2443163"/>
                    <a:pt x="2353993" y="2486025"/>
                    <a:pt x="2323513" y="2522220"/>
                  </a:cubicBezTo>
                  <a:cubicBezTo>
                    <a:pt x="2300653" y="2549843"/>
                    <a:pt x="2276841" y="2574608"/>
                    <a:pt x="2257791" y="2604135"/>
                  </a:cubicBezTo>
                  <a:cubicBezTo>
                    <a:pt x="2250171" y="2616518"/>
                    <a:pt x="2237788" y="2623185"/>
                    <a:pt x="2225406" y="2628900"/>
                  </a:cubicBezTo>
                  <a:cubicBezTo>
                    <a:pt x="2200641" y="2639378"/>
                    <a:pt x="2195878" y="2647950"/>
                    <a:pt x="2213976" y="2670810"/>
                  </a:cubicBezTo>
                  <a:cubicBezTo>
                    <a:pt x="2241598" y="2705100"/>
                    <a:pt x="2272078" y="2736533"/>
                    <a:pt x="2301606" y="2771775"/>
                  </a:cubicBezTo>
                  <a:cubicBezTo>
                    <a:pt x="2398761" y="2887980"/>
                    <a:pt x="2454006" y="3007995"/>
                    <a:pt x="2485438" y="3157538"/>
                  </a:cubicBezTo>
                  <a:cubicBezTo>
                    <a:pt x="2496868" y="3211830"/>
                    <a:pt x="2497821" y="3262313"/>
                    <a:pt x="2486391" y="3317558"/>
                  </a:cubicBezTo>
                  <a:cubicBezTo>
                    <a:pt x="2475913" y="3368040"/>
                    <a:pt x="2486391" y="3402330"/>
                    <a:pt x="2525443" y="3439478"/>
                  </a:cubicBezTo>
                  <a:cubicBezTo>
                    <a:pt x="2597833" y="3508058"/>
                    <a:pt x="2660698" y="3590925"/>
                    <a:pt x="2712133" y="3675698"/>
                  </a:cubicBezTo>
                  <a:cubicBezTo>
                    <a:pt x="2805478" y="3830955"/>
                    <a:pt x="2889298" y="3994785"/>
                    <a:pt x="2975975" y="4150043"/>
                  </a:cubicBezTo>
                  <a:cubicBezTo>
                    <a:pt x="3017886" y="4225290"/>
                    <a:pt x="3055033" y="4238625"/>
                    <a:pt x="3136948" y="4232910"/>
                  </a:cubicBezTo>
                  <a:cubicBezTo>
                    <a:pt x="3177906" y="4230053"/>
                    <a:pt x="3466513" y="4199573"/>
                    <a:pt x="3573193" y="4235768"/>
                  </a:cubicBezTo>
                  <a:cubicBezTo>
                    <a:pt x="3740833" y="4292918"/>
                    <a:pt x="3894186" y="4369118"/>
                    <a:pt x="4041823" y="4465320"/>
                  </a:cubicBezTo>
                  <a:cubicBezTo>
                    <a:pt x="4142788" y="4530090"/>
                    <a:pt x="4240896" y="4559618"/>
                    <a:pt x="4347576" y="4613910"/>
                  </a:cubicBezTo>
                  <a:cubicBezTo>
                    <a:pt x="4368531" y="4624388"/>
                    <a:pt x="4389486" y="4628198"/>
                    <a:pt x="4411393" y="4622483"/>
                  </a:cubicBezTo>
                  <a:cubicBezTo>
                    <a:pt x="4502833" y="4599623"/>
                    <a:pt x="4593321" y="4562475"/>
                    <a:pt x="4675236" y="4519613"/>
                  </a:cubicBezTo>
                  <a:cubicBezTo>
                    <a:pt x="4728576" y="4491990"/>
                    <a:pt x="4757151" y="4496753"/>
                    <a:pt x="4783821" y="4551998"/>
                  </a:cubicBezTo>
                  <a:cubicBezTo>
                    <a:pt x="4824778" y="4637723"/>
                    <a:pt x="4845733" y="4730115"/>
                    <a:pt x="4856211" y="4826318"/>
                  </a:cubicBezTo>
                  <a:cubicBezTo>
                    <a:pt x="4860021" y="4861560"/>
                    <a:pt x="4857163" y="4896803"/>
                    <a:pt x="4845733" y="4932045"/>
                  </a:cubicBezTo>
                  <a:cubicBezTo>
                    <a:pt x="4823826" y="4996815"/>
                    <a:pt x="4827636" y="5053013"/>
                    <a:pt x="4846686" y="5118735"/>
                  </a:cubicBezTo>
                  <a:cubicBezTo>
                    <a:pt x="4877166" y="5223510"/>
                    <a:pt x="4887643" y="5325428"/>
                    <a:pt x="4878118" y="5434013"/>
                  </a:cubicBezTo>
                  <a:cubicBezTo>
                    <a:pt x="4877166" y="5449253"/>
                    <a:pt x="4871451" y="5464493"/>
                    <a:pt x="4874308" y="5479733"/>
                  </a:cubicBezTo>
                  <a:cubicBezTo>
                    <a:pt x="4856211" y="5525453"/>
                    <a:pt x="4839066" y="5571173"/>
                    <a:pt x="4821921" y="5617845"/>
                  </a:cubicBezTo>
                  <a:cubicBezTo>
                    <a:pt x="4811443" y="5623560"/>
                    <a:pt x="4807633" y="5634990"/>
                    <a:pt x="4800966" y="5643563"/>
                  </a:cubicBezTo>
                  <a:cubicBezTo>
                    <a:pt x="4784773" y="5665470"/>
                    <a:pt x="4767628" y="5689283"/>
                    <a:pt x="4745721" y="5703570"/>
                  </a:cubicBezTo>
                  <a:cubicBezTo>
                    <a:pt x="4717146" y="5722620"/>
                    <a:pt x="4669521" y="5724525"/>
                    <a:pt x="4650471" y="5697855"/>
                  </a:cubicBezTo>
                  <a:cubicBezTo>
                    <a:pt x="4609513" y="5639753"/>
                    <a:pt x="4582843" y="5588318"/>
                    <a:pt x="4579986" y="5517833"/>
                  </a:cubicBezTo>
                  <a:cubicBezTo>
                    <a:pt x="4579033" y="5488305"/>
                    <a:pt x="4579986" y="5459730"/>
                    <a:pt x="4568556" y="5431155"/>
                  </a:cubicBezTo>
                  <a:cubicBezTo>
                    <a:pt x="4516168" y="5304473"/>
                    <a:pt x="4457113" y="5183505"/>
                    <a:pt x="4393296" y="5062538"/>
                  </a:cubicBezTo>
                  <a:cubicBezTo>
                    <a:pt x="4385676" y="5048250"/>
                    <a:pt x="4376151" y="5036820"/>
                    <a:pt x="4359006" y="5033963"/>
                  </a:cubicBezTo>
                  <a:cubicBezTo>
                    <a:pt x="4316143" y="5028248"/>
                    <a:pt x="4296141" y="5005388"/>
                    <a:pt x="4285663" y="4965383"/>
                  </a:cubicBezTo>
                  <a:cubicBezTo>
                    <a:pt x="4278043" y="4937760"/>
                    <a:pt x="4259946" y="4917758"/>
                    <a:pt x="4237086" y="4905375"/>
                  </a:cubicBezTo>
                  <a:cubicBezTo>
                    <a:pt x="4105641" y="4831080"/>
                    <a:pt x="3969433" y="4804410"/>
                    <a:pt x="3821796" y="4774883"/>
                  </a:cubicBezTo>
                  <a:cubicBezTo>
                    <a:pt x="3701781" y="4751070"/>
                    <a:pt x="3096943" y="4670108"/>
                    <a:pt x="3032173" y="4681538"/>
                  </a:cubicBezTo>
                  <a:cubicBezTo>
                    <a:pt x="2914063" y="4703445"/>
                    <a:pt x="2823575" y="4671060"/>
                    <a:pt x="2734993" y="4590098"/>
                  </a:cubicBezTo>
                  <a:cubicBezTo>
                    <a:pt x="2688321" y="4547235"/>
                    <a:pt x="2649268" y="4499610"/>
                    <a:pt x="2610216" y="4450080"/>
                  </a:cubicBezTo>
                  <a:cubicBezTo>
                    <a:pt x="2566400" y="4395788"/>
                    <a:pt x="2520681" y="4346258"/>
                    <a:pt x="2464483" y="4307205"/>
                  </a:cubicBezTo>
                  <a:cubicBezTo>
                    <a:pt x="2382568" y="4250055"/>
                    <a:pt x="2306368" y="4195763"/>
                    <a:pt x="2236836" y="4124325"/>
                  </a:cubicBezTo>
                  <a:cubicBezTo>
                    <a:pt x="2220643" y="4107180"/>
                    <a:pt x="2202546" y="4092893"/>
                    <a:pt x="2183496" y="4079558"/>
                  </a:cubicBezTo>
                  <a:cubicBezTo>
                    <a:pt x="2147301" y="4055745"/>
                    <a:pt x="2114916" y="4029075"/>
                    <a:pt x="2088246" y="3995738"/>
                  </a:cubicBezTo>
                  <a:cubicBezTo>
                    <a:pt x="2072053" y="3975735"/>
                    <a:pt x="2065385" y="3973830"/>
                    <a:pt x="2049193" y="3997643"/>
                  </a:cubicBezTo>
                  <a:cubicBezTo>
                    <a:pt x="1960610" y="4120515"/>
                    <a:pt x="1872028" y="4250055"/>
                    <a:pt x="1792971" y="4381500"/>
                  </a:cubicBezTo>
                  <a:cubicBezTo>
                    <a:pt x="1762490" y="4432935"/>
                    <a:pt x="1732963" y="4482465"/>
                    <a:pt x="1690101" y="4524375"/>
                  </a:cubicBezTo>
                  <a:cubicBezTo>
                    <a:pt x="1663431" y="4551045"/>
                    <a:pt x="1642476" y="4580573"/>
                    <a:pt x="1626283" y="4614863"/>
                  </a:cubicBezTo>
                  <a:cubicBezTo>
                    <a:pt x="1605328" y="4660583"/>
                    <a:pt x="1580563" y="4702493"/>
                    <a:pt x="1554846" y="4745355"/>
                  </a:cubicBezTo>
                  <a:cubicBezTo>
                    <a:pt x="1534843" y="4776788"/>
                    <a:pt x="1525318" y="4810125"/>
                    <a:pt x="1522460" y="4848225"/>
                  </a:cubicBezTo>
                  <a:cubicBezTo>
                    <a:pt x="1515793" y="4926330"/>
                    <a:pt x="1527223" y="5002530"/>
                    <a:pt x="1533890" y="5079683"/>
                  </a:cubicBezTo>
                  <a:cubicBezTo>
                    <a:pt x="1550083" y="5257800"/>
                    <a:pt x="1532938" y="5424488"/>
                    <a:pt x="1476740" y="5594033"/>
                  </a:cubicBezTo>
                  <a:cubicBezTo>
                    <a:pt x="1443403" y="5694998"/>
                    <a:pt x="1392921" y="5787390"/>
                    <a:pt x="1349106" y="5882640"/>
                  </a:cubicBezTo>
                  <a:cubicBezTo>
                    <a:pt x="1288146" y="6015038"/>
                    <a:pt x="1232901" y="6148388"/>
                    <a:pt x="1186228" y="6287453"/>
                  </a:cubicBezTo>
                  <a:cubicBezTo>
                    <a:pt x="1177656" y="6312218"/>
                    <a:pt x="1174798" y="6334125"/>
                    <a:pt x="1186228" y="6360795"/>
                  </a:cubicBezTo>
                  <a:cubicBezTo>
                    <a:pt x="1216708" y="6431280"/>
                    <a:pt x="1212898" y="6491288"/>
                    <a:pt x="1170988" y="6556058"/>
                  </a:cubicBezTo>
                  <a:cubicBezTo>
                    <a:pt x="1138603" y="6607493"/>
                    <a:pt x="1117648" y="6658928"/>
                    <a:pt x="1101456" y="6717030"/>
                  </a:cubicBezTo>
                  <a:cubicBezTo>
                    <a:pt x="1096693" y="6735128"/>
                    <a:pt x="1091931" y="6753225"/>
                    <a:pt x="1085263" y="6770370"/>
                  </a:cubicBezTo>
                  <a:cubicBezTo>
                    <a:pt x="1070976" y="6806565"/>
                    <a:pt x="1025255" y="6839903"/>
                    <a:pt x="989060" y="6834188"/>
                  </a:cubicBezTo>
                  <a:cubicBezTo>
                    <a:pt x="890001" y="6818948"/>
                    <a:pt x="819516" y="6775133"/>
                    <a:pt x="740458" y="6720840"/>
                  </a:cubicBezTo>
                  <a:cubicBezTo>
                    <a:pt x="730933" y="6714173"/>
                    <a:pt x="724266" y="6706553"/>
                    <a:pt x="721408" y="6697028"/>
                  </a:cubicBezTo>
                  <a:cubicBezTo>
                    <a:pt x="709026" y="6659880"/>
                    <a:pt x="683308" y="6646545"/>
                    <a:pt x="647113" y="6643688"/>
                  </a:cubicBezTo>
                  <a:cubicBezTo>
                    <a:pt x="596630" y="6638925"/>
                    <a:pt x="553768" y="6621780"/>
                    <a:pt x="510905" y="6598920"/>
                  </a:cubicBezTo>
                  <a:cubicBezTo>
                    <a:pt x="441373" y="6560820"/>
                    <a:pt x="373745" y="6520815"/>
                    <a:pt x="309928" y="6475095"/>
                  </a:cubicBezTo>
                  <a:cubicBezTo>
                    <a:pt x="240395" y="6424613"/>
                    <a:pt x="198485" y="6356033"/>
                    <a:pt x="168005" y="6278880"/>
                  </a:cubicBezTo>
                  <a:cubicBezTo>
                    <a:pt x="151813" y="6234113"/>
                    <a:pt x="151813" y="6191250"/>
                    <a:pt x="165148" y="6144578"/>
                  </a:cubicBezTo>
                  <a:cubicBezTo>
                    <a:pt x="163243" y="6143625"/>
                    <a:pt x="165148" y="6144578"/>
                    <a:pt x="165148" y="6144578"/>
                  </a:cubicBezTo>
                  <a:close/>
                  <a:moveTo>
                    <a:pt x="2017760" y="2294573"/>
                  </a:moveTo>
                  <a:cubicBezTo>
                    <a:pt x="2027285" y="2300288"/>
                    <a:pt x="2035858" y="2292668"/>
                    <a:pt x="2042526" y="2286000"/>
                  </a:cubicBezTo>
                  <a:cubicBezTo>
                    <a:pt x="2079673" y="2249805"/>
                    <a:pt x="2124441" y="2235518"/>
                    <a:pt x="2173018" y="2225993"/>
                  </a:cubicBezTo>
                  <a:cubicBezTo>
                    <a:pt x="2221596" y="2216468"/>
                    <a:pt x="2245408" y="2191703"/>
                    <a:pt x="2262553" y="2148840"/>
                  </a:cubicBezTo>
                  <a:cubicBezTo>
                    <a:pt x="2283508" y="2096453"/>
                    <a:pt x="2311131" y="2049780"/>
                    <a:pt x="2338753" y="2002155"/>
                  </a:cubicBezTo>
                  <a:cubicBezTo>
                    <a:pt x="2405428" y="1886903"/>
                    <a:pt x="2460673" y="1763078"/>
                    <a:pt x="2481628" y="1633538"/>
                  </a:cubicBezTo>
                  <a:cubicBezTo>
                    <a:pt x="2494011" y="1556385"/>
                    <a:pt x="2478771" y="1540193"/>
                    <a:pt x="2402571" y="1537335"/>
                  </a:cubicBezTo>
                  <a:cubicBezTo>
                    <a:pt x="2278746" y="1532573"/>
                    <a:pt x="2148253" y="1514475"/>
                    <a:pt x="2022523" y="1492568"/>
                  </a:cubicBezTo>
                  <a:cubicBezTo>
                    <a:pt x="1969183" y="1483995"/>
                    <a:pt x="1942513" y="1521143"/>
                    <a:pt x="1953943" y="1571625"/>
                  </a:cubicBezTo>
                  <a:cubicBezTo>
                    <a:pt x="1992043" y="1763078"/>
                    <a:pt x="2015856" y="1953578"/>
                    <a:pt x="2028238" y="2148840"/>
                  </a:cubicBezTo>
                  <a:cubicBezTo>
                    <a:pt x="2031096" y="2188845"/>
                    <a:pt x="2027285" y="2228850"/>
                    <a:pt x="2015856" y="2268855"/>
                  </a:cubicBezTo>
                  <a:cubicBezTo>
                    <a:pt x="2012998" y="2277428"/>
                    <a:pt x="2008235" y="2287905"/>
                    <a:pt x="2017760" y="2294573"/>
                  </a:cubicBezTo>
                  <a:cubicBezTo>
                    <a:pt x="2017760" y="2294573"/>
                    <a:pt x="2017760" y="2294573"/>
                    <a:pt x="2017760" y="2294573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E8F8768-C747-4354-82B2-F9D4786EB14C}"/>
                </a:ext>
              </a:extLst>
            </p:cNvPr>
            <p:cNvGrpSpPr/>
            <p:nvPr/>
          </p:nvGrpSpPr>
          <p:grpSpPr>
            <a:xfrm>
              <a:off x="-3696255" y="-2778619"/>
              <a:ext cx="15166108" cy="7741698"/>
              <a:chOff x="-3591480" y="-2638725"/>
              <a:chExt cx="15166108" cy="7741698"/>
            </a:xfrm>
          </p:grpSpPr>
          <p:sp>
            <p:nvSpPr>
              <p:cNvPr id="5" name="Graphic 5">
                <a:extLst>
                  <a:ext uri="{FF2B5EF4-FFF2-40B4-BE49-F238E27FC236}">
                    <a16:creationId xmlns:a16="http://schemas.microsoft.com/office/drawing/2014/main" id="{F1EE5AC4-F86B-411F-92A0-E414B0434AF4}"/>
                  </a:ext>
                </a:extLst>
              </p:cNvPr>
              <p:cNvSpPr/>
              <p:nvPr/>
            </p:nvSpPr>
            <p:spPr>
              <a:xfrm rot="701335" flipH="1">
                <a:off x="4412653" y="-2240648"/>
                <a:ext cx="5919720" cy="6831658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2" name="Graphic 11">
                <a:extLst>
                  <a:ext uri="{FF2B5EF4-FFF2-40B4-BE49-F238E27FC236}">
                    <a16:creationId xmlns:a16="http://schemas.microsoft.com/office/drawing/2014/main" id="{4F3DD3E8-A5BE-4C1D-9FD0-4A9109C22E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20992108" flipH="1">
                <a:off x="5626060" y="-1892675"/>
                <a:ext cx="5948568" cy="6197516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B5B137F-E5EA-44E5-B3ED-098E467F7B8C}"/>
                  </a:ext>
                </a:extLst>
              </p:cNvPr>
              <p:cNvSpPr/>
              <p:nvPr/>
            </p:nvSpPr>
            <p:spPr>
              <a:xfrm>
                <a:off x="-3591480" y="4440858"/>
                <a:ext cx="13091785" cy="662115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03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" name="Graphic 3">
                <a:extLst>
                  <a:ext uri="{FF2B5EF4-FFF2-40B4-BE49-F238E27FC236}">
                    <a16:creationId xmlns:a16="http://schemas.microsoft.com/office/drawing/2014/main" id="{E524D53B-8800-4ACF-B483-EE31848B5B45}"/>
                  </a:ext>
                </a:extLst>
              </p:cNvPr>
              <p:cNvSpPr/>
              <p:nvPr/>
            </p:nvSpPr>
            <p:spPr>
              <a:xfrm>
                <a:off x="-48293" y="-2418678"/>
                <a:ext cx="5539981" cy="7113997"/>
              </a:xfrm>
              <a:custGeom>
                <a:avLst/>
                <a:gdLst>
                  <a:gd name="connsiteX0" fmla="*/ 2029941 w 2128754"/>
                  <a:gd name="connsiteY0" fmla="*/ 2268832 h 2733575"/>
                  <a:gd name="connsiteX1" fmla="*/ 1955197 w 2128754"/>
                  <a:gd name="connsiteY1" fmla="*/ 2263814 h 2733575"/>
                  <a:gd name="connsiteX2" fmla="*/ 1933803 w 2128754"/>
                  <a:gd name="connsiteY2" fmla="*/ 2252457 h 2733575"/>
                  <a:gd name="connsiteX3" fmla="*/ 1854833 w 2128754"/>
                  <a:gd name="connsiteY3" fmla="*/ 2174808 h 2733575"/>
                  <a:gd name="connsiteX4" fmla="*/ 1794351 w 2128754"/>
                  <a:gd name="connsiteY4" fmla="*/ 2103233 h 2733575"/>
                  <a:gd name="connsiteX5" fmla="*/ 1701383 w 2128754"/>
                  <a:gd name="connsiteY5" fmla="*/ 1980948 h 2733575"/>
                  <a:gd name="connsiteX6" fmla="*/ 1548990 w 2128754"/>
                  <a:gd name="connsiteY6" fmla="*/ 1859192 h 2733575"/>
                  <a:gd name="connsiteX7" fmla="*/ 1519937 w 2128754"/>
                  <a:gd name="connsiteY7" fmla="*/ 1828555 h 2733575"/>
                  <a:gd name="connsiteX8" fmla="*/ 1328983 w 2128754"/>
                  <a:gd name="connsiteY8" fmla="*/ 1473058 h 2733575"/>
                  <a:gd name="connsiteX9" fmla="*/ 1325550 w 2128754"/>
                  <a:gd name="connsiteY9" fmla="*/ 1451929 h 2733575"/>
                  <a:gd name="connsiteX10" fmla="*/ 1346943 w 2128754"/>
                  <a:gd name="connsiteY10" fmla="*/ 1314062 h 2733575"/>
                  <a:gd name="connsiteX11" fmla="*/ 1322116 w 2128754"/>
                  <a:gd name="connsiteY11" fmla="*/ 1201021 h 2733575"/>
                  <a:gd name="connsiteX12" fmla="*/ 1262955 w 2128754"/>
                  <a:gd name="connsiteY12" fmla="*/ 1112543 h 2733575"/>
                  <a:gd name="connsiteX13" fmla="*/ 1203001 w 2128754"/>
                  <a:gd name="connsiteY13" fmla="*/ 1014293 h 2733575"/>
                  <a:gd name="connsiteX14" fmla="*/ 1137765 w 2128754"/>
                  <a:gd name="connsiteY14" fmla="*/ 736181 h 2733575"/>
                  <a:gd name="connsiteX15" fmla="*/ 1138558 w 2128754"/>
                  <a:gd name="connsiteY15" fmla="*/ 476029 h 2733575"/>
                  <a:gd name="connsiteX16" fmla="*/ 1145160 w 2128754"/>
                  <a:gd name="connsiteY16" fmla="*/ 468370 h 2733575"/>
                  <a:gd name="connsiteX17" fmla="*/ 1258729 w 2128754"/>
                  <a:gd name="connsiteY17" fmla="*/ 450410 h 2733575"/>
                  <a:gd name="connsiteX18" fmla="*/ 1363054 w 2128754"/>
                  <a:gd name="connsiteY18" fmla="*/ 422678 h 2733575"/>
                  <a:gd name="connsiteX19" fmla="*/ 1379693 w 2128754"/>
                  <a:gd name="connsiteY19" fmla="*/ 419773 h 2733575"/>
                  <a:gd name="connsiteX20" fmla="*/ 1471869 w 2128754"/>
                  <a:gd name="connsiteY20" fmla="*/ 439053 h 2733575"/>
                  <a:gd name="connsiteX21" fmla="*/ 1586494 w 2128754"/>
                  <a:gd name="connsiteY21" fmla="*/ 465729 h 2733575"/>
                  <a:gd name="connsiteX22" fmla="*/ 1761601 w 2128754"/>
                  <a:gd name="connsiteY22" fmla="*/ 511685 h 2733575"/>
                  <a:gd name="connsiteX23" fmla="*/ 1779297 w 2128754"/>
                  <a:gd name="connsiteY23" fmla="*/ 531757 h 2733575"/>
                  <a:gd name="connsiteX24" fmla="*/ 1832384 w 2128754"/>
                  <a:gd name="connsiteY24" fmla="*/ 594880 h 2733575"/>
                  <a:gd name="connsiteX25" fmla="*/ 1861964 w 2128754"/>
                  <a:gd name="connsiteY25" fmla="*/ 618915 h 2733575"/>
                  <a:gd name="connsiteX26" fmla="*/ 1876755 w 2128754"/>
                  <a:gd name="connsiteY26" fmla="*/ 632649 h 2733575"/>
                  <a:gd name="connsiteX27" fmla="*/ 1901582 w 2128754"/>
                  <a:gd name="connsiteY27" fmla="*/ 619971 h 2733575"/>
                  <a:gd name="connsiteX28" fmla="*/ 1874906 w 2128754"/>
                  <a:gd name="connsiteY28" fmla="*/ 572167 h 2733575"/>
                  <a:gd name="connsiteX29" fmla="*/ 1893130 w 2128754"/>
                  <a:gd name="connsiteY29" fmla="*/ 582203 h 2733575"/>
                  <a:gd name="connsiteX30" fmla="*/ 1923767 w 2128754"/>
                  <a:gd name="connsiteY30" fmla="*/ 616274 h 2733575"/>
                  <a:gd name="connsiteX31" fmla="*/ 1936973 w 2128754"/>
                  <a:gd name="connsiteY31" fmla="*/ 628423 h 2733575"/>
                  <a:gd name="connsiteX32" fmla="*/ 1951235 w 2128754"/>
                  <a:gd name="connsiteY32" fmla="*/ 625518 h 2733575"/>
                  <a:gd name="connsiteX33" fmla="*/ 1954932 w 2128754"/>
                  <a:gd name="connsiteY33" fmla="*/ 611255 h 2733575"/>
                  <a:gd name="connsiteX34" fmla="*/ 1909769 w 2128754"/>
                  <a:gd name="connsiteY34" fmla="*/ 543114 h 2733575"/>
                  <a:gd name="connsiteX35" fmla="*/ 1964176 w 2128754"/>
                  <a:gd name="connsiteY35" fmla="*/ 588013 h 2733575"/>
                  <a:gd name="connsiteX36" fmla="*/ 1977910 w 2128754"/>
                  <a:gd name="connsiteY36" fmla="*/ 596201 h 2733575"/>
                  <a:gd name="connsiteX37" fmla="*/ 1996662 w 2128754"/>
                  <a:gd name="connsiteY37" fmla="*/ 583259 h 2733575"/>
                  <a:gd name="connsiteX38" fmla="*/ 1985041 w 2128754"/>
                  <a:gd name="connsiteY38" fmla="*/ 557904 h 2733575"/>
                  <a:gd name="connsiteX39" fmla="*/ 1955989 w 2128754"/>
                  <a:gd name="connsiteY39" fmla="*/ 529644 h 2733575"/>
                  <a:gd name="connsiteX40" fmla="*/ 1979231 w 2128754"/>
                  <a:gd name="connsiteY40" fmla="*/ 544435 h 2733575"/>
                  <a:gd name="connsiteX41" fmla="*/ 1995342 w 2128754"/>
                  <a:gd name="connsiteY41" fmla="*/ 535983 h 2733575"/>
                  <a:gd name="connsiteX42" fmla="*/ 1976061 w 2128754"/>
                  <a:gd name="connsiteY42" fmla="*/ 501384 h 2733575"/>
                  <a:gd name="connsiteX43" fmla="*/ 1924295 w 2128754"/>
                  <a:gd name="connsiteY43" fmla="*/ 463088 h 2733575"/>
                  <a:gd name="connsiteX44" fmla="*/ 1840571 w 2128754"/>
                  <a:gd name="connsiteY44" fmla="*/ 420301 h 2733575"/>
                  <a:gd name="connsiteX45" fmla="*/ 1821819 w 2128754"/>
                  <a:gd name="connsiteY45" fmla="*/ 410793 h 2733575"/>
                  <a:gd name="connsiteX46" fmla="*/ 1787748 w 2128754"/>
                  <a:gd name="connsiteY46" fmla="*/ 397323 h 2733575"/>
                  <a:gd name="connsiteX47" fmla="*/ 1754470 w 2128754"/>
                  <a:gd name="connsiteY47" fmla="*/ 391777 h 2733575"/>
                  <a:gd name="connsiteX48" fmla="*/ 1692404 w 2128754"/>
                  <a:gd name="connsiteY48" fmla="*/ 366158 h 2733575"/>
                  <a:gd name="connsiteX49" fmla="*/ 1596530 w 2128754"/>
                  <a:gd name="connsiteY49" fmla="*/ 330767 h 2733575"/>
                  <a:gd name="connsiteX50" fmla="*/ 1518089 w 2128754"/>
                  <a:gd name="connsiteY50" fmla="*/ 303299 h 2733575"/>
                  <a:gd name="connsiteX51" fmla="*/ 1419046 w 2128754"/>
                  <a:gd name="connsiteY51" fmla="*/ 285075 h 2733575"/>
                  <a:gd name="connsiteX52" fmla="*/ 1305741 w 2128754"/>
                  <a:gd name="connsiteY52" fmla="*/ 275831 h 2733575"/>
                  <a:gd name="connsiteX53" fmla="*/ 1162064 w 2128754"/>
                  <a:gd name="connsiteY53" fmla="*/ 266851 h 2733575"/>
                  <a:gd name="connsiteX54" fmla="*/ 1117693 w 2128754"/>
                  <a:gd name="connsiteY54" fmla="*/ 264210 h 2733575"/>
                  <a:gd name="connsiteX55" fmla="*/ 1070680 w 2128754"/>
                  <a:gd name="connsiteY55" fmla="*/ 255230 h 2733575"/>
                  <a:gd name="connsiteX56" fmla="*/ 952357 w 2128754"/>
                  <a:gd name="connsiteY56" fmla="*/ 272134 h 2733575"/>
                  <a:gd name="connsiteX57" fmla="*/ 906930 w 2128754"/>
                  <a:gd name="connsiteY57" fmla="*/ 287452 h 2733575"/>
                  <a:gd name="connsiteX58" fmla="*/ 870218 w 2128754"/>
                  <a:gd name="connsiteY58" fmla="*/ 291414 h 2733575"/>
                  <a:gd name="connsiteX59" fmla="*/ 835883 w 2128754"/>
                  <a:gd name="connsiteY59" fmla="*/ 291414 h 2733575"/>
                  <a:gd name="connsiteX60" fmla="*/ 824791 w 2128754"/>
                  <a:gd name="connsiteY60" fmla="*/ 288245 h 2733575"/>
                  <a:gd name="connsiteX61" fmla="*/ 811585 w 2128754"/>
                  <a:gd name="connsiteY61" fmla="*/ 246515 h 2733575"/>
                  <a:gd name="connsiteX62" fmla="*/ 810528 w 2128754"/>
                  <a:gd name="connsiteY62" fmla="*/ 228555 h 2733575"/>
                  <a:gd name="connsiteX63" fmla="*/ 813434 w 2128754"/>
                  <a:gd name="connsiteY63" fmla="*/ 176525 h 2733575"/>
                  <a:gd name="connsiteX64" fmla="*/ 769327 w 2128754"/>
                  <a:gd name="connsiteY64" fmla="*/ 48958 h 2733575"/>
                  <a:gd name="connsiteX65" fmla="*/ 699865 w 2128754"/>
                  <a:gd name="connsiteY65" fmla="*/ 5643 h 2733575"/>
                  <a:gd name="connsiteX66" fmla="*/ 564639 w 2128754"/>
                  <a:gd name="connsiteY66" fmla="*/ 24659 h 2733575"/>
                  <a:gd name="connsiteX67" fmla="*/ 493592 w 2128754"/>
                  <a:gd name="connsiteY67" fmla="*/ 90688 h 2733575"/>
                  <a:gd name="connsiteX68" fmla="*/ 485405 w 2128754"/>
                  <a:gd name="connsiteY68" fmla="*/ 139813 h 2733575"/>
                  <a:gd name="connsiteX69" fmla="*/ 494121 w 2128754"/>
                  <a:gd name="connsiteY69" fmla="*/ 164904 h 2733575"/>
                  <a:gd name="connsiteX70" fmla="*/ 493064 w 2128754"/>
                  <a:gd name="connsiteY70" fmla="*/ 192900 h 2733575"/>
                  <a:gd name="connsiteX71" fmla="*/ 499139 w 2128754"/>
                  <a:gd name="connsiteY71" fmla="*/ 235422 h 2733575"/>
                  <a:gd name="connsiteX72" fmla="*/ 503629 w 2128754"/>
                  <a:gd name="connsiteY72" fmla="*/ 284811 h 2733575"/>
                  <a:gd name="connsiteX73" fmla="*/ 506270 w 2128754"/>
                  <a:gd name="connsiteY73" fmla="*/ 312279 h 2733575"/>
                  <a:gd name="connsiteX74" fmla="*/ 530040 w 2128754"/>
                  <a:gd name="connsiteY74" fmla="*/ 326541 h 2733575"/>
                  <a:gd name="connsiteX75" fmla="*/ 536115 w 2128754"/>
                  <a:gd name="connsiteY75" fmla="*/ 341595 h 2733575"/>
                  <a:gd name="connsiteX76" fmla="*/ 559092 w 2128754"/>
                  <a:gd name="connsiteY76" fmla="*/ 340803 h 2733575"/>
                  <a:gd name="connsiteX77" fmla="*/ 540605 w 2128754"/>
                  <a:gd name="connsiteY77" fmla="*/ 356650 h 2733575"/>
                  <a:gd name="connsiteX78" fmla="*/ 547471 w 2128754"/>
                  <a:gd name="connsiteY78" fmla="*/ 392305 h 2733575"/>
                  <a:gd name="connsiteX79" fmla="*/ 578637 w 2128754"/>
                  <a:gd name="connsiteY79" fmla="*/ 418453 h 2733575"/>
                  <a:gd name="connsiteX80" fmla="*/ 602671 w 2128754"/>
                  <a:gd name="connsiteY80" fmla="*/ 413434 h 2733575"/>
                  <a:gd name="connsiteX81" fmla="*/ 644401 w 2128754"/>
                  <a:gd name="connsiteY81" fmla="*/ 404983 h 2733575"/>
                  <a:gd name="connsiteX82" fmla="*/ 673718 w 2128754"/>
                  <a:gd name="connsiteY82" fmla="*/ 420301 h 2733575"/>
                  <a:gd name="connsiteX83" fmla="*/ 689829 w 2128754"/>
                  <a:gd name="connsiteY83" fmla="*/ 463880 h 2733575"/>
                  <a:gd name="connsiteX84" fmla="*/ 682698 w 2128754"/>
                  <a:gd name="connsiteY84" fmla="*/ 481312 h 2733575"/>
                  <a:gd name="connsiteX85" fmla="*/ 665794 w 2128754"/>
                  <a:gd name="connsiteY85" fmla="*/ 492140 h 2733575"/>
                  <a:gd name="connsiteX86" fmla="*/ 544038 w 2128754"/>
                  <a:gd name="connsiteY86" fmla="*/ 652457 h 2733575"/>
                  <a:gd name="connsiteX87" fmla="*/ 509703 w 2128754"/>
                  <a:gd name="connsiteY87" fmla="*/ 717693 h 2733575"/>
                  <a:gd name="connsiteX88" fmla="*/ 502836 w 2128754"/>
                  <a:gd name="connsiteY88" fmla="*/ 738822 h 2733575"/>
                  <a:gd name="connsiteX89" fmla="*/ 499931 w 2128754"/>
                  <a:gd name="connsiteY89" fmla="*/ 752028 h 2733575"/>
                  <a:gd name="connsiteX90" fmla="*/ 468766 w 2128754"/>
                  <a:gd name="connsiteY90" fmla="*/ 806699 h 2733575"/>
                  <a:gd name="connsiteX91" fmla="*/ 448429 w 2128754"/>
                  <a:gd name="connsiteY91" fmla="*/ 813831 h 2733575"/>
                  <a:gd name="connsiteX92" fmla="*/ 358894 w 2128754"/>
                  <a:gd name="connsiteY92" fmla="*/ 779760 h 2733575"/>
                  <a:gd name="connsiteX93" fmla="*/ 326408 w 2128754"/>
                  <a:gd name="connsiteY93" fmla="*/ 759951 h 2733575"/>
                  <a:gd name="connsiteX94" fmla="*/ 243213 w 2128754"/>
                  <a:gd name="connsiteY94" fmla="*/ 672794 h 2733575"/>
                  <a:gd name="connsiteX95" fmla="*/ 237138 w 2128754"/>
                  <a:gd name="connsiteY95" fmla="*/ 648231 h 2733575"/>
                  <a:gd name="connsiteX96" fmla="*/ 246646 w 2128754"/>
                  <a:gd name="connsiteY96" fmla="*/ 570318 h 2733575"/>
                  <a:gd name="connsiteX97" fmla="*/ 259852 w 2128754"/>
                  <a:gd name="connsiteY97" fmla="*/ 533606 h 2733575"/>
                  <a:gd name="connsiteX98" fmla="*/ 264342 w 2128754"/>
                  <a:gd name="connsiteY98" fmla="*/ 519344 h 2733575"/>
                  <a:gd name="connsiteX99" fmla="*/ 248759 w 2128754"/>
                  <a:gd name="connsiteY99" fmla="*/ 510100 h 2733575"/>
                  <a:gd name="connsiteX100" fmla="*/ 204124 w 2128754"/>
                  <a:gd name="connsiteY100" fmla="*/ 543906 h 2733575"/>
                  <a:gd name="connsiteX101" fmla="*/ 200955 w 2128754"/>
                  <a:gd name="connsiteY101" fmla="*/ 559225 h 2733575"/>
                  <a:gd name="connsiteX102" fmla="*/ 165563 w 2128754"/>
                  <a:gd name="connsiteY102" fmla="*/ 508251 h 2733575"/>
                  <a:gd name="connsiteX103" fmla="*/ 130700 w 2128754"/>
                  <a:gd name="connsiteY103" fmla="*/ 449882 h 2733575"/>
                  <a:gd name="connsiteX104" fmla="*/ 105345 w 2128754"/>
                  <a:gd name="connsiteY104" fmla="*/ 431394 h 2733575"/>
                  <a:gd name="connsiteX105" fmla="*/ 94517 w 2128754"/>
                  <a:gd name="connsiteY105" fmla="*/ 450410 h 2733575"/>
                  <a:gd name="connsiteX106" fmla="*/ 113005 w 2128754"/>
                  <a:gd name="connsiteY106" fmla="*/ 495045 h 2733575"/>
                  <a:gd name="connsiteX107" fmla="*/ 80255 w 2128754"/>
                  <a:gd name="connsiteY107" fmla="*/ 439053 h 2733575"/>
                  <a:gd name="connsiteX108" fmla="*/ 58333 w 2128754"/>
                  <a:gd name="connsiteY108" fmla="*/ 437205 h 2733575"/>
                  <a:gd name="connsiteX109" fmla="*/ 53843 w 2128754"/>
                  <a:gd name="connsiteY109" fmla="*/ 455428 h 2733575"/>
                  <a:gd name="connsiteX110" fmla="*/ 61503 w 2128754"/>
                  <a:gd name="connsiteY110" fmla="*/ 474180 h 2733575"/>
                  <a:gd name="connsiteX111" fmla="*/ 81047 w 2128754"/>
                  <a:gd name="connsiteY111" fmla="*/ 513269 h 2733575"/>
                  <a:gd name="connsiteX112" fmla="*/ 57541 w 2128754"/>
                  <a:gd name="connsiteY112" fmla="*/ 473916 h 2733575"/>
                  <a:gd name="connsiteX113" fmla="*/ 37996 w 2128754"/>
                  <a:gd name="connsiteY113" fmla="*/ 463352 h 2733575"/>
                  <a:gd name="connsiteX114" fmla="*/ 31658 w 2128754"/>
                  <a:gd name="connsiteY114" fmla="*/ 484745 h 2733575"/>
                  <a:gd name="connsiteX115" fmla="*/ 49882 w 2128754"/>
                  <a:gd name="connsiteY115" fmla="*/ 525154 h 2733575"/>
                  <a:gd name="connsiteX116" fmla="*/ 76029 w 2128754"/>
                  <a:gd name="connsiteY116" fmla="*/ 568997 h 2733575"/>
                  <a:gd name="connsiteX117" fmla="*/ 76029 w 2128754"/>
                  <a:gd name="connsiteY117" fmla="*/ 581939 h 2733575"/>
                  <a:gd name="connsiteX118" fmla="*/ 63351 w 2128754"/>
                  <a:gd name="connsiteY118" fmla="*/ 580618 h 2733575"/>
                  <a:gd name="connsiteX119" fmla="*/ 25055 w 2128754"/>
                  <a:gd name="connsiteY119" fmla="*/ 548396 h 2733575"/>
                  <a:gd name="connsiteX120" fmla="*/ 3926 w 2128754"/>
                  <a:gd name="connsiteY120" fmla="*/ 546548 h 2733575"/>
                  <a:gd name="connsiteX121" fmla="*/ 4454 w 2128754"/>
                  <a:gd name="connsiteY121" fmla="*/ 566092 h 2733575"/>
                  <a:gd name="connsiteX122" fmla="*/ 71803 w 2128754"/>
                  <a:gd name="connsiteY122" fmla="*/ 628951 h 2733575"/>
                  <a:gd name="connsiteX123" fmla="*/ 106930 w 2128754"/>
                  <a:gd name="connsiteY123" fmla="*/ 675699 h 2733575"/>
                  <a:gd name="connsiteX124" fmla="*/ 127267 w 2128754"/>
                  <a:gd name="connsiteY124" fmla="*/ 700262 h 2733575"/>
                  <a:gd name="connsiteX125" fmla="*/ 203860 w 2128754"/>
                  <a:gd name="connsiteY125" fmla="*/ 792701 h 2733575"/>
                  <a:gd name="connsiteX126" fmla="*/ 347538 w 2128754"/>
                  <a:gd name="connsiteY126" fmla="*/ 959621 h 2733575"/>
                  <a:gd name="connsiteX127" fmla="*/ 424659 w 2128754"/>
                  <a:gd name="connsiteY127" fmla="*/ 1021688 h 2733575"/>
                  <a:gd name="connsiteX128" fmla="*/ 484612 w 2128754"/>
                  <a:gd name="connsiteY128" fmla="*/ 1023008 h 2733575"/>
                  <a:gd name="connsiteX129" fmla="*/ 490423 w 2128754"/>
                  <a:gd name="connsiteY129" fmla="*/ 1018518 h 2733575"/>
                  <a:gd name="connsiteX130" fmla="*/ 545887 w 2128754"/>
                  <a:gd name="connsiteY130" fmla="*/ 967280 h 2733575"/>
                  <a:gd name="connsiteX131" fmla="*/ 621687 w 2128754"/>
                  <a:gd name="connsiteY131" fmla="*/ 890688 h 2733575"/>
                  <a:gd name="connsiteX132" fmla="*/ 695903 w 2128754"/>
                  <a:gd name="connsiteY132" fmla="*/ 810133 h 2733575"/>
                  <a:gd name="connsiteX133" fmla="*/ 702506 w 2128754"/>
                  <a:gd name="connsiteY133" fmla="*/ 811189 h 2733575"/>
                  <a:gd name="connsiteX134" fmla="*/ 717825 w 2128754"/>
                  <a:gd name="connsiteY134" fmla="*/ 835488 h 2733575"/>
                  <a:gd name="connsiteX135" fmla="*/ 767214 w 2128754"/>
                  <a:gd name="connsiteY135" fmla="*/ 925022 h 2733575"/>
                  <a:gd name="connsiteX136" fmla="*/ 835619 w 2128754"/>
                  <a:gd name="connsiteY136" fmla="*/ 1055230 h 2733575"/>
                  <a:gd name="connsiteX137" fmla="*/ 845391 w 2128754"/>
                  <a:gd name="connsiteY137" fmla="*/ 1076623 h 2733575"/>
                  <a:gd name="connsiteX138" fmla="*/ 859654 w 2128754"/>
                  <a:gd name="connsiteY138" fmla="*/ 1163253 h 2733575"/>
                  <a:gd name="connsiteX139" fmla="*/ 847504 w 2128754"/>
                  <a:gd name="connsiteY139" fmla="*/ 1180156 h 2733575"/>
                  <a:gd name="connsiteX140" fmla="*/ 759819 w 2128754"/>
                  <a:gd name="connsiteY140" fmla="*/ 1202077 h 2733575"/>
                  <a:gd name="connsiteX141" fmla="*/ 648891 w 2128754"/>
                  <a:gd name="connsiteY141" fmla="*/ 1242487 h 2733575"/>
                  <a:gd name="connsiteX142" fmla="*/ 538492 w 2128754"/>
                  <a:gd name="connsiteY142" fmla="*/ 1287650 h 2733575"/>
                  <a:gd name="connsiteX143" fmla="*/ 429413 w 2128754"/>
                  <a:gd name="connsiteY143" fmla="*/ 1349981 h 2733575"/>
                  <a:gd name="connsiteX144" fmla="*/ 387155 w 2128754"/>
                  <a:gd name="connsiteY144" fmla="*/ 1467511 h 2733575"/>
                  <a:gd name="connsiteX145" fmla="*/ 428884 w 2128754"/>
                  <a:gd name="connsiteY145" fmla="*/ 1563649 h 2733575"/>
                  <a:gd name="connsiteX146" fmla="*/ 659456 w 2128754"/>
                  <a:gd name="connsiteY146" fmla="*/ 1879793 h 2733575"/>
                  <a:gd name="connsiteX147" fmla="*/ 680321 w 2128754"/>
                  <a:gd name="connsiteY147" fmla="*/ 1909373 h 2733575"/>
                  <a:gd name="connsiteX148" fmla="*/ 721522 w 2128754"/>
                  <a:gd name="connsiteY148" fmla="*/ 1998380 h 2733575"/>
                  <a:gd name="connsiteX149" fmla="*/ 720994 w 2128754"/>
                  <a:gd name="connsiteY149" fmla="*/ 2001021 h 2733575"/>
                  <a:gd name="connsiteX150" fmla="*/ 717825 w 2128754"/>
                  <a:gd name="connsiteY150" fmla="*/ 1998380 h 2733575"/>
                  <a:gd name="connsiteX151" fmla="*/ 676359 w 2128754"/>
                  <a:gd name="connsiteY151" fmla="*/ 1953745 h 2733575"/>
                  <a:gd name="connsiteX152" fmla="*/ 666587 w 2128754"/>
                  <a:gd name="connsiteY152" fmla="*/ 1952952 h 2733575"/>
                  <a:gd name="connsiteX153" fmla="*/ 666058 w 2128754"/>
                  <a:gd name="connsiteY153" fmla="*/ 1962724 h 2733575"/>
                  <a:gd name="connsiteX154" fmla="*/ 673982 w 2128754"/>
                  <a:gd name="connsiteY154" fmla="*/ 1971176 h 2733575"/>
                  <a:gd name="connsiteX155" fmla="*/ 682962 w 2128754"/>
                  <a:gd name="connsiteY155" fmla="*/ 1978571 h 2733575"/>
                  <a:gd name="connsiteX156" fmla="*/ 707788 w 2128754"/>
                  <a:gd name="connsiteY156" fmla="*/ 2020829 h 2733575"/>
                  <a:gd name="connsiteX157" fmla="*/ 702770 w 2128754"/>
                  <a:gd name="connsiteY157" fmla="*/ 2048297 h 2733575"/>
                  <a:gd name="connsiteX158" fmla="*/ 671869 w 2128754"/>
                  <a:gd name="connsiteY158" fmla="*/ 2054372 h 2733575"/>
                  <a:gd name="connsiteX159" fmla="*/ 614556 w 2128754"/>
                  <a:gd name="connsiteY159" fmla="*/ 2038789 h 2733575"/>
                  <a:gd name="connsiteX160" fmla="*/ 604520 w 2128754"/>
                  <a:gd name="connsiteY160" fmla="*/ 2041958 h 2733575"/>
                  <a:gd name="connsiteX161" fmla="*/ 611387 w 2128754"/>
                  <a:gd name="connsiteY161" fmla="*/ 2051731 h 2733575"/>
                  <a:gd name="connsiteX162" fmla="*/ 690621 w 2128754"/>
                  <a:gd name="connsiteY162" fmla="*/ 2074708 h 2733575"/>
                  <a:gd name="connsiteX163" fmla="*/ 677415 w 2128754"/>
                  <a:gd name="connsiteY163" fmla="*/ 2096630 h 2733575"/>
                  <a:gd name="connsiteX164" fmla="*/ 669492 w 2128754"/>
                  <a:gd name="connsiteY164" fmla="*/ 2117231 h 2733575"/>
                  <a:gd name="connsiteX165" fmla="*/ 635157 w 2128754"/>
                  <a:gd name="connsiteY165" fmla="*/ 2169261 h 2733575"/>
                  <a:gd name="connsiteX166" fmla="*/ 552754 w 2128754"/>
                  <a:gd name="connsiteY166" fmla="*/ 2205709 h 2733575"/>
                  <a:gd name="connsiteX167" fmla="*/ 533738 w 2128754"/>
                  <a:gd name="connsiteY167" fmla="*/ 2242157 h 2733575"/>
                  <a:gd name="connsiteX168" fmla="*/ 563846 w 2128754"/>
                  <a:gd name="connsiteY168" fmla="*/ 2267511 h 2733575"/>
                  <a:gd name="connsiteX169" fmla="*/ 710429 w 2128754"/>
                  <a:gd name="connsiteY169" fmla="*/ 2254042 h 2733575"/>
                  <a:gd name="connsiteX170" fmla="*/ 773553 w 2128754"/>
                  <a:gd name="connsiteY170" fmla="*/ 2231856 h 2733575"/>
                  <a:gd name="connsiteX171" fmla="*/ 921984 w 2128754"/>
                  <a:gd name="connsiteY171" fmla="*/ 2178769 h 2733575"/>
                  <a:gd name="connsiteX172" fmla="*/ 972430 w 2128754"/>
                  <a:gd name="connsiteY172" fmla="*/ 2151566 h 2733575"/>
                  <a:gd name="connsiteX173" fmla="*/ 989333 w 2128754"/>
                  <a:gd name="connsiteY173" fmla="*/ 2134398 h 2733575"/>
                  <a:gd name="connsiteX174" fmla="*/ 987749 w 2128754"/>
                  <a:gd name="connsiteY174" fmla="*/ 2115382 h 2733575"/>
                  <a:gd name="connsiteX175" fmla="*/ 952093 w 2128754"/>
                  <a:gd name="connsiteY175" fmla="*/ 2063616 h 2733575"/>
                  <a:gd name="connsiteX176" fmla="*/ 923041 w 2128754"/>
                  <a:gd name="connsiteY176" fmla="*/ 2023735 h 2733575"/>
                  <a:gd name="connsiteX177" fmla="*/ 889763 w 2128754"/>
                  <a:gd name="connsiteY177" fmla="*/ 1990984 h 2733575"/>
                  <a:gd name="connsiteX178" fmla="*/ 858861 w 2128754"/>
                  <a:gd name="connsiteY178" fmla="*/ 1947142 h 2733575"/>
                  <a:gd name="connsiteX179" fmla="*/ 821093 w 2128754"/>
                  <a:gd name="connsiteY179" fmla="*/ 1882170 h 2733575"/>
                  <a:gd name="connsiteX180" fmla="*/ 759555 w 2128754"/>
                  <a:gd name="connsiteY180" fmla="*/ 1770186 h 2733575"/>
                  <a:gd name="connsiteX181" fmla="*/ 725748 w 2128754"/>
                  <a:gd name="connsiteY181" fmla="*/ 1675105 h 2733575"/>
                  <a:gd name="connsiteX182" fmla="*/ 709109 w 2128754"/>
                  <a:gd name="connsiteY182" fmla="*/ 1620961 h 2733575"/>
                  <a:gd name="connsiteX183" fmla="*/ 643609 w 2128754"/>
                  <a:gd name="connsiteY183" fmla="*/ 1517165 h 2733575"/>
                  <a:gd name="connsiteX184" fmla="*/ 635949 w 2128754"/>
                  <a:gd name="connsiteY184" fmla="*/ 1507128 h 2733575"/>
                  <a:gd name="connsiteX185" fmla="*/ 792041 w 2128754"/>
                  <a:gd name="connsiteY185" fmla="*/ 1524560 h 2733575"/>
                  <a:gd name="connsiteX186" fmla="*/ 990654 w 2128754"/>
                  <a:gd name="connsiteY186" fmla="*/ 1507393 h 2733575"/>
                  <a:gd name="connsiteX187" fmla="*/ 1002275 w 2128754"/>
                  <a:gd name="connsiteY187" fmla="*/ 1512939 h 2733575"/>
                  <a:gd name="connsiteX188" fmla="*/ 1039779 w 2128754"/>
                  <a:gd name="connsiteY188" fmla="*/ 1572893 h 2733575"/>
                  <a:gd name="connsiteX189" fmla="*/ 1190852 w 2128754"/>
                  <a:gd name="connsiteY189" fmla="*/ 1758036 h 2733575"/>
                  <a:gd name="connsiteX190" fmla="*/ 1274840 w 2128754"/>
                  <a:gd name="connsiteY190" fmla="*/ 1858664 h 2733575"/>
                  <a:gd name="connsiteX191" fmla="*/ 1320268 w 2128754"/>
                  <a:gd name="connsiteY191" fmla="*/ 1932087 h 2733575"/>
                  <a:gd name="connsiteX192" fmla="*/ 1398709 w 2128754"/>
                  <a:gd name="connsiteY192" fmla="*/ 1997323 h 2733575"/>
                  <a:gd name="connsiteX193" fmla="*/ 1443873 w 2128754"/>
                  <a:gd name="connsiteY193" fmla="*/ 2022678 h 2733575"/>
                  <a:gd name="connsiteX194" fmla="*/ 1702440 w 2128754"/>
                  <a:gd name="connsiteY194" fmla="*/ 2235554 h 2733575"/>
                  <a:gd name="connsiteX195" fmla="*/ 1842156 w 2128754"/>
                  <a:gd name="connsiteY195" fmla="*/ 2380024 h 2733575"/>
                  <a:gd name="connsiteX196" fmla="*/ 1847438 w 2128754"/>
                  <a:gd name="connsiteY196" fmla="*/ 2389004 h 2733575"/>
                  <a:gd name="connsiteX197" fmla="*/ 1845589 w 2128754"/>
                  <a:gd name="connsiteY197" fmla="*/ 2389796 h 2733575"/>
                  <a:gd name="connsiteX198" fmla="*/ 1818914 w 2128754"/>
                  <a:gd name="connsiteY198" fmla="*/ 2401681 h 2733575"/>
                  <a:gd name="connsiteX199" fmla="*/ 1828950 w 2128754"/>
                  <a:gd name="connsiteY199" fmla="*/ 2426244 h 2733575"/>
                  <a:gd name="connsiteX200" fmla="*/ 1847702 w 2128754"/>
                  <a:gd name="connsiteY200" fmla="*/ 2447637 h 2733575"/>
                  <a:gd name="connsiteX201" fmla="*/ 1852192 w 2128754"/>
                  <a:gd name="connsiteY201" fmla="*/ 2453447 h 2733575"/>
                  <a:gd name="connsiteX202" fmla="*/ 1872001 w 2128754"/>
                  <a:gd name="connsiteY202" fmla="*/ 2491480 h 2733575"/>
                  <a:gd name="connsiteX203" fmla="*/ 1882301 w 2128754"/>
                  <a:gd name="connsiteY203" fmla="*/ 2536907 h 2733575"/>
                  <a:gd name="connsiteX204" fmla="*/ 1910825 w 2128754"/>
                  <a:gd name="connsiteY204" fmla="*/ 2545887 h 2733575"/>
                  <a:gd name="connsiteX205" fmla="*/ 1916372 w 2128754"/>
                  <a:gd name="connsiteY205" fmla="*/ 2544831 h 2733575"/>
                  <a:gd name="connsiteX206" fmla="*/ 1922711 w 2128754"/>
                  <a:gd name="connsiteY206" fmla="*/ 2571770 h 2733575"/>
                  <a:gd name="connsiteX207" fmla="*/ 1931690 w 2128754"/>
                  <a:gd name="connsiteY207" fmla="*/ 2609802 h 2733575"/>
                  <a:gd name="connsiteX208" fmla="*/ 1919277 w 2128754"/>
                  <a:gd name="connsiteY208" fmla="*/ 2660248 h 2733575"/>
                  <a:gd name="connsiteX209" fmla="*/ 1909241 w 2128754"/>
                  <a:gd name="connsiteY209" fmla="*/ 2693791 h 2733575"/>
                  <a:gd name="connsiteX210" fmla="*/ 1925616 w 2128754"/>
                  <a:gd name="connsiteY210" fmla="*/ 2734464 h 2733575"/>
                  <a:gd name="connsiteX211" fmla="*/ 1949914 w 2128754"/>
                  <a:gd name="connsiteY211" fmla="*/ 2734464 h 2733575"/>
                  <a:gd name="connsiteX212" fmla="*/ 1965761 w 2128754"/>
                  <a:gd name="connsiteY212" fmla="*/ 2728654 h 2733575"/>
                  <a:gd name="connsiteX213" fmla="*/ 2012773 w 2128754"/>
                  <a:gd name="connsiteY213" fmla="*/ 2682698 h 2733575"/>
                  <a:gd name="connsiteX214" fmla="*/ 2044467 w 2128754"/>
                  <a:gd name="connsiteY214" fmla="*/ 2620103 h 2733575"/>
                  <a:gd name="connsiteX215" fmla="*/ 2072199 w 2128754"/>
                  <a:gd name="connsiteY215" fmla="*/ 2538492 h 2733575"/>
                  <a:gd name="connsiteX216" fmla="*/ 2104685 w 2128754"/>
                  <a:gd name="connsiteY216" fmla="*/ 2409604 h 2733575"/>
                  <a:gd name="connsiteX217" fmla="*/ 2128455 w 2128754"/>
                  <a:gd name="connsiteY217" fmla="*/ 2306600 h 2733575"/>
                  <a:gd name="connsiteX218" fmla="*/ 2029941 w 2128754"/>
                  <a:gd name="connsiteY218" fmla="*/ 2268832 h 2733575"/>
                  <a:gd name="connsiteX219" fmla="*/ 65200 w 2128754"/>
                  <a:gd name="connsiteY219" fmla="*/ 483689 h 2733575"/>
                  <a:gd name="connsiteX220" fmla="*/ 67841 w 2128754"/>
                  <a:gd name="connsiteY220" fmla="*/ 488179 h 2733575"/>
                  <a:gd name="connsiteX221" fmla="*/ 65200 w 2128754"/>
                  <a:gd name="connsiteY221" fmla="*/ 483689 h 2733575"/>
                  <a:gd name="connsiteX222" fmla="*/ 1847966 w 2128754"/>
                  <a:gd name="connsiteY222" fmla="*/ 2414094 h 2733575"/>
                  <a:gd name="connsiteX223" fmla="*/ 1835817 w 2128754"/>
                  <a:gd name="connsiteY223" fmla="*/ 2408284 h 2733575"/>
                  <a:gd name="connsiteX224" fmla="*/ 1837666 w 2128754"/>
                  <a:gd name="connsiteY224" fmla="*/ 2406435 h 2733575"/>
                  <a:gd name="connsiteX225" fmla="*/ 1849815 w 2128754"/>
                  <a:gd name="connsiteY225" fmla="*/ 2413566 h 2733575"/>
                  <a:gd name="connsiteX226" fmla="*/ 1847966 w 2128754"/>
                  <a:gd name="connsiteY226" fmla="*/ 2414094 h 2733575"/>
                  <a:gd name="connsiteX227" fmla="*/ 1891017 w 2128754"/>
                  <a:gd name="connsiteY227" fmla="*/ 2500724 h 2733575"/>
                  <a:gd name="connsiteX228" fmla="*/ 1901846 w 2128754"/>
                  <a:gd name="connsiteY228" fmla="*/ 2530833 h 2733575"/>
                  <a:gd name="connsiteX229" fmla="*/ 1891017 w 2128754"/>
                  <a:gd name="connsiteY229" fmla="*/ 2500724 h 273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</a:cxnLst>
                <a:rect l="l" t="t" r="r" b="b"/>
                <a:pathLst>
                  <a:path w="2128754" h="2733575">
                    <a:moveTo>
                      <a:pt x="2029941" y="2268832"/>
                    </a:moveTo>
                    <a:cubicBezTo>
                      <a:pt x="2003529" y="2269889"/>
                      <a:pt x="1980816" y="2268040"/>
                      <a:pt x="1955197" y="2263814"/>
                    </a:cubicBezTo>
                    <a:cubicBezTo>
                      <a:pt x="1946481" y="2262229"/>
                      <a:pt x="1939878" y="2258532"/>
                      <a:pt x="1933803" y="2252457"/>
                    </a:cubicBezTo>
                    <a:cubicBezTo>
                      <a:pt x="1907920" y="2226310"/>
                      <a:pt x="1881509" y="2200427"/>
                      <a:pt x="1854833" y="2174808"/>
                    </a:cubicBezTo>
                    <a:cubicBezTo>
                      <a:pt x="1832120" y="2153150"/>
                      <a:pt x="1812311" y="2129116"/>
                      <a:pt x="1794351" y="2103233"/>
                    </a:cubicBezTo>
                    <a:cubicBezTo>
                      <a:pt x="1765299" y="2060975"/>
                      <a:pt x="1734398" y="2020037"/>
                      <a:pt x="1701383" y="1980948"/>
                    </a:cubicBezTo>
                    <a:cubicBezTo>
                      <a:pt x="1658597" y="1930503"/>
                      <a:pt x="1608151" y="1889301"/>
                      <a:pt x="1548990" y="1859192"/>
                    </a:cubicBezTo>
                    <a:cubicBezTo>
                      <a:pt x="1535520" y="1852325"/>
                      <a:pt x="1526540" y="1843081"/>
                      <a:pt x="1519937" y="1828555"/>
                    </a:cubicBezTo>
                    <a:cubicBezTo>
                      <a:pt x="1464474" y="1705742"/>
                      <a:pt x="1396860" y="1589268"/>
                      <a:pt x="1328983" y="1473058"/>
                    </a:cubicBezTo>
                    <a:cubicBezTo>
                      <a:pt x="1324758" y="1465927"/>
                      <a:pt x="1323965" y="1459852"/>
                      <a:pt x="1325550" y="1451929"/>
                    </a:cubicBezTo>
                    <a:cubicBezTo>
                      <a:pt x="1335322" y="1406501"/>
                      <a:pt x="1344830" y="1360810"/>
                      <a:pt x="1346943" y="1314062"/>
                    </a:cubicBezTo>
                    <a:cubicBezTo>
                      <a:pt x="1348792" y="1274180"/>
                      <a:pt x="1341397" y="1236412"/>
                      <a:pt x="1322116" y="1201021"/>
                    </a:cubicBezTo>
                    <a:cubicBezTo>
                      <a:pt x="1304949" y="1169591"/>
                      <a:pt x="1283556" y="1141331"/>
                      <a:pt x="1262955" y="1112543"/>
                    </a:cubicBezTo>
                    <a:cubicBezTo>
                      <a:pt x="1240505" y="1081378"/>
                      <a:pt x="1218320" y="1049948"/>
                      <a:pt x="1203001" y="1014293"/>
                    </a:cubicBezTo>
                    <a:cubicBezTo>
                      <a:pt x="1165233" y="925286"/>
                      <a:pt x="1146745" y="831526"/>
                      <a:pt x="1137765" y="736181"/>
                    </a:cubicBezTo>
                    <a:cubicBezTo>
                      <a:pt x="1129578" y="649816"/>
                      <a:pt x="1136709" y="562659"/>
                      <a:pt x="1138558" y="476029"/>
                    </a:cubicBezTo>
                    <a:cubicBezTo>
                      <a:pt x="1138558" y="471011"/>
                      <a:pt x="1140406" y="468898"/>
                      <a:pt x="1145160" y="468370"/>
                    </a:cubicBezTo>
                    <a:cubicBezTo>
                      <a:pt x="1183457" y="465729"/>
                      <a:pt x="1220961" y="455957"/>
                      <a:pt x="1258729" y="450410"/>
                    </a:cubicBezTo>
                    <a:cubicBezTo>
                      <a:pt x="1294649" y="445392"/>
                      <a:pt x="1330568" y="440902"/>
                      <a:pt x="1363054" y="422678"/>
                    </a:cubicBezTo>
                    <a:cubicBezTo>
                      <a:pt x="1368336" y="419773"/>
                      <a:pt x="1373883" y="419509"/>
                      <a:pt x="1379693" y="419773"/>
                    </a:cubicBezTo>
                    <a:cubicBezTo>
                      <a:pt x="1411651" y="420830"/>
                      <a:pt x="1442552" y="425584"/>
                      <a:pt x="1471869" y="439053"/>
                    </a:cubicBezTo>
                    <a:cubicBezTo>
                      <a:pt x="1508052" y="455693"/>
                      <a:pt x="1546613" y="463880"/>
                      <a:pt x="1586494" y="465729"/>
                    </a:cubicBezTo>
                    <a:cubicBezTo>
                      <a:pt x="1648297" y="468634"/>
                      <a:pt x="1708250" y="476557"/>
                      <a:pt x="1761601" y="511685"/>
                    </a:cubicBezTo>
                    <a:cubicBezTo>
                      <a:pt x="1769789" y="516967"/>
                      <a:pt x="1775863" y="522249"/>
                      <a:pt x="1779297" y="531757"/>
                    </a:cubicBezTo>
                    <a:cubicBezTo>
                      <a:pt x="1789069" y="559225"/>
                      <a:pt x="1806765" y="580618"/>
                      <a:pt x="1832384" y="594880"/>
                    </a:cubicBezTo>
                    <a:cubicBezTo>
                      <a:pt x="1843741" y="601219"/>
                      <a:pt x="1853777" y="608878"/>
                      <a:pt x="1861964" y="618915"/>
                    </a:cubicBezTo>
                    <a:cubicBezTo>
                      <a:pt x="1866190" y="624197"/>
                      <a:pt x="1870680" y="629215"/>
                      <a:pt x="1876755" y="632649"/>
                    </a:cubicBezTo>
                    <a:cubicBezTo>
                      <a:pt x="1889696" y="639780"/>
                      <a:pt x="1900261" y="634497"/>
                      <a:pt x="1901582" y="619971"/>
                    </a:cubicBezTo>
                    <a:cubicBezTo>
                      <a:pt x="1903430" y="602276"/>
                      <a:pt x="1888904" y="583788"/>
                      <a:pt x="1874906" y="572167"/>
                    </a:cubicBezTo>
                    <a:cubicBezTo>
                      <a:pt x="1880716" y="570846"/>
                      <a:pt x="1890224" y="579562"/>
                      <a:pt x="1893130" y="582203"/>
                    </a:cubicBezTo>
                    <a:cubicBezTo>
                      <a:pt x="1904487" y="592503"/>
                      <a:pt x="1913995" y="604653"/>
                      <a:pt x="1923767" y="616274"/>
                    </a:cubicBezTo>
                    <a:cubicBezTo>
                      <a:pt x="1927729" y="620764"/>
                      <a:pt x="1931690" y="625253"/>
                      <a:pt x="1936973" y="628423"/>
                    </a:cubicBezTo>
                    <a:cubicBezTo>
                      <a:pt x="1942519" y="631856"/>
                      <a:pt x="1947273" y="629479"/>
                      <a:pt x="1951235" y="625518"/>
                    </a:cubicBezTo>
                    <a:cubicBezTo>
                      <a:pt x="1955197" y="621556"/>
                      <a:pt x="1957838" y="617330"/>
                      <a:pt x="1954932" y="611255"/>
                    </a:cubicBezTo>
                    <a:cubicBezTo>
                      <a:pt x="1946217" y="593824"/>
                      <a:pt x="1925352" y="556584"/>
                      <a:pt x="1909769" y="543114"/>
                    </a:cubicBezTo>
                    <a:cubicBezTo>
                      <a:pt x="1909769" y="543114"/>
                      <a:pt x="1951499" y="578241"/>
                      <a:pt x="1964176" y="588013"/>
                    </a:cubicBezTo>
                    <a:cubicBezTo>
                      <a:pt x="1968402" y="591447"/>
                      <a:pt x="1972628" y="594616"/>
                      <a:pt x="1977910" y="596201"/>
                    </a:cubicBezTo>
                    <a:cubicBezTo>
                      <a:pt x="1989267" y="599899"/>
                      <a:pt x="1995870" y="595409"/>
                      <a:pt x="1996662" y="583259"/>
                    </a:cubicBezTo>
                    <a:cubicBezTo>
                      <a:pt x="1997455" y="572695"/>
                      <a:pt x="1992172" y="565036"/>
                      <a:pt x="1985041" y="557904"/>
                    </a:cubicBezTo>
                    <a:cubicBezTo>
                      <a:pt x="1979231" y="552358"/>
                      <a:pt x="1961799" y="535719"/>
                      <a:pt x="1955989" y="529644"/>
                    </a:cubicBezTo>
                    <a:cubicBezTo>
                      <a:pt x="1961271" y="528852"/>
                      <a:pt x="1975533" y="543378"/>
                      <a:pt x="1979231" y="544435"/>
                    </a:cubicBezTo>
                    <a:cubicBezTo>
                      <a:pt x="1986626" y="546548"/>
                      <a:pt x="1996134" y="541794"/>
                      <a:pt x="1995342" y="535983"/>
                    </a:cubicBezTo>
                    <a:cubicBezTo>
                      <a:pt x="1993757" y="522249"/>
                      <a:pt x="1985834" y="513005"/>
                      <a:pt x="1976061" y="501384"/>
                    </a:cubicBezTo>
                    <a:cubicBezTo>
                      <a:pt x="1959158" y="481840"/>
                      <a:pt x="1939085" y="469426"/>
                      <a:pt x="1924295" y="463088"/>
                    </a:cubicBezTo>
                    <a:cubicBezTo>
                      <a:pt x="1893130" y="449882"/>
                      <a:pt x="1873057" y="429281"/>
                      <a:pt x="1840571" y="420301"/>
                    </a:cubicBezTo>
                    <a:cubicBezTo>
                      <a:pt x="1833704" y="418453"/>
                      <a:pt x="1827894" y="414491"/>
                      <a:pt x="1821819" y="410793"/>
                    </a:cubicBezTo>
                    <a:cubicBezTo>
                      <a:pt x="1811255" y="404455"/>
                      <a:pt x="1800954" y="396267"/>
                      <a:pt x="1787748" y="397323"/>
                    </a:cubicBezTo>
                    <a:cubicBezTo>
                      <a:pt x="1776128" y="398116"/>
                      <a:pt x="1765035" y="396003"/>
                      <a:pt x="1754470" y="391777"/>
                    </a:cubicBezTo>
                    <a:cubicBezTo>
                      <a:pt x="1733605" y="383590"/>
                      <a:pt x="1712476" y="376194"/>
                      <a:pt x="1692404" y="366158"/>
                    </a:cubicBezTo>
                    <a:cubicBezTo>
                      <a:pt x="1661766" y="350839"/>
                      <a:pt x="1629016" y="341595"/>
                      <a:pt x="1596530" y="330767"/>
                    </a:cubicBezTo>
                    <a:cubicBezTo>
                      <a:pt x="1570383" y="322051"/>
                      <a:pt x="1543972" y="313335"/>
                      <a:pt x="1518089" y="303299"/>
                    </a:cubicBezTo>
                    <a:cubicBezTo>
                      <a:pt x="1486395" y="290886"/>
                      <a:pt x="1452853" y="283226"/>
                      <a:pt x="1419046" y="285075"/>
                    </a:cubicBezTo>
                    <a:cubicBezTo>
                      <a:pt x="1380485" y="287188"/>
                      <a:pt x="1342717" y="285868"/>
                      <a:pt x="1305741" y="275831"/>
                    </a:cubicBezTo>
                    <a:cubicBezTo>
                      <a:pt x="1258201" y="263154"/>
                      <a:pt x="1210660" y="259456"/>
                      <a:pt x="1162064" y="266851"/>
                    </a:cubicBezTo>
                    <a:cubicBezTo>
                      <a:pt x="1147009" y="269228"/>
                      <a:pt x="1132219" y="268172"/>
                      <a:pt x="1117693" y="264210"/>
                    </a:cubicBezTo>
                    <a:cubicBezTo>
                      <a:pt x="1102110" y="259984"/>
                      <a:pt x="1086527" y="256815"/>
                      <a:pt x="1070680" y="255230"/>
                    </a:cubicBezTo>
                    <a:cubicBezTo>
                      <a:pt x="1030007" y="251269"/>
                      <a:pt x="989862" y="250212"/>
                      <a:pt x="952357" y="272134"/>
                    </a:cubicBezTo>
                    <a:cubicBezTo>
                      <a:pt x="938624" y="280057"/>
                      <a:pt x="922777" y="284283"/>
                      <a:pt x="906930" y="287452"/>
                    </a:cubicBezTo>
                    <a:cubicBezTo>
                      <a:pt x="894781" y="289829"/>
                      <a:pt x="882103" y="295111"/>
                      <a:pt x="870218" y="291414"/>
                    </a:cubicBezTo>
                    <a:cubicBezTo>
                      <a:pt x="858333" y="287980"/>
                      <a:pt x="847240" y="287980"/>
                      <a:pt x="835883" y="291414"/>
                    </a:cubicBezTo>
                    <a:cubicBezTo>
                      <a:pt x="831129" y="292999"/>
                      <a:pt x="827696" y="292470"/>
                      <a:pt x="824791" y="288245"/>
                    </a:cubicBezTo>
                    <a:cubicBezTo>
                      <a:pt x="816603" y="275567"/>
                      <a:pt x="809736" y="262626"/>
                      <a:pt x="811585" y="246515"/>
                    </a:cubicBezTo>
                    <a:cubicBezTo>
                      <a:pt x="812377" y="240704"/>
                      <a:pt x="811849" y="234365"/>
                      <a:pt x="810528" y="228555"/>
                    </a:cubicBezTo>
                    <a:cubicBezTo>
                      <a:pt x="807095" y="210595"/>
                      <a:pt x="811849" y="194484"/>
                      <a:pt x="813434" y="176525"/>
                    </a:cubicBezTo>
                    <a:cubicBezTo>
                      <a:pt x="817924" y="117627"/>
                      <a:pt x="792833" y="85934"/>
                      <a:pt x="769327" y="48958"/>
                    </a:cubicBezTo>
                    <a:cubicBezTo>
                      <a:pt x="754272" y="25187"/>
                      <a:pt x="727597" y="13038"/>
                      <a:pt x="699865" y="5643"/>
                    </a:cubicBezTo>
                    <a:cubicBezTo>
                      <a:pt x="652060" y="-7298"/>
                      <a:pt x="606897" y="3266"/>
                      <a:pt x="564639" y="24659"/>
                    </a:cubicBezTo>
                    <a:cubicBezTo>
                      <a:pt x="536379" y="39714"/>
                      <a:pt x="509703" y="59786"/>
                      <a:pt x="493592" y="90688"/>
                    </a:cubicBezTo>
                    <a:cubicBezTo>
                      <a:pt x="486461" y="104422"/>
                      <a:pt x="478538" y="126079"/>
                      <a:pt x="485405" y="139813"/>
                    </a:cubicBezTo>
                    <a:cubicBezTo>
                      <a:pt x="490687" y="150377"/>
                      <a:pt x="495705" y="153283"/>
                      <a:pt x="494121" y="164904"/>
                    </a:cubicBezTo>
                    <a:cubicBezTo>
                      <a:pt x="492800" y="174148"/>
                      <a:pt x="492536" y="183656"/>
                      <a:pt x="493064" y="192900"/>
                    </a:cubicBezTo>
                    <a:cubicBezTo>
                      <a:pt x="494121" y="206633"/>
                      <a:pt x="490951" y="223273"/>
                      <a:pt x="499139" y="235422"/>
                    </a:cubicBezTo>
                    <a:cubicBezTo>
                      <a:pt x="510231" y="251797"/>
                      <a:pt x="511552" y="267115"/>
                      <a:pt x="503629" y="284811"/>
                    </a:cubicBezTo>
                    <a:cubicBezTo>
                      <a:pt x="500459" y="291414"/>
                      <a:pt x="492272" y="304355"/>
                      <a:pt x="506270" y="312279"/>
                    </a:cubicBezTo>
                    <a:cubicBezTo>
                      <a:pt x="515778" y="317561"/>
                      <a:pt x="522117" y="319938"/>
                      <a:pt x="530040" y="326541"/>
                    </a:cubicBezTo>
                    <a:cubicBezTo>
                      <a:pt x="536907" y="332087"/>
                      <a:pt x="534266" y="333936"/>
                      <a:pt x="536115" y="341595"/>
                    </a:cubicBezTo>
                    <a:cubicBezTo>
                      <a:pt x="536907" y="345557"/>
                      <a:pt x="558300" y="336841"/>
                      <a:pt x="559092" y="340803"/>
                    </a:cubicBezTo>
                    <a:cubicBezTo>
                      <a:pt x="559885" y="346085"/>
                      <a:pt x="536379" y="349783"/>
                      <a:pt x="540605" y="356650"/>
                    </a:cubicBezTo>
                    <a:cubicBezTo>
                      <a:pt x="553018" y="376458"/>
                      <a:pt x="546679" y="385967"/>
                      <a:pt x="547471" y="392305"/>
                    </a:cubicBezTo>
                    <a:cubicBezTo>
                      <a:pt x="549584" y="410529"/>
                      <a:pt x="560413" y="418981"/>
                      <a:pt x="578637" y="418453"/>
                    </a:cubicBezTo>
                    <a:cubicBezTo>
                      <a:pt x="586824" y="418188"/>
                      <a:pt x="594748" y="416076"/>
                      <a:pt x="602671" y="413434"/>
                    </a:cubicBezTo>
                    <a:cubicBezTo>
                      <a:pt x="616141" y="408944"/>
                      <a:pt x="629875" y="405775"/>
                      <a:pt x="644401" y="404983"/>
                    </a:cubicBezTo>
                    <a:cubicBezTo>
                      <a:pt x="657607" y="404190"/>
                      <a:pt x="666851" y="409473"/>
                      <a:pt x="673718" y="420301"/>
                    </a:cubicBezTo>
                    <a:cubicBezTo>
                      <a:pt x="682169" y="433771"/>
                      <a:pt x="687188" y="448297"/>
                      <a:pt x="689829" y="463880"/>
                    </a:cubicBezTo>
                    <a:cubicBezTo>
                      <a:pt x="691149" y="471803"/>
                      <a:pt x="689036" y="477086"/>
                      <a:pt x="682698" y="481312"/>
                    </a:cubicBezTo>
                    <a:cubicBezTo>
                      <a:pt x="677151" y="485009"/>
                      <a:pt x="671605" y="488971"/>
                      <a:pt x="665794" y="492140"/>
                    </a:cubicBezTo>
                    <a:cubicBezTo>
                      <a:pt x="601351" y="527531"/>
                      <a:pt x="560149" y="580618"/>
                      <a:pt x="544038" y="652457"/>
                    </a:cubicBezTo>
                    <a:cubicBezTo>
                      <a:pt x="538492" y="677812"/>
                      <a:pt x="530568" y="700790"/>
                      <a:pt x="509703" y="717693"/>
                    </a:cubicBezTo>
                    <a:cubicBezTo>
                      <a:pt x="503100" y="722975"/>
                      <a:pt x="500723" y="730106"/>
                      <a:pt x="502836" y="738822"/>
                    </a:cubicBezTo>
                    <a:cubicBezTo>
                      <a:pt x="503893" y="743576"/>
                      <a:pt x="502308" y="748066"/>
                      <a:pt x="499931" y="752028"/>
                    </a:cubicBezTo>
                    <a:cubicBezTo>
                      <a:pt x="489366" y="770252"/>
                      <a:pt x="478274" y="787947"/>
                      <a:pt x="468766" y="806699"/>
                    </a:cubicBezTo>
                    <a:cubicBezTo>
                      <a:pt x="463483" y="817000"/>
                      <a:pt x="457673" y="817528"/>
                      <a:pt x="448429" y="813831"/>
                    </a:cubicBezTo>
                    <a:cubicBezTo>
                      <a:pt x="418584" y="802210"/>
                      <a:pt x="388739" y="790853"/>
                      <a:pt x="358894" y="779760"/>
                    </a:cubicBezTo>
                    <a:cubicBezTo>
                      <a:pt x="346745" y="775270"/>
                      <a:pt x="335917" y="768667"/>
                      <a:pt x="326408" y="759951"/>
                    </a:cubicBezTo>
                    <a:cubicBezTo>
                      <a:pt x="297092" y="732483"/>
                      <a:pt x="269624" y="703167"/>
                      <a:pt x="243213" y="672794"/>
                    </a:cubicBezTo>
                    <a:cubicBezTo>
                      <a:pt x="237402" y="666191"/>
                      <a:pt x="235025" y="656947"/>
                      <a:pt x="237138" y="648231"/>
                    </a:cubicBezTo>
                    <a:cubicBezTo>
                      <a:pt x="242949" y="622612"/>
                      <a:pt x="248495" y="596993"/>
                      <a:pt x="246646" y="570318"/>
                    </a:cubicBezTo>
                    <a:cubicBezTo>
                      <a:pt x="245854" y="557376"/>
                      <a:pt x="249816" y="544171"/>
                      <a:pt x="259852" y="533606"/>
                    </a:cubicBezTo>
                    <a:cubicBezTo>
                      <a:pt x="263549" y="529644"/>
                      <a:pt x="267247" y="525419"/>
                      <a:pt x="264342" y="519344"/>
                    </a:cubicBezTo>
                    <a:cubicBezTo>
                      <a:pt x="261172" y="513005"/>
                      <a:pt x="255626" y="509572"/>
                      <a:pt x="248759" y="510100"/>
                    </a:cubicBezTo>
                    <a:cubicBezTo>
                      <a:pt x="227366" y="510892"/>
                      <a:pt x="209406" y="520664"/>
                      <a:pt x="204124" y="543906"/>
                    </a:cubicBezTo>
                    <a:cubicBezTo>
                      <a:pt x="203067" y="548925"/>
                      <a:pt x="202011" y="553679"/>
                      <a:pt x="200955" y="559225"/>
                    </a:cubicBezTo>
                    <a:cubicBezTo>
                      <a:pt x="184844" y="545755"/>
                      <a:pt x="177184" y="532021"/>
                      <a:pt x="165563" y="508251"/>
                    </a:cubicBezTo>
                    <a:cubicBezTo>
                      <a:pt x="154471" y="485801"/>
                      <a:pt x="143642" y="467842"/>
                      <a:pt x="130700" y="449882"/>
                    </a:cubicBezTo>
                    <a:cubicBezTo>
                      <a:pt x="125418" y="442487"/>
                      <a:pt x="114589" y="427696"/>
                      <a:pt x="105345" y="431394"/>
                    </a:cubicBezTo>
                    <a:cubicBezTo>
                      <a:pt x="95045" y="435356"/>
                      <a:pt x="92404" y="445920"/>
                      <a:pt x="94517" y="450410"/>
                    </a:cubicBezTo>
                    <a:cubicBezTo>
                      <a:pt x="94781" y="450938"/>
                      <a:pt x="110099" y="486330"/>
                      <a:pt x="113005" y="495045"/>
                    </a:cubicBezTo>
                    <a:cubicBezTo>
                      <a:pt x="109043" y="490556"/>
                      <a:pt x="84745" y="443015"/>
                      <a:pt x="80255" y="439053"/>
                    </a:cubicBezTo>
                    <a:cubicBezTo>
                      <a:pt x="73652" y="432715"/>
                      <a:pt x="65200" y="433507"/>
                      <a:pt x="58333" y="437205"/>
                    </a:cubicBezTo>
                    <a:cubicBezTo>
                      <a:pt x="51730" y="440638"/>
                      <a:pt x="51730" y="448826"/>
                      <a:pt x="53843" y="455428"/>
                    </a:cubicBezTo>
                    <a:cubicBezTo>
                      <a:pt x="55692" y="461767"/>
                      <a:pt x="58861" y="467842"/>
                      <a:pt x="61503" y="474180"/>
                    </a:cubicBezTo>
                    <a:cubicBezTo>
                      <a:pt x="62031" y="476822"/>
                      <a:pt x="79991" y="510892"/>
                      <a:pt x="81047" y="513269"/>
                    </a:cubicBezTo>
                    <a:cubicBezTo>
                      <a:pt x="79991" y="511421"/>
                      <a:pt x="58069" y="474709"/>
                      <a:pt x="57541" y="473916"/>
                    </a:cubicBezTo>
                    <a:cubicBezTo>
                      <a:pt x="53051" y="466785"/>
                      <a:pt x="47769" y="459654"/>
                      <a:pt x="37996" y="463352"/>
                    </a:cubicBezTo>
                    <a:cubicBezTo>
                      <a:pt x="27696" y="467314"/>
                      <a:pt x="30337" y="476822"/>
                      <a:pt x="31658" y="484745"/>
                    </a:cubicBezTo>
                    <a:cubicBezTo>
                      <a:pt x="34035" y="499799"/>
                      <a:pt x="41958" y="512477"/>
                      <a:pt x="49882" y="525154"/>
                    </a:cubicBezTo>
                    <a:cubicBezTo>
                      <a:pt x="58861" y="539681"/>
                      <a:pt x="67577" y="554207"/>
                      <a:pt x="76029" y="568997"/>
                    </a:cubicBezTo>
                    <a:cubicBezTo>
                      <a:pt x="78406" y="572959"/>
                      <a:pt x="80255" y="577977"/>
                      <a:pt x="76029" y="581939"/>
                    </a:cubicBezTo>
                    <a:cubicBezTo>
                      <a:pt x="71803" y="585901"/>
                      <a:pt x="67049" y="583259"/>
                      <a:pt x="63351" y="580618"/>
                    </a:cubicBezTo>
                    <a:cubicBezTo>
                      <a:pt x="57541" y="576657"/>
                      <a:pt x="32186" y="554735"/>
                      <a:pt x="25055" y="548396"/>
                    </a:cubicBezTo>
                    <a:cubicBezTo>
                      <a:pt x="18716" y="542850"/>
                      <a:pt x="11057" y="539945"/>
                      <a:pt x="3926" y="546548"/>
                    </a:cubicBezTo>
                    <a:cubicBezTo>
                      <a:pt x="-2941" y="552886"/>
                      <a:pt x="492" y="558697"/>
                      <a:pt x="4454" y="566092"/>
                    </a:cubicBezTo>
                    <a:cubicBezTo>
                      <a:pt x="6567" y="570054"/>
                      <a:pt x="67577" y="623141"/>
                      <a:pt x="71803" y="628951"/>
                    </a:cubicBezTo>
                    <a:cubicBezTo>
                      <a:pt x="83952" y="646118"/>
                      <a:pt x="95309" y="658268"/>
                      <a:pt x="106930" y="675699"/>
                    </a:cubicBezTo>
                    <a:cubicBezTo>
                      <a:pt x="113005" y="684679"/>
                      <a:pt x="119079" y="693395"/>
                      <a:pt x="127267" y="700262"/>
                    </a:cubicBezTo>
                    <a:cubicBezTo>
                      <a:pt x="158168" y="726673"/>
                      <a:pt x="181938" y="758631"/>
                      <a:pt x="203860" y="792701"/>
                    </a:cubicBezTo>
                    <a:cubicBezTo>
                      <a:pt x="244269" y="854768"/>
                      <a:pt x="294451" y="908383"/>
                      <a:pt x="347538" y="959621"/>
                    </a:cubicBezTo>
                    <a:cubicBezTo>
                      <a:pt x="371572" y="982599"/>
                      <a:pt x="398247" y="1001879"/>
                      <a:pt x="424659" y="1021688"/>
                    </a:cubicBezTo>
                    <a:cubicBezTo>
                      <a:pt x="450014" y="1040968"/>
                      <a:pt x="459522" y="1042289"/>
                      <a:pt x="484612" y="1023008"/>
                    </a:cubicBezTo>
                    <a:cubicBezTo>
                      <a:pt x="486725" y="1021424"/>
                      <a:pt x="488574" y="1020103"/>
                      <a:pt x="490423" y="1018518"/>
                    </a:cubicBezTo>
                    <a:cubicBezTo>
                      <a:pt x="509703" y="1002408"/>
                      <a:pt x="528984" y="986297"/>
                      <a:pt x="545887" y="967280"/>
                    </a:cubicBezTo>
                    <a:cubicBezTo>
                      <a:pt x="569921" y="940605"/>
                      <a:pt x="597917" y="917627"/>
                      <a:pt x="621687" y="890688"/>
                    </a:cubicBezTo>
                    <a:cubicBezTo>
                      <a:pt x="645986" y="863484"/>
                      <a:pt x="676887" y="842091"/>
                      <a:pt x="695903" y="810133"/>
                    </a:cubicBezTo>
                    <a:cubicBezTo>
                      <a:pt x="698809" y="805115"/>
                      <a:pt x="700921" y="808020"/>
                      <a:pt x="702506" y="811189"/>
                    </a:cubicBezTo>
                    <a:cubicBezTo>
                      <a:pt x="706732" y="819905"/>
                      <a:pt x="712278" y="827564"/>
                      <a:pt x="717825" y="835488"/>
                    </a:cubicBezTo>
                    <a:cubicBezTo>
                      <a:pt x="737369" y="863748"/>
                      <a:pt x="753216" y="894121"/>
                      <a:pt x="767214" y="925022"/>
                    </a:cubicBezTo>
                    <a:cubicBezTo>
                      <a:pt x="787815" y="969657"/>
                      <a:pt x="809208" y="1013764"/>
                      <a:pt x="835619" y="1055230"/>
                    </a:cubicBezTo>
                    <a:cubicBezTo>
                      <a:pt x="839053" y="1060777"/>
                      <a:pt x="843543" y="1070285"/>
                      <a:pt x="845391" y="1076623"/>
                    </a:cubicBezTo>
                    <a:cubicBezTo>
                      <a:pt x="853315" y="1104884"/>
                      <a:pt x="857012" y="1133936"/>
                      <a:pt x="859654" y="1163253"/>
                    </a:cubicBezTo>
                    <a:cubicBezTo>
                      <a:pt x="860446" y="1172497"/>
                      <a:pt x="856484" y="1176987"/>
                      <a:pt x="847504" y="1180156"/>
                    </a:cubicBezTo>
                    <a:cubicBezTo>
                      <a:pt x="818716" y="1189928"/>
                      <a:pt x="789135" y="1194946"/>
                      <a:pt x="759819" y="1202077"/>
                    </a:cubicBezTo>
                    <a:cubicBezTo>
                      <a:pt x="721522" y="1211586"/>
                      <a:pt x="685339" y="1227432"/>
                      <a:pt x="648891" y="1242487"/>
                    </a:cubicBezTo>
                    <a:cubicBezTo>
                      <a:pt x="612179" y="1257805"/>
                      <a:pt x="574675" y="1271275"/>
                      <a:pt x="538492" y="1287650"/>
                    </a:cubicBezTo>
                    <a:cubicBezTo>
                      <a:pt x="500195" y="1305082"/>
                      <a:pt x="462427" y="1323306"/>
                      <a:pt x="429413" y="1349981"/>
                    </a:cubicBezTo>
                    <a:cubicBezTo>
                      <a:pt x="391380" y="1380354"/>
                      <a:pt x="377118" y="1419443"/>
                      <a:pt x="387155" y="1467511"/>
                    </a:cubicBezTo>
                    <a:cubicBezTo>
                      <a:pt x="394550" y="1502639"/>
                      <a:pt x="409868" y="1534068"/>
                      <a:pt x="428884" y="1563649"/>
                    </a:cubicBezTo>
                    <a:cubicBezTo>
                      <a:pt x="499931" y="1673256"/>
                      <a:pt x="576788" y="1778637"/>
                      <a:pt x="659456" y="1879793"/>
                    </a:cubicBezTo>
                    <a:cubicBezTo>
                      <a:pt x="667115" y="1889037"/>
                      <a:pt x="674510" y="1898809"/>
                      <a:pt x="680321" y="1909373"/>
                    </a:cubicBezTo>
                    <a:cubicBezTo>
                      <a:pt x="695903" y="1938162"/>
                      <a:pt x="708581" y="1968271"/>
                      <a:pt x="721522" y="1998380"/>
                    </a:cubicBezTo>
                    <a:cubicBezTo>
                      <a:pt x="721786" y="1999172"/>
                      <a:pt x="721258" y="2000228"/>
                      <a:pt x="720994" y="2001021"/>
                    </a:cubicBezTo>
                    <a:cubicBezTo>
                      <a:pt x="718617" y="2001285"/>
                      <a:pt x="718353" y="1999700"/>
                      <a:pt x="717825" y="1998380"/>
                    </a:cubicBezTo>
                    <a:cubicBezTo>
                      <a:pt x="708317" y="1979364"/>
                      <a:pt x="694054" y="1965101"/>
                      <a:pt x="676359" y="1953745"/>
                    </a:cubicBezTo>
                    <a:cubicBezTo>
                      <a:pt x="672925" y="1951632"/>
                      <a:pt x="669756" y="1950575"/>
                      <a:pt x="666587" y="1952952"/>
                    </a:cubicBezTo>
                    <a:cubicBezTo>
                      <a:pt x="663153" y="1955593"/>
                      <a:pt x="664474" y="1959291"/>
                      <a:pt x="666058" y="1962724"/>
                    </a:cubicBezTo>
                    <a:cubicBezTo>
                      <a:pt x="667907" y="1966158"/>
                      <a:pt x="670284" y="1969327"/>
                      <a:pt x="673982" y="1971176"/>
                    </a:cubicBezTo>
                    <a:cubicBezTo>
                      <a:pt x="677679" y="1972761"/>
                      <a:pt x="680849" y="1975402"/>
                      <a:pt x="682962" y="1978571"/>
                    </a:cubicBezTo>
                    <a:cubicBezTo>
                      <a:pt x="691677" y="1992305"/>
                      <a:pt x="701450" y="2005511"/>
                      <a:pt x="707788" y="2020829"/>
                    </a:cubicBezTo>
                    <a:cubicBezTo>
                      <a:pt x="712278" y="2031394"/>
                      <a:pt x="710429" y="2041430"/>
                      <a:pt x="702770" y="2048297"/>
                    </a:cubicBezTo>
                    <a:cubicBezTo>
                      <a:pt x="692206" y="2057805"/>
                      <a:pt x="682962" y="2059390"/>
                      <a:pt x="671869" y="2054372"/>
                    </a:cubicBezTo>
                    <a:cubicBezTo>
                      <a:pt x="653645" y="2046184"/>
                      <a:pt x="634365" y="2041166"/>
                      <a:pt x="614556" y="2038789"/>
                    </a:cubicBezTo>
                    <a:cubicBezTo>
                      <a:pt x="610595" y="2038261"/>
                      <a:pt x="605048" y="2038261"/>
                      <a:pt x="604520" y="2041958"/>
                    </a:cubicBezTo>
                    <a:cubicBezTo>
                      <a:pt x="604256" y="2044599"/>
                      <a:pt x="605576" y="2050938"/>
                      <a:pt x="611387" y="2051731"/>
                    </a:cubicBezTo>
                    <a:cubicBezTo>
                      <a:pt x="638591" y="2055692"/>
                      <a:pt x="660776" y="2076029"/>
                      <a:pt x="690621" y="2074708"/>
                    </a:cubicBezTo>
                    <a:cubicBezTo>
                      <a:pt x="685867" y="2082632"/>
                      <a:pt x="681641" y="2089499"/>
                      <a:pt x="677415" y="2096630"/>
                    </a:cubicBezTo>
                    <a:cubicBezTo>
                      <a:pt x="673454" y="2102969"/>
                      <a:pt x="669756" y="2109836"/>
                      <a:pt x="669492" y="2117231"/>
                    </a:cubicBezTo>
                    <a:cubicBezTo>
                      <a:pt x="668435" y="2141529"/>
                      <a:pt x="653909" y="2157376"/>
                      <a:pt x="635157" y="2169261"/>
                    </a:cubicBezTo>
                    <a:cubicBezTo>
                      <a:pt x="609538" y="2185108"/>
                      <a:pt x="582863" y="2199634"/>
                      <a:pt x="552754" y="2205709"/>
                    </a:cubicBezTo>
                    <a:cubicBezTo>
                      <a:pt x="535322" y="2209406"/>
                      <a:pt x="527927" y="2224989"/>
                      <a:pt x="533738" y="2242157"/>
                    </a:cubicBezTo>
                    <a:cubicBezTo>
                      <a:pt x="538756" y="2256419"/>
                      <a:pt x="548792" y="2265134"/>
                      <a:pt x="563846" y="2267511"/>
                    </a:cubicBezTo>
                    <a:cubicBezTo>
                      <a:pt x="613764" y="2274643"/>
                      <a:pt x="662625" y="2274114"/>
                      <a:pt x="710429" y="2254042"/>
                    </a:cubicBezTo>
                    <a:cubicBezTo>
                      <a:pt x="730766" y="2245326"/>
                      <a:pt x="752159" y="2237667"/>
                      <a:pt x="773553" y="2231856"/>
                    </a:cubicBezTo>
                    <a:cubicBezTo>
                      <a:pt x="824262" y="2217594"/>
                      <a:pt x="871803" y="2194880"/>
                      <a:pt x="921984" y="2178769"/>
                    </a:cubicBezTo>
                    <a:cubicBezTo>
                      <a:pt x="940472" y="2172959"/>
                      <a:pt x="957111" y="2163715"/>
                      <a:pt x="972430" y="2151566"/>
                    </a:cubicBezTo>
                    <a:cubicBezTo>
                      <a:pt x="979033" y="2146283"/>
                      <a:pt x="984843" y="2141265"/>
                      <a:pt x="989333" y="2134398"/>
                    </a:cubicBezTo>
                    <a:cubicBezTo>
                      <a:pt x="994087" y="2127531"/>
                      <a:pt x="993295" y="2121721"/>
                      <a:pt x="987749" y="2115382"/>
                    </a:cubicBezTo>
                    <a:cubicBezTo>
                      <a:pt x="973751" y="2099535"/>
                      <a:pt x="962130" y="2082104"/>
                      <a:pt x="952093" y="2063616"/>
                    </a:cubicBezTo>
                    <a:cubicBezTo>
                      <a:pt x="944170" y="2049089"/>
                      <a:pt x="934662" y="2035356"/>
                      <a:pt x="923041" y="2023735"/>
                    </a:cubicBezTo>
                    <a:cubicBezTo>
                      <a:pt x="912212" y="2012642"/>
                      <a:pt x="903496" y="2000228"/>
                      <a:pt x="889763" y="1990984"/>
                    </a:cubicBezTo>
                    <a:cubicBezTo>
                      <a:pt x="874972" y="1981212"/>
                      <a:pt x="869426" y="1961668"/>
                      <a:pt x="858861" y="1947142"/>
                    </a:cubicBezTo>
                    <a:cubicBezTo>
                      <a:pt x="844071" y="1926805"/>
                      <a:pt x="833771" y="1903827"/>
                      <a:pt x="821093" y="1882170"/>
                    </a:cubicBezTo>
                    <a:cubicBezTo>
                      <a:pt x="799436" y="1845458"/>
                      <a:pt x="778571" y="1808218"/>
                      <a:pt x="759555" y="1770186"/>
                    </a:cubicBezTo>
                    <a:cubicBezTo>
                      <a:pt x="744236" y="1739548"/>
                      <a:pt x="729446" y="1709440"/>
                      <a:pt x="725748" y="1675105"/>
                    </a:cubicBezTo>
                    <a:cubicBezTo>
                      <a:pt x="723635" y="1656353"/>
                      <a:pt x="716504" y="1638393"/>
                      <a:pt x="709109" y="1620961"/>
                    </a:cubicBezTo>
                    <a:cubicBezTo>
                      <a:pt x="692734" y="1583193"/>
                      <a:pt x="670020" y="1548859"/>
                      <a:pt x="643609" y="1517165"/>
                    </a:cubicBezTo>
                    <a:cubicBezTo>
                      <a:pt x="641496" y="1514788"/>
                      <a:pt x="639647" y="1511883"/>
                      <a:pt x="635949" y="1507128"/>
                    </a:cubicBezTo>
                    <a:cubicBezTo>
                      <a:pt x="689036" y="1522711"/>
                      <a:pt x="740274" y="1525881"/>
                      <a:pt x="792041" y="1524560"/>
                    </a:cubicBezTo>
                    <a:cubicBezTo>
                      <a:pt x="858597" y="1522711"/>
                      <a:pt x="924626" y="1516372"/>
                      <a:pt x="990654" y="1507393"/>
                    </a:cubicBezTo>
                    <a:cubicBezTo>
                      <a:pt x="996464" y="1506600"/>
                      <a:pt x="999634" y="1507657"/>
                      <a:pt x="1002275" y="1512939"/>
                    </a:cubicBezTo>
                    <a:cubicBezTo>
                      <a:pt x="1012839" y="1534068"/>
                      <a:pt x="1026045" y="1553613"/>
                      <a:pt x="1039779" y="1572893"/>
                    </a:cubicBezTo>
                    <a:cubicBezTo>
                      <a:pt x="1086527" y="1637601"/>
                      <a:pt x="1139878" y="1696762"/>
                      <a:pt x="1190852" y="1758036"/>
                    </a:cubicBezTo>
                    <a:cubicBezTo>
                      <a:pt x="1218848" y="1791579"/>
                      <a:pt x="1249749" y="1823008"/>
                      <a:pt x="1274840" y="1858664"/>
                    </a:cubicBezTo>
                    <a:cubicBezTo>
                      <a:pt x="1291479" y="1882170"/>
                      <a:pt x="1305213" y="1907525"/>
                      <a:pt x="1320268" y="1932087"/>
                    </a:cubicBezTo>
                    <a:cubicBezTo>
                      <a:pt x="1339020" y="1962460"/>
                      <a:pt x="1362526" y="1987815"/>
                      <a:pt x="1398709" y="1997323"/>
                    </a:cubicBezTo>
                    <a:cubicBezTo>
                      <a:pt x="1416141" y="2001813"/>
                      <a:pt x="1430403" y="2011321"/>
                      <a:pt x="1443873" y="2022678"/>
                    </a:cubicBezTo>
                    <a:cubicBezTo>
                      <a:pt x="1528125" y="2096102"/>
                      <a:pt x="1614226" y="2167148"/>
                      <a:pt x="1702440" y="2235554"/>
                    </a:cubicBezTo>
                    <a:cubicBezTo>
                      <a:pt x="1756055" y="2277019"/>
                      <a:pt x="1802275" y="2325616"/>
                      <a:pt x="1842156" y="2380024"/>
                    </a:cubicBezTo>
                    <a:cubicBezTo>
                      <a:pt x="1844269" y="2382665"/>
                      <a:pt x="1847438" y="2385042"/>
                      <a:pt x="1847438" y="2389004"/>
                    </a:cubicBezTo>
                    <a:cubicBezTo>
                      <a:pt x="1846646" y="2389268"/>
                      <a:pt x="1846118" y="2390060"/>
                      <a:pt x="1845589" y="2389796"/>
                    </a:cubicBezTo>
                    <a:cubicBezTo>
                      <a:pt x="1833704" y="2387683"/>
                      <a:pt x="1822876" y="2392437"/>
                      <a:pt x="1818914" y="2401681"/>
                    </a:cubicBezTo>
                    <a:cubicBezTo>
                      <a:pt x="1815216" y="2409869"/>
                      <a:pt x="1818386" y="2418584"/>
                      <a:pt x="1828950" y="2426244"/>
                    </a:cubicBezTo>
                    <a:cubicBezTo>
                      <a:pt x="1836874" y="2432054"/>
                      <a:pt x="1843477" y="2438657"/>
                      <a:pt x="1847702" y="2447637"/>
                    </a:cubicBezTo>
                    <a:cubicBezTo>
                      <a:pt x="1848759" y="2449750"/>
                      <a:pt x="1850079" y="2452655"/>
                      <a:pt x="1852192" y="2453447"/>
                    </a:cubicBezTo>
                    <a:cubicBezTo>
                      <a:pt x="1869360" y="2460843"/>
                      <a:pt x="1870944" y="2475369"/>
                      <a:pt x="1872001" y="2491480"/>
                    </a:cubicBezTo>
                    <a:cubicBezTo>
                      <a:pt x="1873057" y="2507062"/>
                      <a:pt x="1874378" y="2522909"/>
                      <a:pt x="1882301" y="2536907"/>
                    </a:cubicBezTo>
                    <a:cubicBezTo>
                      <a:pt x="1889168" y="2549321"/>
                      <a:pt x="1898148" y="2551962"/>
                      <a:pt x="1910825" y="2545887"/>
                    </a:cubicBezTo>
                    <a:cubicBezTo>
                      <a:pt x="1912410" y="2545095"/>
                      <a:pt x="1913731" y="2544038"/>
                      <a:pt x="1916372" y="2544831"/>
                    </a:cubicBezTo>
                    <a:cubicBezTo>
                      <a:pt x="1915844" y="2554075"/>
                      <a:pt x="1916108" y="2564375"/>
                      <a:pt x="1922711" y="2571770"/>
                    </a:cubicBezTo>
                    <a:cubicBezTo>
                      <a:pt x="1932747" y="2583127"/>
                      <a:pt x="1933011" y="2596069"/>
                      <a:pt x="1931690" y="2609802"/>
                    </a:cubicBezTo>
                    <a:cubicBezTo>
                      <a:pt x="1930106" y="2627234"/>
                      <a:pt x="1927200" y="2644137"/>
                      <a:pt x="1919277" y="2660248"/>
                    </a:cubicBezTo>
                    <a:cubicBezTo>
                      <a:pt x="1913995" y="2670813"/>
                      <a:pt x="1911882" y="2682434"/>
                      <a:pt x="1909241" y="2693791"/>
                    </a:cubicBezTo>
                    <a:cubicBezTo>
                      <a:pt x="1905279" y="2711222"/>
                      <a:pt x="1910297" y="2724956"/>
                      <a:pt x="1925616" y="2734464"/>
                    </a:cubicBezTo>
                    <a:cubicBezTo>
                      <a:pt x="1934331" y="2734464"/>
                      <a:pt x="1941199" y="2734464"/>
                      <a:pt x="1949914" y="2734464"/>
                    </a:cubicBezTo>
                    <a:cubicBezTo>
                      <a:pt x="1954932" y="2731823"/>
                      <a:pt x="1961535" y="2732351"/>
                      <a:pt x="1965761" y="2728654"/>
                    </a:cubicBezTo>
                    <a:cubicBezTo>
                      <a:pt x="1981872" y="2713863"/>
                      <a:pt x="2000624" y="2701450"/>
                      <a:pt x="2012773" y="2682698"/>
                    </a:cubicBezTo>
                    <a:cubicBezTo>
                      <a:pt x="2025451" y="2662889"/>
                      <a:pt x="2036543" y="2642289"/>
                      <a:pt x="2044467" y="2620103"/>
                    </a:cubicBezTo>
                    <a:cubicBezTo>
                      <a:pt x="2053975" y="2593163"/>
                      <a:pt x="2065596" y="2566752"/>
                      <a:pt x="2072199" y="2538492"/>
                    </a:cubicBezTo>
                    <a:cubicBezTo>
                      <a:pt x="2082235" y="2495177"/>
                      <a:pt x="2093856" y="2452919"/>
                      <a:pt x="2104685" y="2409604"/>
                    </a:cubicBezTo>
                    <a:cubicBezTo>
                      <a:pt x="2114457" y="2369987"/>
                      <a:pt x="2137963" y="2331691"/>
                      <a:pt x="2128455" y="2306600"/>
                    </a:cubicBezTo>
                    <a:cubicBezTo>
                      <a:pt x="2118683" y="2279397"/>
                      <a:pt x="2076689" y="2267247"/>
                      <a:pt x="2029941" y="2268832"/>
                    </a:cubicBezTo>
                    <a:close/>
                    <a:moveTo>
                      <a:pt x="65200" y="483689"/>
                    </a:moveTo>
                    <a:cubicBezTo>
                      <a:pt x="65993" y="485273"/>
                      <a:pt x="67049" y="486858"/>
                      <a:pt x="67841" y="488179"/>
                    </a:cubicBezTo>
                    <a:cubicBezTo>
                      <a:pt x="66785" y="487122"/>
                      <a:pt x="65993" y="485537"/>
                      <a:pt x="65200" y="483689"/>
                    </a:cubicBezTo>
                    <a:close/>
                    <a:moveTo>
                      <a:pt x="1847966" y="2414094"/>
                    </a:moveTo>
                    <a:cubicBezTo>
                      <a:pt x="1843741" y="2412510"/>
                      <a:pt x="1838194" y="2413302"/>
                      <a:pt x="1835817" y="2408284"/>
                    </a:cubicBezTo>
                    <a:cubicBezTo>
                      <a:pt x="1835553" y="2408020"/>
                      <a:pt x="1836874" y="2406435"/>
                      <a:pt x="1837666" y="2406435"/>
                    </a:cubicBezTo>
                    <a:cubicBezTo>
                      <a:pt x="1842948" y="2406171"/>
                      <a:pt x="1846646" y="2409076"/>
                      <a:pt x="1849815" y="2413566"/>
                    </a:cubicBezTo>
                    <a:cubicBezTo>
                      <a:pt x="1848495" y="2413830"/>
                      <a:pt x="1848231" y="2414094"/>
                      <a:pt x="1847966" y="2414094"/>
                    </a:cubicBezTo>
                    <a:close/>
                    <a:moveTo>
                      <a:pt x="1891017" y="2500724"/>
                    </a:moveTo>
                    <a:cubicBezTo>
                      <a:pt x="1897092" y="2508647"/>
                      <a:pt x="1901582" y="2517363"/>
                      <a:pt x="1901846" y="2530833"/>
                    </a:cubicBezTo>
                    <a:cubicBezTo>
                      <a:pt x="1892338" y="2520796"/>
                      <a:pt x="1892602" y="2510232"/>
                      <a:pt x="1891017" y="2500724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26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Graphic 10">
                <a:extLst>
                  <a:ext uri="{FF2B5EF4-FFF2-40B4-BE49-F238E27FC236}">
                    <a16:creationId xmlns:a16="http://schemas.microsoft.com/office/drawing/2014/main" id="{8A938F95-33B6-4755-B3AD-6F9EAD29DC1D}"/>
                  </a:ext>
                </a:extLst>
              </p:cNvPr>
              <p:cNvSpPr/>
              <p:nvPr/>
            </p:nvSpPr>
            <p:spPr>
              <a:xfrm flipH="1">
                <a:off x="-2574603" y="-1161654"/>
                <a:ext cx="6578401" cy="5941376"/>
              </a:xfrm>
              <a:custGeom>
                <a:avLst/>
                <a:gdLst>
                  <a:gd name="connsiteX0" fmla="*/ 44313 w 2823151"/>
                  <a:gd name="connsiteY0" fmla="*/ 2550154 h 2549768"/>
                  <a:gd name="connsiteX1" fmla="*/ 734 w 2823151"/>
                  <a:gd name="connsiteY1" fmla="*/ 2446485 h 2549768"/>
                  <a:gd name="connsiteX2" fmla="*/ 10208 w 2823151"/>
                  <a:gd name="connsiteY2" fmla="*/ 2351478 h 2549768"/>
                  <a:gd name="connsiteX3" fmla="*/ 13185 w 2823151"/>
                  <a:gd name="connsiteY3" fmla="*/ 2327388 h 2549768"/>
                  <a:gd name="connsiteX4" fmla="*/ 1817 w 2823151"/>
                  <a:gd name="connsiteY4" fmla="*/ 2133313 h 2549768"/>
                  <a:gd name="connsiteX5" fmla="*/ 14268 w 2823151"/>
                  <a:gd name="connsiteY5" fmla="*/ 2059960 h 2549768"/>
                  <a:gd name="connsiteX6" fmla="*/ 74899 w 2823151"/>
                  <a:gd name="connsiteY6" fmla="*/ 2046426 h 2549768"/>
                  <a:gd name="connsiteX7" fmla="*/ 101967 w 2823151"/>
                  <a:gd name="connsiteY7" fmla="*/ 2051840 h 2549768"/>
                  <a:gd name="connsiteX8" fmla="*/ 125245 w 2823151"/>
                  <a:gd name="connsiteY8" fmla="*/ 2058336 h 2549768"/>
                  <a:gd name="connsiteX9" fmla="*/ 195079 w 2823151"/>
                  <a:gd name="connsiteY9" fmla="*/ 2050486 h 2549768"/>
                  <a:gd name="connsiteX10" fmla="*/ 328523 w 2823151"/>
                  <a:gd name="connsiteY10" fmla="*/ 1931930 h 2549768"/>
                  <a:gd name="connsiteX11" fmla="*/ 403771 w 2823151"/>
                  <a:gd name="connsiteY11" fmla="*/ 1852893 h 2549768"/>
                  <a:gd name="connsiteX12" fmla="*/ 473064 w 2823151"/>
                  <a:gd name="connsiteY12" fmla="*/ 1774668 h 2549768"/>
                  <a:gd name="connsiteX13" fmla="*/ 568071 w 2823151"/>
                  <a:gd name="connsiteY13" fmla="*/ 1697796 h 2549768"/>
                  <a:gd name="connsiteX14" fmla="*/ 649003 w 2823151"/>
                  <a:gd name="connsiteY14" fmla="*/ 1653405 h 2549768"/>
                  <a:gd name="connsiteX15" fmla="*/ 708823 w 2823151"/>
                  <a:gd name="connsiteY15" fmla="*/ 1625255 h 2549768"/>
                  <a:gd name="connsiteX16" fmla="*/ 727499 w 2823151"/>
                  <a:gd name="connsiteY16" fmla="*/ 1613886 h 2549768"/>
                  <a:gd name="connsiteX17" fmla="*/ 795168 w 2823151"/>
                  <a:gd name="connsiteY17" fmla="*/ 1552713 h 2549768"/>
                  <a:gd name="connsiteX18" fmla="*/ 820341 w 2823151"/>
                  <a:gd name="connsiteY18" fmla="*/ 1515631 h 2549768"/>
                  <a:gd name="connsiteX19" fmla="*/ 867439 w 2823151"/>
                  <a:gd name="connsiteY19" fmla="*/ 1442819 h 2549768"/>
                  <a:gd name="connsiteX20" fmla="*/ 981393 w 2823151"/>
                  <a:gd name="connsiteY20" fmla="*/ 1296383 h 2549768"/>
                  <a:gd name="connsiteX21" fmla="*/ 1016581 w 2823151"/>
                  <a:gd name="connsiteY21" fmla="*/ 1263090 h 2549768"/>
                  <a:gd name="connsiteX22" fmla="*/ 1046356 w 2823151"/>
                  <a:gd name="connsiteY22" fmla="*/ 1222759 h 2549768"/>
                  <a:gd name="connsiteX23" fmla="*/ 1065303 w 2823151"/>
                  <a:gd name="connsiteY23" fmla="*/ 1157797 h 2549768"/>
                  <a:gd name="connsiteX24" fmla="*/ 1114566 w 2823151"/>
                  <a:gd name="connsiteY24" fmla="*/ 1020023 h 2549768"/>
                  <a:gd name="connsiteX25" fmla="*/ 1167618 w 2823151"/>
                  <a:gd name="connsiteY25" fmla="*/ 962910 h 2549768"/>
                  <a:gd name="connsiteX26" fmla="*/ 1210385 w 2823151"/>
                  <a:gd name="connsiteY26" fmla="*/ 936113 h 2549768"/>
                  <a:gd name="connsiteX27" fmla="*/ 1265603 w 2823151"/>
                  <a:gd name="connsiteY27" fmla="*/ 900925 h 2549768"/>
                  <a:gd name="connsiteX28" fmla="*/ 1275348 w 2823151"/>
                  <a:gd name="connsiteY28" fmla="*/ 896053 h 2549768"/>
                  <a:gd name="connsiteX29" fmla="*/ 1319738 w 2823151"/>
                  <a:gd name="connsiteY29" fmla="*/ 866279 h 2549768"/>
                  <a:gd name="connsiteX30" fmla="*/ 1368189 w 2823151"/>
                  <a:gd name="connsiteY30" fmla="*/ 823783 h 2549768"/>
                  <a:gd name="connsiteX31" fmla="*/ 1397152 w 2823151"/>
                  <a:gd name="connsiteY31" fmla="*/ 795362 h 2549768"/>
                  <a:gd name="connsiteX32" fmla="*/ 1426926 w 2823151"/>
                  <a:gd name="connsiteY32" fmla="*/ 764505 h 2549768"/>
                  <a:gd name="connsiteX33" fmla="*/ 1438565 w 2823151"/>
                  <a:gd name="connsiteY33" fmla="*/ 753136 h 2549768"/>
                  <a:gd name="connsiteX34" fmla="*/ 1474294 w 2823151"/>
                  <a:gd name="connsiteY34" fmla="*/ 707121 h 2549768"/>
                  <a:gd name="connsiteX35" fmla="*/ 1506234 w 2823151"/>
                  <a:gd name="connsiteY35" fmla="*/ 658400 h 2549768"/>
                  <a:gd name="connsiteX36" fmla="*/ 1524369 w 2823151"/>
                  <a:gd name="connsiteY36" fmla="*/ 635122 h 2549768"/>
                  <a:gd name="connsiteX37" fmla="*/ 1642384 w 2823151"/>
                  <a:gd name="connsiteY37" fmla="*/ 499784 h 2549768"/>
                  <a:gd name="connsiteX38" fmla="*/ 1685151 w 2823151"/>
                  <a:gd name="connsiteY38" fmla="*/ 458370 h 2549768"/>
                  <a:gd name="connsiteX39" fmla="*/ 1744429 w 2823151"/>
                  <a:gd name="connsiteY39" fmla="*/ 385017 h 2549768"/>
                  <a:gd name="connsiteX40" fmla="*/ 1738745 w 2823151"/>
                  <a:gd name="connsiteY40" fmla="*/ 361739 h 2549768"/>
                  <a:gd name="connsiteX41" fmla="*/ 1641031 w 2823151"/>
                  <a:gd name="connsiteY41" fmla="*/ 283513 h 2549768"/>
                  <a:gd name="connsiteX42" fmla="*/ 1602595 w 2823151"/>
                  <a:gd name="connsiteY42" fmla="*/ 248867 h 2549768"/>
                  <a:gd name="connsiteX43" fmla="*/ 1585813 w 2823151"/>
                  <a:gd name="connsiteY43" fmla="*/ 242912 h 2549768"/>
                  <a:gd name="connsiteX44" fmla="*/ 1455076 w 2823151"/>
                  <a:gd name="connsiteY44" fmla="*/ 238311 h 2549768"/>
                  <a:gd name="connsiteX45" fmla="*/ 1364129 w 2823151"/>
                  <a:gd name="connsiteY45" fmla="*/ 221258 h 2549768"/>
                  <a:gd name="connsiteX46" fmla="*/ 1182776 w 2823151"/>
                  <a:gd name="connsiteY46" fmla="*/ 226401 h 2549768"/>
                  <a:gd name="connsiteX47" fmla="*/ 1140010 w 2823151"/>
                  <a:gd name="connsiteY47" fmla="*/ 243724 h 2549768"/>
                  <a:gd name="connsiteX48" fmla="*/ 1109694 w 2823151"/>
                  <a:gd name="connsiteY48" fmla="*/ 255904 h 2549768"/>
                  <a:gd name="connsiteX49" fmla="*/ 1039318 w 2823151"/>
                  <a:gd name="connsiteY49" fmla="*/ 310852 h 2549768"/>
                  <a:gd name="connsiteX50" fmla="*/ 1035258 w 2823151"/>
                  <a:gd name="connsiteY50" fmla="*/ 336837 h 2549768"/>
                  <a:gd name="connsiteX51" fmla="*/ 1030115 w 2823151"/>
                  <a:gd name="connsiteY51" fmla="*/ 348746 h 2549768"/>
                  <a:gd name="connsiteX52" fmla="*/ 1007378 w 2823151"/>
                  <a:gd name="connsiteY52" fmla="*/ 341438 h 2549768"/>
                  <a:gd name="connsiteX53" fmla="*/ 1014686 w 2823151"/>
                  <a:gd name="connsiteY53" fmla="*/ 271062 h 2549768"/>
                  <a:gd name="connsiteX54" fmla="*/ 1023348 w 2823151"/>
                  <a:gd name="connsiteY54" fmla="*/ 249950 h 2549768"/>
                  <a:gd name="connsiteX55" fmla="*/ 1017393 w 2823151"/>
                  <a:gd name="connsiteY55" fmla="*/ 241017 h 2549768"/>
                  <a:gd name="connsiteX56" fmla="*/ 960551 w 2823151"/>
                  <a:gd name="connsiteY56" fmla="*/ 236957 h 2549768"/>
                  <a:gd name="connsiteX57" fmla="*/ 864461 w 2823151"/>
                  <a:gd name="connsiteY57" fmla="*/ 246431 h 2549768"/>
                  <a:gd name="connsiteX58" fmla="*/ 850115 w 2823151"/>
                  <a:gd name="connsiteY58" fmla="*/ 232085 h 2549768"/>
                  <a:gd name="connsiteX59" fmla="*/ 862296 w 2823151"/>
                  <a:gd name="connsiteY59" fmla="*/ 212326 h 2549768"/>
                  <a:gd name="connsiteX60" fmla="*/ 948371 w 2823151"/>
                  <a:gd name="connsiteY60" fmla="*/ 194461 h 2549768"/>
                  <a:gd name="connsiteX61" fmla="*/ 962987 w 2823151"/>
                  <a:gd name="connsiteY61" fmla="*/ 184446 h 2549768"/>
                  <a:gd name="connsiteX62" fmla="*/ 953784 w 2823151"/>
                  <a:gd name="connsiteY62" fmla="*/ 182551 h 2549768"/>
                  <a:gd name="connsiteX63" fmla="*/ 853634 w 2823151"/>
                  <a:gd name="connsiteY63" fmla="*/ 176867 h 2549768"/>
                  <a:gd name="connsiteX64" fmla="*/ 836852 w 2823151"/>
                  <a:gd name="connsiteY64" fmla="*/ 144115 h 2549768"/>
                  <a:gd name="connsiteX65" fmla="*/ 852822 w 2823151"/>
                  <a:gd name="connsiteY65" fmla="*/ 138702 h 2549768"/>
                  <a:gd name="connsiteX66" fmla="*/ 958657 w 2823151"/>
                  <a:gd name="connsiteY66" fmla="*/ 141409 h 2549768"/>
                  <a:gd name="connsiteX67" fmla="*/ 970566 w 2823151"/>
                  <a:gd name="connsiteY67" fmla="*/ 137890 h 2549768"/>
                  <a:gd name="connsiteX68" fmla="*/ 938356 w 2823151"/>
                  <a:gd name="connsiteY68" fmla="*/ 128416 h 2549768"/>
                  <a:gd name="connsiteX69" fmla="*/ 879078 w 2823151"/>
                  <a:gd name="connsiteY69" fmla="*/ 108386 h 2549768"/>
                  <a:gd name="connsiteX70" fmla="*/ 869604 w 2823151"/>
                  <a:gd name="connsiteY70" fmla="*/ 82130 h 2549768"/>
                  <a:gd name="connsiteX71" fmla="*/ 892612 w 2823151"/>
                  <a:gd name="connsiteY71" fmla="*/ 72927 h 2549768"/>
                  <a:gd name="connsiteX72" fmla="*/ 986536 w 2823151"/>
                  <a:gd name="connsiteY72" fmla="*/ 100536 h 2549768"/>
                  <a:gd name="connsiteX73" fmla="*/ 995468 w 2823151"/>
                  <a:gd name="connsiteY73" fmla="*/ 96747 h 2549768"/>
                  <a:gd name="connsiteX74" fmla="*/ 995468 w 2823151"/>
                  <a:gd name="connsiteY74" fmla="*/ 87003 h 2549768"/>
                  <a:gd name="connsiteX75" fmla="*/ 957574 w 2823151"/>
                  <a:gd name="connsiteY75" fmla="*/ 43153 h 2549768"/>
                  <a:gd name="connsiteX76" fmla="*/ 943228 w 2823151"/>
                  <a:gd name="connsiteY76" fmla="*/ 29619 h 2549768"/>
                  <a:gd name="connsiteX77" fmla="*/ 940251 w 2823151"/>
                  <a:gd name="connsiteY77" fmla="*/ 6612 h 2549768"/>
                  <a:gd name="connsiteX78" fmla="*/ 962987 w 2823151"/>
                  <a:gd name="connsiteY78" fmla="*/ 2552 h 2549768"/>
                  <a:gd name="connsiteX79" fmla="*/ 975438 w 2823151"/>
                  <a:gd name="connsiteY79" fmla="*/ 11484 h 2549768"/>
                  <a:gd name="connsiteX80" fmla="*/ 995739 w 2823151"/>
                  <a:gd name="connsiteY80" fmla="*/ 29890 h 2549768"/>
                  <a:gd name="connsiteX81" fmla="*/ 1100491 w 2823151"/>
                  <a:gd name="connsiteY81" fmla="*/ 81318 h 2549768"/>
                  <a:gd name="connsiteX82" fmla="*/ 1159498 w 2823151"/>
                  <a:gd name="connsiteY82" fmla="*/ 101890 h 2549768"/>
                  <a:gd name="connsiteX83" fmla="*/ 1211197 w 2823151"/>
                  <a:gd name="connsiteY83" fmla="*/ 106762 h 2549768"/>
                  <a:gd name="connsiteX84" fmla="*/ 1399047 w 2823151"/>
                  <a:gd name="connsiteY84" fmla="*/ 83484 h 2549768"/>
                  <a:gd name="connsiteX85" fmla="*/ 1581753 w 2823151"/>
                  <a:gd name="connsiteY85" fmla="*/ 88897 h 2549768"/>
                  <a:gd name="connsiteX86" fmla="*/ 1602595 w 2823151"/>
                  <a:gd name="connsiteY86" fmla="*/ 90521 h 2549768"/>
                  <a:gd name="connsiteX87" fmla="*/ 1643467 w 2823151"/>
                  <a:gd name="connsiteY87" fmla="*/ 104055 h 2549768"/>
                  <a:gd name="connsiteX88" fmla="*/ 1720610 w 2823151"/>
                  <a:gd name="connsiteY88" fmla="*/ 143033 h 2549768"/>
                  <a:gd name="connsiteX89" fmla="*/ 1783948 w 2823151"/>
                  <a:gd name="connsiteY89" fmla="*/ 173890 h 2549768"/>
                  <a:gd name="connsiteX90" fmla="*/ 1796128 w 2823151"/>
                  <a:gd name="connsiteY90" fmla="*/ 179032 h 2549768"/>
                  <a:gd name="connsiteX91" fmla="*/ 1891135 w 2823151"/>
                  <a:gd name="connsiteY91" fmla="*/ 221258 h 2549768"/>
                  <a:gd name="connsiteX92" fmla="*/ 1976940 w 2823151"/>
                  <a:gd name="connsiteY92" fmla="*/ 261047 h 2549768"/>
                  <a:gd name="connsiteX93" fmla="*/ 2044338 w 2823151"/>
                  <a:gd name="connsiteY93" fmla="*/ 314370 h 2549768"/>
                  <a:gd name="connsiteX94" fmla="*/ 2058955 w 2823151"/>
                  <a:gd name="connsiteY94" fmla="*/ 328987 h 2549768"/>
                  <a:gd name="connsiteX95" fmla="*/ 2077631 w 2823151"/>
                  <a:gd name="connsiteY95" fmla="*/ 321408 h 2549768"/>
                  <a:gd name="connsiteX96" fmla="*/ 2105782 w 2823151"/>
                  <a:gd name="connsiteY96" fmla="*/ 267002 h 2549768"/>
                  <a:gd name="connsiteX97" fmla="*/ 2135556 w 2823151"/>
                  <a:gd name="connsiteY97" fmla="*/ 238311 h 2549768"/>
                  <a:gd name="connsiteX98" fmla="*/ 2188067 w 2823151"/>
                  <a:gd name="connsiteY98" fmla="*/ 213679 h 2549768"/>
                  <a:gd name="connsiteX99" fmla="*/ 2326112 w 2823151"/>
                  <a:gd name="connsiteY99" fmla="*/ 207724 h 2549768"/>
                  <a:gd name="connsiteX100" fmla="*/ 2362382 w 2823151"/>
                  <a:gd name="connsiteY100" fmla="*/ 229649 h 2549768"/>
                  <a:gd name="connsiteX101" fmla="*/ 2390533 w 2823151"/>
                  <a:gd name="connsiteY101" fmla="*/ 244536 h 2549768"/>
                  <a:gd name="connsiteX102" fmla="*/ 2411916 w 2823151"/>
                  <a:gd name="connsiteY102" fmla="*/ 253198 h 2549768"/>
                  <a:gd name="connsiteX103" fmla="*/ 2420578 w 2823151"/>
                  <a:gd name="connsiteY103" fmla="*/ 257529 h 2549768"/>
                  <a:gd name="connsiteX104" fmla="*/ 2445751 w 2823151"/>
                  <a:gd name="connsiteY104" fmla="*/ 280536 h 2549768"/>
                  <a:gd name="connsiteX105" fmla="*/ 2459284 w 2823151"/>
                  <a:gd name="connsiteY105" fmla="*/ 295423 h 2549768"/>
                  <a:gd name="connsiteX106" fmla="*/ 2512608 w 2823151"/>
                  <a:gd name="connsiteY106" fmla="*/ 393949 h 2549768"/>
                  <a:gd name="connsiteX107" fmla="*/ 2513420 w 2823151"/>
                  <a:gd name="connsiteY107" fmla="*/ 403694 h 2549768"/>
                  <a:gd name="connsiteX108" fmla="*/ 2502322 w 2823151"/>
                  <a:gd name="connsiteY108" fmla="*/ 445107 h 2549768"/>
                  <a:gd name="connsiteX109" fmla="*/ 2479856 w 2823151"/>
                  <a:gd name="connsiteY109" fmla="*/ 450250 h 2549768"/>
                  <a:gd name="connsiteX110" fmla="*/ 2440608 w 2823151"/>
                  <a:gd name="connsiteY110" fmla="*/ 445107 h 2549768"/>
                  <a:gd name="connsiteX111" fmla="*/ 2433029 w 2823151"/>
                  <a:gd name="connsiteY111" fmla="*/ 450520 h 2549768"/>
                  <a:gd name="connsiteX112" fmla="*/ 2421931 w 2823151"/>
                  <a:gd name="connsiteY112" fmla="*/ 489227 h 2549768"/>
                  <a:gd name="connsiteX113" fmla="*/ 2408939 w 2823151"/>
                  <a:gd name="connsiteY113" fmla="*/ 500866 h 2549768"/>
                  <a:gd name="connsiteX114" fmla="*/ 2397570 w 2823151"/>
                  <a:gd name="connsiteY114" fmla="*/ 516836 h 2549768"/>
                  <a:gd name="connsiteX115" fmla="*/ 2387826 w 2823151"/>
                  <a:gd name="connsiteY115" fmla="*/ 582069 h 2549768"/>
                  <a:gd name="connsiteX116" fmla="*/ 2374021 w 2823151"/>
                  <a:gd name="connsiteY116" fmla="*/ 593167 h 2549768"/>
                  <a:gd name="connsiteX117" fmla="*/ 2364277 w 2823151"/>
                  <a:gd name="connsiteY117" fmla="*/ 592625 h 2549768"/>
                  <a:gd name="connsiteX118" fmla="*/ 2341811 w 2823151"/>
                  <a:gd name="connsiteY118" fmla="*/ 603723 h 2549768"/>
                  <a:gd name="connsiteX119" fmla="*/ 2341270 w 2823151"/>
                  <a:gd name="connsiteY119" fmla="*/ 604535 h 2549768"/>
                  <a:gd name="connsiteX120" fmla="*/ 2299315 w 2823151"/>
                  <a:gd name="connsiteY120" fmla="*/ 631873 h 2549768"/>
                  <a:gd name="connsiteX121" fmla="*/ 2289300 w 2823151"/>
                  <a:gd name="connsiteY121" fmla="*/ 638099 h 2549768"/>
                  <a:gd name="connsiteX122" fmla="*/ 2291736 w 2823151"/>
                  <a:gd name="connsiteY122" fmla="*/ 645678 h 2549768"/>
                  <a:gd name="connsiteX123" fmla="*/ 2317992 w 2823151"/>
                  <a:gd name="connsiteY123" fmla="*/ 661648 h 2549768"/>
                  <a:gd name="connsiteX124" fmla="*/ 2323946 w 2823151"/>
                  <a:gd name="connsiteY124" fmla="*/ 664084 h 2549768"/>
                  <a:gd name="connsiteX125" fmla="*/ 2402713 w 2823151"/>
                  <a:gd name="connsiteY125" fmla="*/ 711452 h 2549768"/>
                  <a:gd name="connsiteX126" fmla="*/ 2434382 w 2823151"/>
                  <a:gd name="connsiteY126" fmla="*/ 733106 h 2549768"/>
                  <a:gd name="connsiteX127" fmla="*/ 2462803 w 2823151"/>
                  <a:gd name="connsiteY127" fmla="*/ 730670 h 2549768"/>
                  <a:gd name="connsiteX128" fmla="*/ 2480127 w 2823151"/>
                  <a:gd name="connsiteY128" fmla="*/ 715512 h 2549768"/>
                  <a:gd name="connsiteX129" fmla="*/ 2562141 w 2823151"/>
                  <a:gd name="connsiteY129" fmla="*/ 620505 h 2549768"/>
                  <a:gd name="connsiteX130" fmla="*/ 2633870 w 2823151"/>
                  <a:gd name="connsiteY130" fmla="*/ 473799 h 2549768"/>
                  <a:gd name="connsiteX131" fmla="*/ 2630893 w 2823151"/>
                  <a:gd name="connsiteY131" fmla="*/ 441859 h 2549768"/>
                  <a:gd name="connsiteX132" fmla="*/ 2624126 w 2823151"/>
                  <a:gd name="connsiteY132" fmla="*/ 424536 h 2549768"/>
                  <a:gd name="connsiteX133" fmla="*/ 2606262 w 2823151"/>
                  <a:gd name="connsiteY133" fmla="*/ 376355 h 2549768"/>
                  <a:gd name="connsiteX134" fmla="*/ 2556728 w 2823151"/>
                  <a:gd name="connsiteY134" fmla="*/ 330070 h 2549768"/>
                  <a:gd name="connsiteX135" fmla="*/ 2546442 w 2823151"/>
                  <a:gd name="connsiteY135" fmla="*/ 317077 h 2549768"/>
                  <a:gd name="connsiteX136" fmla="*/ 2559705 w 2823151"/>
                  <a:gd name="connsiteY136" fmla="*/ 308416 h 2549768"/>
                  <a:gd name="connsiteX137" fmla="*/ 2592728 w 2823151"/>
                  <a:gd name="connsiteY137" fmla="*/ 309769 h 2549768"/>
                  <a:gd name="connsiteX138" fmla="*/ 2619795 w 2823151"/>
                  <a:gd name="connsiteY138" fmla="*/ 326822 h 2549768"/>
                  <a:gd name="connsiteX139" fmla="*/ 2658502 w 2823151"/>
                  <a:gd name="connsiteY139" fmla="*/ 324386 h 2549768"/>
                  <a:gd name="connsiteX140" fmla="*/ 2674201 w 2823151"/>
                  <a:gd name="connsiteY140" fmla="*/ 269709 h 2549768"/>
                  <a:gd name="connsiteX141" fmla="*/ 2688006 w 2823151"/>
                  <a:gd name="connsiteY141" fmla="*/ 212055 h 2549768"/>
                  <a:gd name="connsiteX142" fmla="*/ 2711555 w 2823151"/>
                  <a:gd name="connsiteY142" fmla="*/ 201769 h 2549768"/>
                  <a:gd name="connsiteX143" fmla="*/ 2719675 w 2823151"/>
                  <a:gd name="connsiteY143" fmla="*/ 219634 h 2549768"/>
                  <a:gd name="connsiteX144" fmla="*/ 2712096 w 2823151"/>
                  <a:gd name="connsiteY144" fmla="*/ 257258 h 2549768"/>
                  <a:gd name="connsiteX145" fmla="*/ 2724006 w 2823151"/>
                  <a:gd name="connsiteY145" fmla="*/ 230732 h 2549768"/>
                  <a:gd name="connsiteX146" fmla="*/ 2734833 w 2823151"/>
                  <a:gd name="connsiteY146" fmla="*/ 200687 h 2549768"/>
                  <a:gd name="connsiteX147" fmla="*/ 2757299 w 2823151"/>
                  <a:gd name="connsiteY147" fmla="*/ 193378 h 2549768"/>
                  <a:gd name="connsiteX148" fmla="*/ 2765419 w 2823151"/>
                  <a:gd name="connsiteY148" fmla="*/ 212055 h 2549768"/>
                  <a:gd name="connsiteX149" fmla="*/ 2769479 w 2823151"/>
                  <a:gd name="connsiteY149" fmla="*/ 219363 h 2549768"/>
                  <a:gd name="connsiteX150" fmla="*/ 2782742 w 2823151"/>
                  <a:gd name="connsiteY150" fmla="*/ 238581 h 2549768"/>
                  <a:gd name="connsiteX151" fmla="*/ 2770291 w 2823151"/>
                  <a:gd name="connsiteY151" fmla="*/ 321137 h 2549768"/>
                  <a:gd name="connsiteX152" fmla="*/ 2773269 w 2823151"/>
                  <a:gd name="connsiteY152" fmla="*/ 337378 h 2549768"/>
                  <a:gd name="connsiteX153" fmla="*/ 2792216 w 2823151"/>
                  <a:gd name="connsiteY153" fmla="*/ 290551 h 2549768"/>
                  <a:gd name="connsiteX154" fmla="*/ 2798442 w 2823151"/>
                  <a:gd name="connsiteY154" fmla="*/ 274310 h 2549768"/>
                  <a:gd name="connsiteX155" fmla="*/ 2823885 w 2823151"/>
                  <a:gd name="connsiteY155" fmla="*/ 275122 h 2549768"/>
                  <a:gd name="connsiteX156" fmla="*/ 2823885 w 2823151"/>
                  <a:gd name="connsiteY156" fmla="*/ 297047 h 2549768"/>
                  <a:gd name="connsiteX157" fmla="*/ 2799253 w 2823151"/>
                  <a:gd name="connsiteY157" fmla="*/ 361468 h 2549768"/>
                  <a:gd name="connsiteX158" fmla="*/ 2798171 w 2823151"/>
                  <a:gd name="connsiteY158" fmla="*/ 376897 h 2549768"/>
                  <a:gd name="connsiteX159" fmla="*/ 2780848 w 2823151"/>
                  <a:gd name="connsiteY159" fmla="*/ 438069 h 2549768"/>
                  <a:gd name="connsiteX160" fmla="*/ 2745660 w 2823151"/>
                  <a:gd name="connsiteY160" fmla="*/ 494641 h 2549768"/>
                  <a:gd name="connsiteX161" fmla="*/ 2707224 w 2823151"/>
                  <a:gd name="connsiteY161" fmla="*/ 583964 h 2549768"/>
                  <a:gd name="connsiteX162" fmla="*/ 2675555 w 2823151"/>
                  <a:gd name="connsiteY162" fmla="*/ 675182 h 2549768"/>
                  <a:gd name="connsiteX163" fmla="*/ 2616277 w 2823151"/>
                  <a:gd name="connsiteY163" fmla="*/ 788054 h 2549768"/>
                  <a:gd name="connsiteX164" fmla="*/ 2565389 w 2823151"/>
                  <a:gd name="connsiteY164" fmla="*/ 862219 h 2549768"/>
                  <a:gd name="connsiteX165" fmla="*/ 2543735 w 2823151"/>
                  <a:gd name="connsiteY165" fmla="*/ 891452 h 2549768"/>
                  <a:gd name="connsiteX166" fmla="*/ 2494743 w 2823151"/>
                  <a:gd name="connsiteY166" fmla="*/ 911752 h 2549768"/>
                  <a:gd name="connsiteX167" fmla="*/ 2442773 w 2823151"/>
                  <a:gd name="connsiteY167" fmla="*/ 897136 h 2549768"/>
                  <a:gd name="connsiteX168" fmla="*/ 2302563 w 2823151"/>
                  <a:gd name="connsiteY168" fmla="*/ 851392 h 2549768"/>
                  <a:gd name="connsiteX169" fmla="*/ 2193481 w 2823151"/>
                  <a:gd name="connsiteY169" fmla="*/ 799693 h 2549768"/>
                  <a:gd name="connsiteX170" fmla="*/ 2180759 w 2823151"/>
                  <a:gd name="connsiteY170" fmla="*/ 797527 h 2549768"/>
                  <a:gd name="connsiteX171" fmla="*/ 2158834 w 2823151"/>
                  <a:gd name="connsiteY171" fmla="*/ 789678 h 2549768"/>
                  <a:gd name="connsiteX172" fmla="*/ 2109571 w 2823151"/>
                  <a:gd name="connsiteY172" fmla="*/ 754490 h 2549768"/>
                  <a:gd name="connsiteX173" fmla="*/ 2085481 w 2823151"/>
                  <a:gd name="connsiteY173" fmla="*/ 760174 h 2549768"/>
                  <a:gd name="connsiteX174" fmla="*/ 2005631 w 2823151"/>
                  <a:gd name="connsiteY174" fmla="*/ 818099 h 2549768"/>
                  <a:gd name="connsiteX175" fmla="*/ 1927406 w 2823151"/>
                  <a:gd name="connsiteY175" fmla="*/ 850850 h 2549768"/>
                  <a:gd name="connsiteX176" fmla="*/ 1841331 w 2823151"/>
                  <a:gd name="connsiteY176" fmla="*/ 908775 h 2549768"/>
                  <a:gd name="connsiteX177" fmla="*/ 1799376 w 2823151"/>
                  <a:gd name="connsiteY177" fmla="*/ 936925 h 2549768"/>
                  <a:gd name="connsiteX178" fmla="*/ 1723858 w 2823151"/>
                  <a:gd name="connsiteY178" fmla="*/ 981858 h 2549768"/>
                  <a:gd name="connsiteX179" fmla="*/ 1646444 w 2823151"/>
                  <a:gd name="connsiteY179" fmla="*/ 1037887 h 2549768"/>
                  <a:gd name="connsiteX180" fmla="*/ 1640219 w 2823151"/>
                  <a:gd name="connsiteY180" fmla="*/ 1044925 h 2549768"/>
                  <a:gd name="connsiteX181" fmla="*/ 1648339 w 2823151"/>
                  <a:gd name="connsiteY181" fmla="*/ 1048444 h 2549768"/>
                  <a:gd name="connsiteX182" fmla="*/ 1745512 w 2823151"/>
                  <a:gd name="connsiteY182" fmla="*/ 1085256 h 2549768"/>
                  <a:gd name="connsiteX183" fmla="*/ 1756339 w 2823151"/>
                  <a:gd name="connsiteY183" fmla="*/ 1090669 h 2549768"/>
                  <a:gd name="connsiteX184" fmla="*/ 1852429 w 2823151"/>
                  <a:gd name="connsiteY184" fmla="*/ 1143722 h 2549768"/>
                  <a:gd name="connsiteX185" fmla="*/ 1962865 w 2823151"/>
                  <a:gd name="connsiteY185" fmla="*/ 1205165 h 2549768"/>
                  <a:gd name="connsiteX186" fmla="*/ 2099827 w 2823151"/>
                  <a:gd name="connsiteY186" fmla="*/ 1282849 h 2549768"/>
                  <a:gd name="connsiteX187" fmla="*/ 2145571 w 2823151"/>
                  <a:gd name="connsiteY187" fmla="*/ 1316413 h 2549768"/>
                  <a:gd name="connsiteX188" fmla="*/ 2157751 w 2823151"/>
                  <a:gd name="connsiteY188" fmla="*/ 1347541 h 2549768"/>
                  <a:gd name="connsiteX189" fmla="*/ 2130954 w 2823151"/>
                  <a:gd name="connsiteY189" fmla="*/ 1434428 h 2549768"/>
                  <a:gd name="connsiteX190" fmla="*/ 2034052 w 2823151"/>
                  <a:gd name="connsiteY190" fmla="*/ 1545405 h 2549768"/>
                  <a:gd name="connsiteX191" fmla="*/ 1898985 w 2823151"/>
                  <a:gd name="connsiteY191" fmla="*/ 1686157 h 2549768"/>
                  <a:gd name="connsiteX192" fmla="*/ 1822654 w 2823151"/>
                  <a:gd name="connsiteY192" fmla="*/ 1754367 h 2549768"/>
                  <a:gd name="connsiteX193" fmla="*/ 1742264 w 2823151"/>
                  <a:gd name="connsiteY193" fmla="*/ 1844231 h 2549768"/>
                  <a:gd name="connsiteX194" fmla="*/ 1693813 w 2823151"/>
                  <a:gd name="connsiteY194" fmla="*/ 1938968 h 2549768"/>
                  <a:gd name="connsiteX195" fmla="*/ 1701933 w 2823151"/>
                  <a:gd name="connsiteY195" fmla="*/ 1973073 h 2549768"/>
                  <a:gd name="connsiteX196" fmla="*/ 1698685 w 2823151"/>
                  <a:gd name="connsiteY196" fmla="*/ 1987419 h 2549768"/>
                  <a:gd name="connsiteX197" fmla="*/ 1697602 w 2823151"/>
                  <a:gd name="connsiteY197" fmla="*/ 1997434 h 2549768"/>
                  <a:gd name="connsiteX198" fmla="*/ 1748489 w 2823151"/>
                  <a:gd name="connsiteY198" fmla="*/ 2055629 h 2549768"/>
                  <a:gd name="connsiteX199" fmla="*/ 1790444 w 2823151"/>
                  <a:gd name="connsiteY199" fmla="*/ 2082697 h 2549768"/>
                  <a:gd name="connsiteX200" fmla="*/ 1806143 w 2823151"/>
                  <a:gd name="connsiteY200" fmla="*/ 2100020 h 2549768"/>
                  <a:gd name="connsiteX201" fmla="*/ 1818865 w 2823151"/>
                  <a:gd name="connsiteY201" fmla="*/ 2107058 h 2549768"/>
                  <a:gd name="connsiteX202" fmla="*/ 1877331 w 2823151"/>
                  <a:gd name="connsiteY202" fmla="*/ 2117885 h 2549768"/>
                  <a:gd name="connsiteX203" fmla="*/ 1909541 w 2823151"/>
                  <a:gd name="connsiteY203" fmla="*/ 2160652 h 2549768"/>
                  <a:gd name="connsiteX204" fmla="*/ 1883015 w 2823151"/>
                  <a:gd name="connsiteY204" fmla="*/ 2198005 h 2549768"/>
                  <a:gd name="connsiteX205" fmla="*/ 1818594 w 2823151"/>
                  <a:gd name="connsiteY205" fmla="*/ 2210997 h 2549768"/>
                  <a:gd name="connsiteX206" fmla="*/ 1755797 w 2823151"/>
                  <a:gd name="connsiteY206" fmla="*/ 2209373 h 2549768"/>
                  <a:gd name="connsiteX207" fmla="*/ 1685422 w 2823151"/>
                  <a:gd name="connsiteY207" fmla="*/ 2189614 h 2549768"/>
                  <a:gd name="connsiteX208" fmla="*/ 1546294 w 2823151"/>
                  <a:gd name="connsiteY208" fmla="*/ 2131960 h 2549768"/>
                  <a:gd name="connsiteX209" fmla="*/ 1471588 w 2823151"/>
                  <a:gd name="connsiteY209" fmla="*/ 2105975 h 2549768"/>
                  <a:gd name="connsiteX210" fmla="*/ 1412310 w 2823151"/>
                  <a:gd name="connsiteY210" fmla="*/ 2073223 h 2549768"/>
                  <a:gd name="connsiteX211" fmla="*/ 1397964 w 2823151"/>
                  <a:gd name="connsiteY211" fmla="*/ 2052652 h 2549768"/>
                  <a:gd name="connsiteX212" fmla="*/ 1405813 w 2823151"/>
                  <a:gd name="connsiteY212" fmla="*/ 2032622 h 2549768"/>
                  <a:gd name="connsiteX213" fmla="*/ 1437482 w 2823151"/>
                  <a:gd name="connsiteY213" fmla="*/ 1993644 h 2549768"/>
                  <a:gd name="connsiteX214" fmla="*/ 1459407 w 2823151"/>
                  <a:gd name="connsiteY214" fmla="*/ 1950878 h 2549768"/>
                  <a:gd name="connsiteX215" fmla="*/ 1481061 w 2823151"/>
                  <a:gd name="connsiteY215" fmla="*/ 1913795 h 2549768"/>
                  <a:gd name="connsiteX216" fmla="*/ 1501633 w 2823151"/>
                  <a:gd name="connsiteY216" fmla="*/ 1904863 h 2549768"/>
                  <a:gd name="connsiteX217" fmla="*/ 1514084 w 2823151"/>
                  <a:gd name="connsiteY217" fmla="*/ 1901344 h 2549768"/>
                  <a:gd name="connsiteX218" fmla="*/ 1532219 w 2823151"/>
                  <a:gd name="connsiteY218" fmla="*/ 1878066 h 2549768"/>
                  <a:gd name="connsiteX219" fmla="*/ 1558475 w 2823151"/>
                  <a:gd name="connsiteY219" fmla="*/ 1840171 h 2549768"/>
                  <a:gd name="connsiteX220" fmla="*/ 1610174 w 2823151"/>
                  <a:gd name="connsiteY220" fmla="*/ 1774126 h 2549768"/>
                  <a:gd name="connsiteX221" fmla="*/ 1668369 w 2823151"/>
                  <a:gd name="connsiteY221" fmla="*/ 1683720 h 2549768"/>
                  <a:gd name="connsiteX222" fmla="*/ 1711407 w 2823151"/>
                  <a:gd name="connsiteY222" fmla="*/ 1613345 h 2549768"/>
                  <a:gd name="connsiteX223" fmla="*/ 1746594 w 2823151"/>
                  <a:gd name="connsiteY223" fmla="*/ 1547300 h 2549768"/>
                  <a:gd name="connsiteX224" fmla="*/ 1775557 w 2823151"/>
                  <a:gd name="connsiteY224" fmla="*/ 1502097 h 2549768"/>
                  <a:gd name="connsiteX225" fmla="*/ 1844309 w 2823151"/>
                  <a:gd name="connsiteY225" fmla="*/ 1426037 h 2549768"/>
                  <a:gd name="connsiteX226" fmla="*/ 1841060 w 2823151"/>
                  <a:gd name="connsiteY226" fmla="*/ 1414668 h 2549768"/>
                  <a:gd name="connsiteX227" fmla="*/ 1708700 w 2823151"/>
                  <a:gd name="connsiteY227" fmla="*/ 1392744 h 2549768"/>
                  <a:gd name="connsiteX228" fmla="*/ 1590685 w 2823151"/>
                  <a:gd name="connsiteY228" fmla="*/ 1377315 h 2549768"/>
                  <a:gd name="connsiteX229" fmla="*/ 1555497 w 2823151"/>
                  <a:gd name="connsiteY229" fmla="*/ 1368383 h 2549768"/>
                  <a:gd name="connsiteX230" fmla="*/ 1440460 w 2823151"/>
                  <a:gd name="connsiteY230" fmla="*/ 1338067 h 2549768"/>
                  <a:gd name="connsiteX231" fmla="*/ 1413122 w 2823151"/>
                  <a:gd name="connsiteY231" fmla="*/ 1329406 h 2549768"/>
                  <a:gd name="connsiteX232" fmla="*/ 1398505 w 2823151"/>
                  <a:gd name="connsiteY232" fmla="*/ 1331030 h 2549768"/>
                  <a:gd name="connsiteX233" fmla="*/ 1299438 w 2823151"/>
                  <a:gd name="connsiteY233" fmla="*/ 1406007 h 2549768"/>
                  <a:gd name="connsiteX234" fmla="*/ 1222024 w 2823151"/>
                  <a:gd name="connsiteY234" fmla="*/ 1480713 h 2549768"/>
                  <a:gd name="connsiteX235" fmla="*/ 1162476 w 2823151"/>
                  <a:gd name="connsiteY235" fmla="*/ 1534578 h 2549768"/>
                  <a:gd name="connsiteX236" fmla="*/ 1090746 w 2823151"/>
                  <a:gd name="connsiteY236" fmla="*/ 1594668 h 2549768"/>
                  <a:gd name="connsiteX237" fmla="*/ 939168 w 2823151"/>
                  <a:gd name="connsiteY237" fmla="*/ 1706999 h 2549768"/>
                  <a:gd name="connsiteX238" fmla="*/ 886386 w 2823151"/>
                  <a:gd name="connsiteY238" fmla="*/ 1748141 h 2549768"/>
                  <a:gd name="connsiteX239" fmla="*/ 768642 w 2823151"/>
                  <a:gd name="connsiteY239" fmla="*/ 1825284 h 2549768"/>
                  <a:gd name="connsiteX240" fmla="*/ 711259 w 2823151"/>
                  <a:gd name="connsiteY240" fmla="*/ 1855058 h 2549768"/>
                  <a:gd name="connsiteX241" fmla="*/ 632221 w 2823151"/>
                  <a:gd name="connsiteY241" fmla="*/ 1908111 h 2549768"/>
                  <a:gd name="connsiteX242" fmla="*/ 586477 w 2823151"/>
                  <a:gd name="connsiteY242" fmla="*/ 1940592 h 2549768"/>
                  <a:gd name="connsiteX243" fmla="*/ 505815 w 2823151"/>
                  <a:gd name="connsiteY243" fmla="*/ 1995539 h 2549768"/>
                  <a:gd name="connsiteX244" fmla="*/ 418387 w 2823151"/>
                  <a:gd name="connsiteY244" fmla="*/ 2056712 h 2549768"/>
                  <a:gd name="connsiteX245" fmla="*/ 321214 w 2823151"/>
                  <a:gd name="connsiteY245" fmla="*/ 2154697 h 2549768"/>
                  <a:gd name="connsiteX246" fmla="*/ 290357 w 2823151"/>
                  <a:gd name="connsiteY246" fmla="*/ 2183930 h 2549768"/>
                  <a:gd name="connsiteX247" fmla="*/ 275741 w 2823151"/>
                  <a:gd name="connsiteY247" fmla="*/ 2200170 h 2549768"/>
                  <a:gd name="connsiteX248" fmla="*/ 237034 w 2823151"/>
                  <a:gd name="connsiteY248" fmla="*/ 2243208 h 2549768"/>
                  <a:gd name="connsiteX249" fmla="*/ 233786 w 2823151"/>
                  <a:gd name="connsiteY249" fmla="*/ 2257283 h 2549768"/>
                  <a:gd name="connsiteX250" fmla="*/ 219170 w 2823151"/>
                  <a:gd name="connsiteY250" fmla="*/ 2286516 h 2549768"/>
                  <a:gd name="connsiteX251" fmla="*/ 201034 w 2823151"/>
                  <a:gd name="connsiteY251" fmla="*/ 2304381 h 2549768"/>
                  <a:gd name="connsiteX252" fmla="*/ 177756 w 2823151"/>
                  <a:gd name="connsiteY252" fmla="*/ 2340110 h 2549768"/>
                  <a:gd name="connsiteX253" fmla="*/ 165576 w 2823151"/>
                  <a:gd name="connsiteY253" fmla="*/ 2359328 h 2549768"/>
                  <a:gd name="connsiteX254" fmla="*/ 162869 w 2823151"/>
                  <a:gd name="connsiteY254" fmla="*/ 2363929 h 2549768"/>
                  <a:gd name="connsiteX255" fmla="*/ 148252 w 2823151"/>
                  <a:gd name="connsiteY255" fmla="*/ 2394516 h 2549768"/>
                  <a:gd name="connsiteX256" fmla="*/ 136884 w 2823151"/>
                  <a:gd name="connsiteY256" fmla="*/ 2424831 h 2549768"/>
                  <a:gd name="connsiteX257" fmla="*/ 101155 w 2823151"/>
                  <a:gd name="connsiteY257" fmla="*/ 2504139 h 2549768"/>
                  <a:gd name="connsiteX258" fmla="*/ 99260 w 2823151"/>
                  <a:gd name="connsiteY258" fmla="*/ 2511718 h 2549768"/>
                  <a:gd name="connsiteX259" fmla="*/ 70298 w 2823151"/>
                  <a:gd name="connsiteY259" fmla="*/ 2548530 h 2549768"/>
                  <a:gd name="connsiteX260" fmla="*/ 44313 w 2823151"/>
                  <a:gd name="connsiteY260" fmla="*/ 2550154 h 25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</a:cxnLst>
                <a:rect l="l" t="t" r="r" b="b"/>
                <a:pathLst>
                  <a:path w="2823151" h="2549768">
                    <a:moveTo>
                      <a:pt x="44313" y="2550154"/>
                    </a:moveTo>
                    <a:cubicBezTo>
                      <a:pt x="8584" y="2524711"/>
                      <a:pt x="3982" y="2485463"/>
                      <a:pt x="734" y="2446485"/>
                    </a:cubicBezTo>
                    <a:cubicBezTo>
                      <a:pt x="-1973" y="2414546"/>
                      <a:pt x="3170" y="2382606"/>
                      <a:pt x="10208" y="2351478"/>
                    </a:cubicBezTo>
                    <a:cubicBezTo>
                      <a:pt x="11832" y="2343629"/>
                      <a:pt x="12644" y="2335508"/>
                      <a:pt x="13185" y="2327388"/>
                    </a:cubicBezTo>
                    <a:cubicBezTo>
                      <a:pt x="18599" y="2259178"/>
                      <a:pt x="1005" y="2201794"/>
                      <a:pt x="1817" y="2133313"/>
                    </a:cubicBezTo>
                    <a:cubicBezTo>
                      <a:pt x="2087" y="2108411"/>
                      <a:pt x="3711" y="2083238"/>
                      <a:pt x="14268" y="2059960"/>
                    </a:cubicBezTo>
                    <a:cubicBezTo>
                      <a:pt x="24283" y="2037494"/>
                      <a:pt x="57847" y="2028562"/>
                      <a:pt x="74899" y="2046426"/>
                    </a:cubicBezTo>
                    <a:cubicBezTo>
                      <a:pt x="81125" y="2052923"/>
                      <a:pt x="92764" y="2051569"/>
                      <a:pt x="101967" y="2051840"/>
                    </a:cubicBezTo>
                    <a:cubicBezTo>
                      <a:pt x="110087" y="2052110"/>
                      <a:pt x="117937" y="2055088"/>
                      <a:pt x="125245" y="2058336"/>
                    </a:cubicBezTo>
                    <a:cubicBezTo>
                      <a:pt x="150147" y="2069163"/>
                      <a:pt x="173967" y="2064020"/>
                      <a:pt x="195079" y="2050486"/>
                    </a:cubicBezTo>
                    <a:cubicBezTo>
                      <a:pt x="245966" y="2018547"/>
                      <a:pt x="288733" y="1977133"/>
                      <a:pt x="328523" y="1931930"/>
                    </a:cubicBezTo>
                    <a:cubicBezTo>
                      <a:pt x="352613" y="1904592"/>
                      <a:pt x="376974" y="1877524"/>
                      <a:pt x="403771" y="1852893"/>
                    </a:cubicBezTo>
                    <a:cubicBezTo>
                      <a:pt x="429485" y="1829074"/>
                      <a:pt x="451410" y="1802006"/>
                      <a:pt x="473064" y="1774668"/>
                    </a:cubicBezTo>
                    <a:cubicBezTo>
                      <a:pt x="499049" y="1741916"/>
                      <a:pt x="530447" y="1716202"/>
                      <a:pt x="568071" y="1697796"/>
                    </a:cubicBezTo>
                    <a:cubicBezTo>
                      <a:pt x="595680" y="1684262"/>
                      <a:pt x="622206" y="1668563"/>
                      <a:pt x="649003" y="1653405"/>
                    </a:cubicBezTo>
                    <a:cubicBezTo>
                      <a:pt x="667950" y="1642578"/>
                      <a:pt x="689334" y="1635811"/>
                      <a:pt x="708823" y="1625255"/>
                    </a:cubicBezTo>
                    <a:cubicBezTo>
                      <a:pt x="715319" y="1621736"/>
                      <a:pt x="722356" y="1618758"/>
                      <a:pt x="727499" y="1613886"/>
                    </a:cubicBezTo>
                    <a:cubicBezTo>
                      <a:pt x="750236" y="1593585"/>
                      <a:pt x="774326" y="1574909"/>
                      <a:pt x="795168" y="1552713"/>
                    </a:cubicBezTo>
                    <a:cubicBezTo>
                      <a:pt x="805454" y="1541886"/>
                      <a:pt x="811950" y="1528082"/>
                      <a:pt x="820341" y="1515631"/>
                    </a:cubicBezTo>
                    <a:cubicBezTo>
                      <a:pt x="836582" y="1491811"/>
                      <a:pt x="852552" y="1467450"/>
                      <a:pt x="867439" y="1442819"/>
                    </a:cubicBezTo>
                    <a:cubicBezTo>
                      <a:pt x="899649" y="1389496"/>
                      <a:pt x="935108" y="1338879"/>
                      <a:pt x="981393" y="1296383"/>
                    </a:cubicBezTo>
                    <a:cubicBezTo>
                      <a:pt x="993303" y="1285556"/>
                      <a:pt x="1004671" y="1273917"/>
                      <a:pt x="1016581" y="1263090"/>
                    </a:cubicBezTo>
                    <a:cubicBezTo>
                      <a:pt x="1029303" y="1251451"/>
                      <a:pt x="1035258" y="1235210"/>
                      <a:pt x="1046356" y="1222759"/>
                    </a:cubicBezTo>
                    <a:cubicBezTo>
                      <a:pt x="1063137" y="1203812"/>
                      <a:pt x="1060431" y="1179722"/>
                      <a:pt x="1065303" y="1157797"/>
                    </a:cubicBezTo>
                    <a:cubicBezTo>
                      <a:pt x="1075859" y="1109617"/>
                      <a:pt x="1086686" y="1061707"/>
                      <a:pt x="1114566" y="1020023"/>
                    </a:cubicBezTo>
                    <a:cubicBezTo>
                      <a:pt x="1129182" y="998098"/>
                      <a:pt x="1147588" y="979963"/>
                      <a:pt x="1167618" y="962910"/>
                    </a:cubicBezTo>
                    <a:cubicBezTo>
                      <a:pt x="1180611" y="951813"/>
                      <a:pt x="1196851" y="945858"/>
                      <a:pt x="1210385" y="936113"/>
                    </a:cubicBezTo>
                    <a:cubicBezTo>
                      <a:pt x="1228250" y="923392"/>
                      <a:pt x="1248280" y="914189"/>
                      <a:pt x="1265603" y="900925"/>
                    </a:cubicBezTo>
                    <a:cubicBezTo>
                      <a:pt x="1268581" y="898760"/>
                      <a:pt x="1271558" y="896865"/>
                      <a:pt x="1275348" y="896053"/>
                    </a:cubicBezTo>
                    <a:cubicBezTo>
                      <a:pt x="1294565" y="892805"/>
                      <a:pt x="1305934" y="878459"/>
                      <a:pt x="1319738" y="866279"/>
                    </a:cubicBezTo>
                    <a:cubicBezTo>
                      <a:pt x="1335708" y="851933"/>
                      <a:pt x="1346806" y="831632"/>
                      <a:pt x="1368189" y="823783"/>
                    </a:cubicBezTo>
                    <a:cubicBezTo>
                      <a:pt x="1382265" y="818640"/>
                      <a:pt x="1391197" y="808084"/>
                      <a:pt x="1397152" y="795362"/>
                    </a:cubicBezTo>
                    <a:cubicBezTo>
                      <a:pt x="1403648" y="781557"/>
                      <a:pt x="1412310" y="770189"/>
                      <a:pt x="1426926" y="764505"/>
                    </a:cubicBezTo>
                    <a:cubicBezTo>
                      <a:pt x="1432610" y="762339"/>
                      <a:pt x="1436400" y="757467"/>
                      <a:pt x="1438565" y="753136"/>
                    </a:cubicBezTo>
                    <a:cubicBezTo>
                      <a:pt x="1447497" y="735272"/>
                      <a:pt x="1462926" y="723091"/>
                      <a:pt x="1474294" y="707121"/>
                    </a:cubicBezTo>
                    <a:cubicBezTo>
                      <a:pt x="1485663" y="691422"/>
                      <a:pt x="1494324" y="673828"/>
                      <a:pt x="1506234" y="658400"/>
                    </a:cubicBezTo>
                    <a:cubicBezTo>
                      <a:pt x="1512189" y="650550"/>
                      <a:pt x="1517332" y="642159"/>
                      <a:pt x="1524369" y="635122"/>
                    </a:cubicBezTo>
                    <a:cubicBezTo>
                      <a:pt x="1566053" y="592084"/>
                      <a:pt x="1603136" y="544986"/>
                      <a:pt x="1642384" y="499784"/>
                    </a:cubicBezTo>
                    <a:cubicBezTo>
                      <a:pt x="1655377" y="484626"/>
                      <a:pt x="1669452" y="470551"/>
                      <a:pt x="1685151" y="458370"/>
                    </a:cubicBezTo>
                    <a:cubicBezTo>
                      <a:pt x="1710595" y="438340"/>
                      <a:pt x="1727647" y="411814"/>
                      <a:pt x="1744429" y="385017"/>
                    </a:cubicBezTo>
                    <a:cubicBezTo>
                      <a:pt x="1750655" y="374731"/>
                      <a:pt x="1748760" y="368506"/>
                      <a:pt x="1738745" y="361739"/>
                    </a:cubicBezTo>
                    <a:cubicBezTo>
                      <a:pt x="1703557" y="338731"/>
                      <a:pt x="1671076" y="312746"/>
                      <a:pt x="1641031" y="283513"/>
                    </a:cubicBezTo>
                    <a:cubicBezTo>
                      <a:pt x="1628850" y="271333"/>
                      <a:pt x="1615046" y="260777"/>
                      <a:pt x="1602595" y="248867"/>
                    </a:cubicBezTo>
                    <a:cubicBezTo>
                      <a:pt x="1597723" y="244265"/>
                      <a:pt x="1592580" y="242641"/>
                      <a:pt x="1585813" y="242912"/>
                    </a:cubicBezTo>
                    <a:cubicBezTo>
                      <a:pt x="1542234" y="244536"/>
                      <a:pt x="1498384" y="246701"/>
                      <a:pt x="1455076" y="238311"/>
                    </a:cubicBezTo>
                    <a:cubicBezTo>
                      <a:pt x="1424761" y="232356"/>
                      <a:pt x="1394716" y="224235"/>
                      <a:pt x="1364129" y="221258"/>
                    </a:cubicBezTo>
                    <a:cubicBezTo>
                      <a:pt x="1303769" y="215574"/>
                      <a:pt x="1243137" y="216656"/>
                      <a:pt x="1182776" y="226401"/>
                    </a:cubicBezTo>
                    <a:cubicBezTo>
                      <a:pt x="1167077" y="228837"/>
                      <a:pt x="1152190" y="230732"/>
                      <a:pt x="1140010" y="243724"/>
                    </a:cubicBezTo>
                    <a:cubicBezTo>
                      <a:pt x="1132972" y="251303"/>
                      <a:pt x="1119979" y="252386"/>
                      <a:pt x="1109694" y="255904"/>
                    </a:cubicBezTo>
                    <a:cubicBezTo>
                      <a:pt x="1080190" y="266461"/>
                      <a:pt x="1055559" y="283513"/>
                      <a:pt x="1039318" y="310852"/>
                    </a:cubicBezTo>
                    <a:cubicBezTo>
                      <a:pt x="1034716" y="318431"/>
                      <a:pt x="1036070" y="327904"/>
                      <a:pt x="1035258" y="336837"/>
                    </a:cubicBezTo>
                    <a:cubicBezTo>
                      <a:pt x="1034716" y="341167"/>
                      <a:pt x="1038777" y="348476"/>
                      <a:pt x="1030115" y="348746"/>
                    </a:cubicBezTo>
                    <a:cubicBezTo>
                      <a:pt x="1021724" y="349017"/>
                      <a:pt x="1010356" y="353077"/>
                      <a:pt x="1007378" y="341438"/>
                    </a:cubicBezTo>
                    <a:cubicBezTo>
                      <a:pt x="1001423" y="317348"/>
                      <a:pt x="993574" y="292716"/>
                      <a:pt x="1014686" y="271062"/>
                    </a:cubicBezTo>
                    <a:cubicBezTo>
                      <a:pt x="1020100" y="265378"/>
                      <a:pt x="1021453" y="257258"/>
                      <a:pt x="1023348" y="249950"/>
                    </a:cubicBezTo>
                    <a:cubicBezTo>
                      <a:pt x="1024972" y="244536"/>
                      <a:pt x="1020912" y="242912"/>
                      <a:pt x="1017393" y="241017"/>
                    </a:cubicBezTo>
                    <a:cubicBezTo>
                      <a:pt x="998987" y="231002"/>
                      <a:pt x="979228" y="231544"/>
                      <a:pt x="960551" y="236957"/>
                    </a:cubicBezTo>
                    <a:cubicBezTo>
                      <a:pt x="928882" y="246160"/>
                      <a:pt x="896942" y="246701"/>
                      <a:pt x="864461" y="246431"/>
                    </a:cubicBezTo>
                    <a:cubicBezTo>
                      <a:pt x="854988" y="246431"/>
                      <a:pt x="850386" y="241288"/>
                      <a:pt x="850115" y="232085"/>
                    </a:cubicBezTo>
                    <a:cubicBezTo>
                      <a:pt x="849845" y="222882"/>
                      <a:pt x="849845" y="213408"/>
                      <a:pt x="862296" y="212326"/>
                    </a:cubicBezTo>
                    <a:cubicBezTo>
                      <a:pt x="891800" y="209619"/>
                      <a:pt x="919679" y="200416"/>
                      <a:pt x="948371" y="194461"/>
                    </a:cubicBezTo>
                    <a:cubicBezTo>
                      <a:pt x="954326" y="193378"/>
                      <a:pt x="960822" y="191754"/>
                      <a:pt x="962987" y="184446"/>
                    </a:cubicBezTo>
                    <a:cubicBezTo>
                      <a:pt x="960551" y="181198"/>
                      <a:pt x="956762" y="182551"/>
                      <a:pt x="953784" y="182551"/>
                    </a:cubicBezTo>
                    <a:cubicBezTo>
                      <a:pt x="920221" y="182822"/>
                      <a:pt x="886927" y="180115"/>
                      <a:pt x="853634" y="176867"/>
                    </a:cubicBezTo>
                    <a:cubicBezTo>
                      <a:pt x="837123" y="175243"/>
                      <a:pt x="828461" y="158190"/>
                      <a:pt x="836852" y="144115"/>
                    </a:cubicBezTo>
                    <a:cubicBezTo>
                      <a:pt x="840642" y="137890"/>
                      <a:pt x="847138" y="138702"/>
                      <a:pt x="852822" y="138702"/>
                    </a:cubicBezTo>
                    <a:cubicBezTo>
                      <a:pt x="888010" y="138972"/>
                      <a:pt x="923469" y="138972"/>
                      <a:pt x="958657" y="141409"/>
                    </a:cubicBezTo>
                    <a:cubicBezTo>
                      <a:pt x="962446" y="141679"/>
                      <a:pt x="966777" y="143574"/>
                      <a:pt x="970566" y="137890"/>
                    </a:cubicBezTo>
                    <a:cubicBezTo>
                      <a:pt x="959739" y="133288"/>
                      <a:pt x="948641" y="132206"/>
                      <a:pt x="938356" y="128416"/>
                    </a:cubicBezTo>
                    <a:cubicBezTo>
                      <a:pt x="918867" y="121108"/>
                      <a:pt x="898025" y="117318"/>
                      <a:pt x="879078" y="108386"/>
                    </a:cubicBezTo>
                    <a:cubicBezTo>
                      <a:pt x="867168" y="102702"/>
                      <a:pt x="864461" y="94852"/>
                      <a:pt x="869604" y="82130"/>
                    </a:cubicBezTo>
                    <a:cubicBezTo>
                      <a:pt x="873935" y="71303"/>
                      <a:pt x="880702" y="67514"/>
                      <a:pt x="892612" y="72927"/>
                    </a:cubicBezTo>
                    <a:cubicBezTo>
                      <a:pt x="922657" y="86732"/>
                      <a:pt x="956762" y="86191"/>
                      <a:pt x="986536" y="100536"/>
                    </a:cubicBezTo>
                    <a:cubicBezTo>
                      <a:pt x="991408" y="102973"/>
                      <a:pt x="993032" y="99454"/>
                      <a:pt x="995468" y="96747"/>
                    </a:cubicBezTo>
                    <a:cubicBezTo>
                      <a:pt x="998446" y="93499"/>
                      <a:pt x="998175" y="90792"/>
                      <a:pt x="995468" y="87003"/>
                    </a:cubicBezTo>
                    <a:cubicBezTo>
                      <a:pt x="983829" y="71303"/>
                      <a:pt x="970837" y="56958"/>
                      <a:pt x="957574" y="43153"/>
                    </a:cubicBezTo>
                    <a:cubicBezTo>
                      <a:pt x="952972" y="38281"/>
                      <a:pt x="947829" y="34221"/>
                      <a:pt x="943228" y="29619"/>
                    </a:cubicBezTo>
                    <a:cubicBezTo>
                      <a:pt x="936190" y="22852"/>
                      <a:pt x="935108" y="14191"/>
                      <a:pt x="940251" y="6612"/>
                    </a:cubicBezTo>
                    <a:cubicBezTo>
                      <a:pt x="945935" y="-1508"/>
                      <a:pt x="954867" y="-1238"/>
                      <a:pt x="962987" y="2552"/>
                    </a:cubicBezTo>
                    <a:cubicBezTo>
                      <a:pt x="967589" y="4717"/>
                      <a:pt x="971649" y="8236"/>
                      <a:pt x="975438" y="11484"/>
                    </a:cubicBezTo>
                    <a:cubicBezTo>
                      <a:pt x="982476" y="17439"/>
                      <a:pt x="988972" y="23935"/>
                      <a:pt x="995739" y="29890"/>
                    </a:cubicBezTo>
                    <a:cubicBezTo>
                      <a:pt x="1040942" y="70221"/>
                      <a:pt x="1040942" y="69950"/>
                      <a:pt x="1100491" y="81318"/>
                    </a:cubicBezTo>
                    <a:cubicBezTo>
                      <a:pt x="1121062" y="85108"/>
                      <a:pt x="1141092" y="91063"/>
                      <a:pt x="1159498" y="101890"/>
                    </a:cubicBezTo>
                    <a:cubicBezTo>
                      <a:pt x="1175468" y="111363"/>
                      <a:pt x="1193603" y="109469"/>
                      <a:pt x="1211197" y="106762"/>
                    </a:cubicBezTo>
                    <a:cubicBezTo>
                      <a:pt x="1273723" y="97559"/>
                      <a:pt x="1336250" y="88356"/>
                      <a:pt x="1399047" y="83484"/>
                    </a:cubicBezTo>
                    <a:cubicBezTo>
                      <a:pt x="1459949" y="78882"/>
                      <a:pt x="1521121" y="82401"/>
                      <a:pt x="1581753" y="88897"/>
                    </a:cubicBezTo>
                    <a:cubicBezTo>
                      <a:pt x="1588790" y="89709"/>
                      <a:pt x="1595557" y="90521"/>
                      <a:pt x="1602595" y="90521"/>
                    </a:cubicBezTo>
                    <a:cubicBezTo>
                      <a:pt x="1617753" y="90251"/>
                      <a:pt x="1631287" y="94311"/>
                      <a:pt x="1643467" y="104055"/>
                    </a:cubicBezTo>
                    <a:cubicBezTo>
                      <a:pt x="1666204" y="122461"/>
                      <a:pt x="1694354" y="131393"/>
                      <a:pt x="1720610" y="143033"/>
                    </a:cubicBezTo>
                    <a:cubicBezTo>
                      <a:pt x="1741993" y="152506"/>
                      <a:pt x="1762835" y="163604"/>
                      <a:pt x="1783948" y="173890"/>
                    </a:cubicBezTo>
                    <a:cubicBezTo>
                      <a:pt x="1787737" y="175784"/>
                      <a:pt x="1791797" y="178220"/>
                      <a:pt x="1796128" y="179032"/>
                    </a:cubicBezTo>
                    <a:cubicBezTo>
                      <a:pt x="1830775" y="186611"/>
                      <a:pt x="1861632" y="202852"/>
                      <a:pt x="1891135" y="221258"/>
                    </a:cubicBezTo>
                    <a:cubicBezTo>
                      <a:pt x="1918203" y="238040"/>
                      <a:pt x="1948248" y="248055"/>
                      <a:pt x="1976940" y="261047"/>
                    </a:cubicBezTo>
                    <a:cubicBezTo>
                      <a:pt x="2003737" y="273228"/>
                      <a:pt x="2027015" y="290280"/>
                      <a:pt x="2044338" y="314370"/>
                    </a:cubicBezTo>
                    <a:cubicBezTo>
                      <a:pt x="2048398" y="320055"/>
                      <a:pt x="2053000" y="325198"/>
                      <a:pt x="2058955" y="328987"/>
                    </a:cubicBezTo>
                    <a:cubicBezTo>
                      <a:pt x="2065992" y="333859"/>
                      <a:pt x="2077902" y="329799"/>
                      <a:pt x="2077631" y="321408"/>
                    </a:cubicBezTo>
                    <a:cubicBezTo>
                      <a:pt x="2077090" y="297859"/>
                      <a:pt x="2089270" y="281889"/>
                      <a:pt x="2105782" y="267002"/>
                    </a:cubicBezTo>
                    <a:cubicBezTo>
                      <a:pt x="2116067" y="257799"/>
                      <a:pt x="2124458" y="246972"/>
                      <a:pt x="2135556" y="238311"/>
                    </a:cubicBezTo>
                    <a:cubicBezTo>
                      <a:pt x="2151526" y="226130"/>
                      <a:pt x="2169390" y="219634"/>
                      <a:pt x="2188067" y="213679"/>
                    </a:cubicBezTo>
                    <a:cubicBezTo>
                      <a:pt x="2233541" y="198521"/>
                      <a:pt x="2279826" y="200687"/>
                      <a:pt x="2326112" y="207724"/>
                    </a:cubicBezTo>
                    <a:cubicBezTo>
                      <a:pt x="2340187" y="209890"/>
                      <a:pt x="2353180" y="215574"/>
                      <a:pt x="2362382" y="229649"/>
                    </a:cubicBezTo>
                    <a:cubicBezTo>
                      <a:pt x="2367525" y="237769"/>
                      <a:pt x="2378352" y="244536"/>
                      <a:pt x="2390533" y="244536"/>
                    </a:cubicBezTo>
                    <a:cubicBezTo>
                      <a:pt x="2398924" y="244536"/>
                      <a:pt x="2406773" y="245348"/>
                      <a:pt x="2411916" y="253198"/>
                    </a:cubicBezTo>
                    <a:cubicBezTo>
                      <a:pt x="2413811" y="255904"/>
                      <a:pt x="2417330" y="257799"/>
                      <a:pt x="2420578" y="257529"/>
                    </a:cubicBezTo>
                    <a:cubicBezTo>
                      <a:pt x="2437089" y="256446"/>
                      <a:pt x="2441149" y="269168"/>
                      <a:pt x="2445751" y="280536"/>
                    </a:cubicBezTo>
                    <a:cubicBezTo>
                      <a:pt x="2448728" y="287574"/>
                      <a:pt x="2452518" y="292175"/>
                      <a:pt x="2459284" y="295423"/>
                    </a:cubicBezTo>
                    <a:cubicBezTo>
                      <a:pt x="2496096" y="313829"/>
                      <a:pt x="2517751" y="351453"/>
                      <a:pt x="2512608" y="393949"/>
                    </a:cubicBezTo>
                    <a:cubicBezTo>
                      <a:pt x="2512066" y="397468"/>
                      <a:pt x="2512878" y="400445"/>
                      <a:pt x="2513420" y="403694"/>
                    </a:cubicBezTo>
                    <a:cubicBezTo>
                      <a:pt x="2516939" y="419393"/>
                      <a:pt x="2510442" y="432927"/>
                      <a:pt x="2502322" y="445107"/>
                    </a:cubicBezTo>
                    <a:cubicBezTo>
                      <a:pt x="2497720" y="452145"/>
                      <a:pt x="2487976" y="452686"/>
                      <a:pt x="2479856" y="450250"/>
                    </a:cubicBezTo>
                    <a:cubicBezTo>
                      <a:pt x="2466864" y="446460"/>
                      <a:pt x="2453600" y="447272"/>
                      <a:pt x="2440608" y="445107"/>
                    </a:cubicBezTo>
                    <a:cubicBezTo>
                      <a:pt x="2435736" y="444295"/>
                      <a:pt x="2434112" y="446460"/>
                      <a:pt x="2433029" y="450520"/>
                    </a:cubicBezTo>
                    <a:cubicBezTo>
                      <a:pt x="2429781" y="463513"/>
                      <a:pt x="2422473" y="475423"/>
                      <a:pt x="2421931" y="489227"/>
                    </a:cubicBezTo>
                    <a:cubicBezTo>
                      <a:pt x="2421661" y="496535"/>
                      <a:pt x="2415435" y="499513"/>
                      <a:pt x="2408939" y="500866"/>
                    </a:cubicBezTo>
                    <a:cubicBezTo>
                      <a:pt x="2400277" y="502761"/>
                      <a:pt x="2397300" y="507904"/>
                      <a:pt x="2397570" y="516836"/>
                    </a:cubicBezTo>
                    <a:cubicBezTo>
                      <a:pt x="2398112" y="539032"/>
                      <a:pt x="2392157" y="560415"/>
                      <a:pt x="2387826" y="582069"/>
                    </a:cubicBezTo>
                    <a:cubicBezTo>
                      <a:pt x="2386202" y="589919"/>
                      <a:pt x="2381871" y="593437"/>
                      <a:pt x="2374021" y="593167"/>
                    </a:cubicBezTo>
                    <a:cubicBezTo>
                      <a:pt x="2370774" y="593167"/>
                      <a:pt x="2367255" y="593437"/>
                      <a:pt x="2364277" y="592625"/>
                    </a:cubicBezTo>
                    <a:cubicBezTo>
                      <a:pt x="2352909" y="589107"/>
                      <a:pt x="2345059" y="591813"/>
                      <a:pt x="2341811" y="603723"/>
                    </a:cubicBezTo>
                    <a:cubicBezTo>
                      <a:pt x="2341811" y="603994"/>
                      <a:pt x="2341540" y="604535"/>
                      <a:pt x="2341270" y="604535"/>
                    </a:cubicBezTo>
                    <a:cubicBezTo>
                      <a:pt x="2326653" y="612655"/>
                      <a:pt x="2318533" y="630791"/>
                      <a:pt x="2299315" y="631873"/>
                    </a:cubicBezTo>
                    <a:cubicBezTo>
                      <a:pt x="2294984" y="632144"/>
                      <a:pt x="2291736" y="634580"/>
                      <a:pt x="2289300" y="638099"/>
                    </a:cubicBezTo>
                    <a:cubicBezTo>
                      <a:pt x="2286864" y="641618"/>
                      <a:pt x="2287135" y="644595"/>
                      <a:pt x="2291736" y="645678"/>
                    </a:cubicBezTo>
                    <a:cubicBezTo>
                      <a:pt x="2302563" y="647843"/>
                      <a:pt x="2311766" y="651903"/>
                      <a:pt x="2317992" y="661648"/>
                    </a:cubicBezTo>
                    <a:cubicBezTo>
                      <a:pt x="2318804" y="663001"/>
                      <a:pt x="2322052" y="663272"/>
                      <a:pt x="2323946" y="664084"/>
                    </a:cubicBezTo>
                    <a:cubicBezTo>
                      <a:pt x="2352367" y="676264"/>
                      <a:pt x="2380247" y="688986"/>
                      <a:pt x="2402713" y="711452"/>
                    </a:cubicBezTo>
                    <a:cubicBezTo>
                      <a:pt x="2411646" y="720385"/>
                      <a:pt x="2423285" y="726881"/>
                      <a:pt x="2434382" y="733106"/>
                    </a:cubicBezTo>
                    <a:cubicBezTo>
                      <a:pt x="2443856" y="738520"/>
                      <a:pt x="2453600" y="735813"/>
                      <a:pt x="2462803" y="730670"/>
                    </a:cubicBezTo>
                    <a:cubicBezTo>
                      <a:pt x="2469570" y="726881"/>
                      <a:pt x="2475254" y="721467"/>
                      <a:pt x="2480127" y="715512"/>
                    </a:cubicBezTo>
                    <a:cubicBezTo>
                      <a:pt x="2506924" y="683573"/>
                      <a:pt x="2539134" y="655693"/>
                      <a:pt x="2562141" y="620505"/>
                    </a:cubicBezTo>
                    <a:cubicBezTo>
                      <a:pt x="2592186" y="574761"/>
                      <a:pt x="2618171" y="526580"/>
                      <a:pt x="2633870" y="473799"/>
                    </a:cubicBezTo>
                    <a:cubicBezTo>
                      <a:pt x="2637119" y="463242"/>
                      <a:pt x="2637119" y="452145"/>
                      <a:pt x="2630893" y="441859"/>
                    </a:cubicBezTo>
                    <a:cubicBezTo>
                      <a:pt x="2627645" y="436716"/>
                      <a:pt x="2624938" y="430490"/>
                      <a:pt x="2624126" y="424536"/>
                    </a:cubicBezTo>
                    <a:cubicBezTo>
                      <a:pt x="2621961" y="406942"/>
                      <a:pt x="2614111" y="391513"/>
                      <a:pt x="2606262" y="376355"/>
                    </a:cubicBezTo>
                    <a:cubicBezTo>
                      <a:pt x="2595705" y="355513"/>
                      <a:pt x="2579194" y="339002"/>
                      <a:pt x="2556728" y="330070"/>
                    </a:cubicBezTo>
                    <a:cubicBezTo>
                      <a:pt x="2550232" y="327634"/>
                      <a:pt x="2545360" y="324927"/>
                      <a:pt x="2546442" y="317077"/>
                    </a:cubicBezTo>
                    <a:cubicBezTo>
                      <a:pt x="2547525" y="308957"/>
                      <a:pt x="2553750" y="308686"/>
                      <a:pt x="2559705" y="308416"/>
                    </a:cubicBezTo>
                    <a:cubicBezTo>
                      <a:pt x="2570803" y="307874"/>
                      <a:pt x="2581901" y="307333"/>
                      <a:pt x="2592728" y="309769"/>
                    </a:cubicBezTo>
                    <a:cubicBezTo>
                      <a:pt x="2603826" y="312205"/>
                      <a:pt x="2613029" y="317077"/>
                      <a:pt x="2619795" y="326822"/>
                    </a:cubicBezTo>
                    <a:cubicBezTo>
                      <a:pt x="2634953" y="348476"/>
                      <a:pt x="2647404" y="347664"/>
                      <a:pt x="2658502" y="324386"/>
                    </a:cubicBezTo>
                    <a:cubicBezTo>
                      <a:pt x="2666893" y="307333"/>
                      <a:pt x="2673389" y="289468"/>
                      <a:pt x="2674201" y="269709"/>
                    </a:cubicBezTo>
                    <a:cubicBezTo>
                      <a:pt x="2675284" y="249950"/>
                      <a:pt x="2682051" y="231002"/>
                      <a:pt x="2688006" y="212055"/>
                    </a:cubicBezTo>
                    <a:cubicBezTo>
                      <a:pt x="2691254" y="202311"/>
                      <a:pt x="2700998" y="198792"/>
                      <a:pt x="2711555" y="201769"/>
                    </a:cubicBezTo>
                    <a:cubicBezTo>
                      <a:pt x="2721299" y="204476"/>
                      <a:pt x="2720758" y="212596"/>
                      <a:pt x="2719675" y="219634"/>
                    </a:cubicBezTo>
                    <a:cubicBezTo>
                      <a:pt x="2718051" y="231002"/>
                      <a:pt x="2715073" y="242371"/>
                      <a:pt x="2712096" y="257258"/>
                    </a:cubicBezTo>
                    <a:cubicBezTo>
                      <a:pt x="2719133" y="247514"/>
                      <a:pt x="2721840" y="239123"/>
                      <a:pt x="2724006" y="230732"/>
                    </a:cubicBezTo>
                    <a:cubicBezTo>
                      <a:pt x="2726442" y="220446"/>
                      <a:pt x="2729419" y="210160"/>
                      <a:pt x="2734833" y="200687"/>
                    </a:cubicBezTo>
                    <a:cubicBezTo>
                      <a:pt x="2739705" y="192025"/>
                      <a:pt x="2747825" y="189318"/>
                      <a:pt x="2757299" y="193378"/>
                    </a:cubicBezTo>
                    <a:cubicBezTo>
                      <a:pt x="2765961" y="196897"/>
                      <a:pt x="2768667" y="203393"/>
                      <a:pt x="2765419" y="212055"/>
                    </a:cubicBezTo>
                    <a:cubicBezTo>
                      <a:pt x="2763524" y="216927"/>
                      <a:pt x="2764607" y="218551"/>
                      <a:pt x="2769479" y="219363"/>
                    </a:cubicBezTo>
                    <a:cubicBezTo>
                      <a:pt x="2780306" y="220987"/>
                      <a:pt x="2783825" y="228296"/>
                      <a:pt x="2782742" y="238581"/>
                    </a:cubicBezTo>
                    <a:cubicBezTo>
                      <a:pt x="2779765" y="266190"/>
                      <a:pt x="2778682" y="294340"/>
                      <a:pt x="2770291" y="321137"/>
                    </a:cubicBezTo>
                    <a:cubicBezTo>
                      <a:pt x="2768667" y="326280"/>
                      <a:pt x="2766773" y="331694"/>
                      <a:pt x="2773269" y="337378"/>
                    </a:cubicBezTo>
                    <a:cubicBezTo>
                      <a:pt x="2776788" y="320055"/>
                      <a:pt x="2789239" y="307333"/>
                      <a:pt x="2792216" y="290551"/>
                    </a:cubicBezTo>
                    <a:cubicBezTo>
                      <a:pt x="2793299" y="284867"/>
                      <a:pt x="2795464" y="279183"/>
                      <a:pt x="2798442" y="274310"/>
                    </a:cubicBezTo>
                    <a:cubicBezTo>
                      <a:pt x="2803585" y="265649"/>
                      <a:pt x="2813870" y="266190"/>
                      <a:pt x="2823885" y="275122"/>
                    </a:cubicBezTo>
                    <a:cubicBezTo>
                      <a:pt x="2823885" y="282431"/>
                      <a:pt x="2823885" y="289739"/>
                      <a:pt x="2823885" y="297047"/>
                    </a:cubicBezTo>
                    <a:cubicBezTo>
                      <a:pt x="2815765" y="318431"/>
                      <a:pt x="2807645" y="340085"/>
                      <a:pt x="2799253" y="361468"/>
                    </a:cubicBezTo>
                    <a:cubicBezTo>
                      <a:pt x="2797359" y="366611"/>
                      <a:pt x="2798712" y="371754"/>
                      <a:pt x="2798171" y="376897"/>
                    </a:cubicBezTo>
                    <a:cubicBezTo>
                      <a:pt x="2796276" y="398280"/>
                      <a:pt x="2788156" y="418039"/>
                      <a:pt x="2780848" y="438069"/>
                    </a:cubicBezTo>
                    <a:cubicBezTo>
                      <a:pt x="2772998" y="459453"/>
                      <a:pt x="2759464" y="477047"/>
                      <a:pt x="2745660" y="494641"/>
                    </a:cubicBezTo>
                    <a:cubicBezTo>
                      <a:pt x="2725088" y="520626"/>
                      <a:pt x="2716156" y="552295"/>
                      <a:pt x="2707224" y="583964"/>
                    </a:cubicBezTo>
                    <a:cubicBezTo>
                      <a:pt x="2698292" y="614821"/>
                      <a:pt x="2686923" y="645137"/>
                      <a:pt x="2675555" y="675182"/>
                    </a:cubicBezTo>
                    <a:cubicBezTo>
                      <a:pt x="2660126" y="715242"/>
                      <a:pt x="2639013" y="752054"/>
                      <a:pt x="2616277" y="788054"/>
                    </a:cubicBezTo>
                    <a:cubicBezTo>
                      <a:pt x="2600307" y="813226"/>
                      <a:pt x="2584878" y="839211"/>
                      <a:pt x="2565389" y="862219"/>
                    </a:cubicBezTo>
                    <a:cubicBezTo>
                      <a:pt x="2557540" y="871422"/>
                      <a:pt x="2550502" y="881437"/>
                      <a:pt x="2543735" y="891452"/>
                    </a:cubicBezTo>
                    <a:cubicBezTo>
                      <a:pt x="2531284" y="910128"/>
                      <a:pt x="2516939" y="916895"/>
                      <a:pt x="2494743" y="911752"/>
                    </a:cubicBezTo>
                    <a:cubicBezTo>
                      <a:pt x="2477149" y="907692"/>
                      <a:pt x="2459555" y="903362"/>
                      <a:pt x="2442773" y="897136"/>
                    </a:cubicBezTo>
                    <a:cubicBezTo>
                      <a:pt x="2396488" y="880625"/>
                      <a:pt x="2348849" y="867903"/>
                      <a:pt x="2302563" y="851392"/>
                    </a:cubicBezTo>
                    <a:cubicBezTo>
                      <a:pt x="2264668" y="837858"/>
                      <a:pt x="2227315" y="821888"/>
                      <a:pt x="2193481" y="799693"/>
                    </a:cubicBezTo>
                    <a:cubicBezTo>
                      <a:pt x="2189691" y="797256"/>
                      <a:pt x="2185360" y="795903"/>
                      <a:pt x="2180759" y="797527"/>
                    </a:cubicBezTo>
                    <a:cubicBezTo>
                      <a:pt x="2171014" y="801046"/>
                      <a:pt x="2164789" y="796444"/>
                      <a:pt x="2158834" y="789678"/>
                    </a:cubicBezTo>
                    <a:cubicBezTo>
                      <a:pt x="2145030" y="774520"/>
                      <a:pt x="2131225" y="759091"/>
                      <a:pt x="2109571" y="754490"/>
                    </a:cubicBezTo>
                    <a:cubicBezTo>
                      <a:pt x="2100368" y="752595"/>
                      <a:pt x="2093331" y="753407"/>
                      <a:pt x="2085481" y="760174"/>
                    </a:cubicBezTo>
                    <a:cubicBezTo>
                      <a:pt x="2060579" y="781828"/>
                      <a:pt x="2035406" y="803753"/>
                      <a:pt x="2005631" y="818099"/>
                    </a:cubicBezTo>
                    <a:cubicBezTo>
                      <a:pt x="1980188" y="830550"/>
                      <a:pt x="1953120" y="838941"/>
                      <a:pt x="1927406" y="850850"/>
                    </a:cubicBezTo>
                    <a:cubicBezTo>
                      <a:pt x="1896008" y="865737"/>
                      <a:pt x="1865421" y="882519"/>
                      <a:pt x="1841331" y="908775"/>
                    </a:cubicBezTo>
                    <a:cubicBezTo>
                      <a:pt x="1829692" y="921497"/>
                      <a:pt x="1814805" y="929888"/>
                      <a:pt x="1799376" y="936925"/>
                    </a:cubicBezTo>
                    <a:cubicBezTo>
                      <a:pt x="1772579" y="949376"/>
                      <a:pt x="1748219" y="965346"/>
                      <a:pt x="1723858" y="981858"/>
                    </a:cubicBezTo>
                    <a:cubicBezTo>
                      <a:pt x="1697602" y="999722"/>
                      <a:pt x="1672159" y="1019211"/>
                      <a:pt x="1646444" y="1037887"/>
                    </a:cubicBezTo>
                    <a:cubicBezTo>
                      <a:pt x="1643738" y="1039782"/>
                      <a:pt x="1639948" y="1041677"/>
                      <a:pt x="1640219" y="1044925"/>
                    </a:cubicBezTo>
                    <a:cubicBezTo>
                      <a:pt x="1640760" y="1049256"/>
                      <a:pt x="1645632" y="1047090"/>
                      <a:pt x="1648339" y="1048444"/>
                    </a:cubicBezTo>
                    <a:cubicBezTo>
                      <a:pt x="1680279" y="1061707"/>
                      <a:pt x="1714925" y="1068203"/>
                      <a:pt x="1745512" y="1085256"/>
                    </a:cubicBezTo>
                    <a:cubicBezTo>
                      <a:pt x="1749031" y="1087151"/>
                      <a:pt x="1753091" y="1088233"/>
                      <a:pt x="1756339" y="1090669"/>
                    </a:cubicBezTo>
                    <a:cubicBezTo>
                      <a:pt x="1785572" y="1113677"/>
                      <a:pt x="1819406" y="1127752"/>
                      <a:pt x="1852429" y="1143722"/>
                    </a:cubicBezTo>
                    <a:cubicBezTo>
                      <a:pt x="1890324" y="1161857"/>
                      <a:pt x="1927135" y="1182699"/>
                      <a:pt x="1962865" y="1205165"/>
                    </a:cubicBezTo>
                    <a:cubicBezTo>
                      <a:pt x="2007255" y="1233316"/>
                      <a:pt x="2052188" y="1260383"/>
                      <a:pt x="2099827" y="1282849"/>
                    </a:cubicBezTo>
                    <a:cubicBezTo>
                      <a:pt x="2117150" y="1290970"/>
                      <a:pt x="2132308" y="1302609"/>
                      <a:pt x="2145571" y="1316413"/>
                    </a:cubicBezTo>
                    <a:cubicBezTo>
                      <a:pt x="2153691" y="1325075"/>
                      <a:pt x="2156939" y="1335631"/>
                      <a:pt x="2157751" y="1347541"/>
                    </a:cubicBezTo>
                    <a:cubicBezTo>
                      <a:pt x="2160458" y="1380293"/>
                      <a:pt x="2149902" y="1407360"/>
                      <a:pt x="2130954" y="1434428"/>
                    </a:cubicBezTo>
                    <a:cubicBezTo>
                      <a:pt x="2102533" y="1475300"/>
                      <a:pt x="2066263" y="1508593"/>
                      <a:pt x="2034052" y="1545405"/>
                    </a:cubicBezTo>
                    <a:cubicBezTo>
                      <a:pt x="1991015" y="1594397"/>
                      <a:pt x="1945541" y="1640683"/>
                      <a:pt x="1898985" y="1686157"/>
                    </a:cubicBezTo>
                    <a:cubicBezTo>
                      <a:pt x="1874624" y="1709976"/>
                      <a:pt x="1847557" y="1731089"/>
                      <a:pt x="1822654" y="1754367"/>
                    </a:cubicBezTo>
                    <a:cubicBezTo>
                      <a:pt x="1793421" y="1781976"/>
                      <a:pt x="1766083" y="1811480"/>
                      <a:pt x="1742264" y="1844231"/>
                    </a:cubicBezTo>
                    <a:cubicBezTo>
                      <a:pt x="1720880" y="1873194"/>
                      <a:pt x="1707076" y="1905945"/>
                      <a:pt x="1693813" y="1938968"/>
                    </a:cubicBezTo>
                    <a:cubicBezTo>
                      <a:pt x="1688670" y="1951960"/>
                      <a:pt x="1698956" y="1961705"/>
                      <a:pt x="1701933" y="1973073"/>
                    </a:cubicBezTo>
                    <a:cubicBezTo>
                      <a:pt x="1703557" y="1979028"/>
                      <a:pt x="1704640" y="1984441"/>
                      <a:pt x="1698685" y="1987419"/>
                    </a:cubicBezTo>
                    <a:cubicBezTo>
                      <a:pt x="1691647" y="1990667"/>
                      <a:pt x="1694625" y="1993915"/>
                      <a:pt x="1697602" y="1997434"/>
                    </a:cubicBezTo>
                    <a:cubicBezTo>
                      <a:pt x="1714113" y="2017464"/>
                      <a:pt x="1732249" y="2035599"/>
                      <a:pt x="1748489" y="2055629"/>
                    </a:cubicBezTo>
                    <a:cubicBezTo>
                      <a:pt x="1760128" y="2069975"/>
                      <a:pt x="1773121" y="2078095"/>
                      <a:pt x="1790444" y="2082697"/>
                    </a:cubicBezTo>
                    <a:cubicBezTo>
                      <a:pt x="1798023" y="2084592"/>
                      <a:pt x="1800459" y="2094336"/>
                      <a:pt x="1806143" y="2100020"/>
                    </a:cubicBezTo>
                    <a:cubicBezTo>
                      <a:pt x="1810203" y="2104080"/>
                      <a:pt x="1813722" y="2105975"/>
                      <a:pt x="1818865" y="2107058"/>
                    </a:cubicBezTo>
                    <a:cubicBezTo>
                      <a:pt x="1838354" y="2110577"/>
                      <a:pt x="1857842" y="2114366"/>
                      <a:pt x="1877331" y="2117885"/>
                    </a:cubicBezTo>
                    <a:cubicBezTo>
                      <a:pt x="1896008" y="2121404"/>
                      <a:pt x="1909000" y="2136832"/>
                      <a:pt x="1909541" y="2160652"/>
                    </a:cubicBezTo>
                    <a:cubicBezTo>
                      <a:pt x="1910083" y="2177704"/>
                      <a:pt x="1901692" y="2190155"/>
                      <a:pt x="1883015" y="2198005"/>
                    </a:cubicBezTo>
                    <a:cubicBezTo>
                      <a:pt x="1862444" y="2206667"/>
                      <a:pt x="1840519" y="2209644"/>
                      <a:pt x="1818594" y="2210997"/>
                    </a:cubicBezTo>
                    <a:cubicBezTo>
                      <a:pt x="1797752" y="2212351"/>
                      <a:pt x="1776640" y="2211539"/>
                      <a:pt x="1755797" y="2209373"/>
                    </a:cubicBezTo>
                    <a:cubicBezTo>
                      <a:pt x="1731166" y="2206937"/>
                      <a:pt x="1707617" y="2200441"/>
                      <a:pt x="1685422" y="2189614"/>
                    </a:cubicBezTo>
                    <a:cubicBezTo>
                      <a:pt x="1640219" y="2167419"/>
                      <a:pt x="1594204" y="2147388"/>
                      <a:pt x="1546294" y="2131960"/>
                    </a:cubicBezTo>
                    <a:cubicBezTo>
                      <a:pt x="1521121" y="2123840"/>
                      <a:pt x="1495136" y="2117614"/>
                      <a:pt x="1471588" y="2105975"/>
                    </a:cubicBezTo>
                    <a:cubicBezTo>
                      <a:pt x="1451287" y="2096231"/>
                      <a:pt x="1428550" y="2090546"/>
                      <a:pt x="1412310" y="2073223"/>
                    </a:cubicBezTo>
                    <a:cubicBezTo>
                      <a:pt x="1406625" y="2066998"/>
                      <a:pt x="1400670" y="2060772"/>
                      <a:pt x="1397964" y="2052652"/>
                    </a:cubicBezTo>
                    <a:cubicBezTo>
                      <a:pt x="1394986" y="2043990"/>
                      <a:pt x="1396610" y="2036682"/>
                      <a:pt x="1405813" y="2032622"/>
                    </a:cubicBezTo>
                    <a:cubicBezTo>
                      <a:pt x="1422866" y="2025043"/>
                      <a:pt x="1430986" y="2009344"/>
                      <a:pt x="1437482" y="1993644"/>
                    </a:cubicBezTo>
                    <a:cubicBezTo>
                      <a:pt x="1443708" y="1978757"/>
                      <a:pt x="1449122" y="1963600"/>
                      <a:pt x="1459407" y="1950878"/>
                    </a:cubicBezTo>
                    <a:cubicBezTo>
                      <a:pt x="1468340" y="1939780"/>
                      <a:pt x="1474565" y="1926517"/>
                      <a:pt x="1481061" y="1913795"/>
                    </a:cubicBezTo>
                    <a:cubicBezTo>
                      <a:pt x="1485663" y="1904592"/>
                      <a:pt x="1492700" y="1901073"/>
                      <a:pt x="1501633" y="1904863"/>
                    </a:cubicBezTo>
                    <a:cubicBezTo>
                      <a:pt x="1507588" y="1907299"/>
                      <a:pt x="1510565" y="1904863"/>
                      <a:pt x="1514084" y="1901344"/>
                    </a:cubicBezTo>
                    <a:cubicBezTo>
                      <a:pt x="1521121" y="1894306"/>
                      <a:pt x="1527076" y="1886998"/>
                      <a:pt x="1532219" y="1878066"/>
                    </a:cubicBezTo>
                    <a:cubicBezTo>
                      <a:pt x="1539527" y="1864803"/>
                      <a:pt x="1551437" y="1853976"/>
                      <a:pt x="1558475" y="1840171"/>
                    </a:cubicBezTo>
                    <a:cubicBezTo>
                      <a:pt x="1571467" y="1814728"/>
                      <a:pt x="1595016" y="1797946"/>
                      <a:pt x="1610174" y="1774126"/>
                    </a:cubicBezTo>
                    <a:cubicBezTo>
                      <a:pt x="1629392" y="1743811"/>
                      <a:pt x="1649422" y="1714036"/>
                      <a:pt x="1668369" y="1683720"/>
                    </a:cubicBezTo>
                    <a:cubicBezTo>
                      <a:pt x="1682986" y="1660442"/>
                      <a:pt x="1696519" y="1636352"/>
                      <a:pt x="1711407" y="1613345"/>
                    </a:cubicBezTo>
                    <a:cubicBezTo>
                      <a:pt x="1724940" y="1592232"/>
                      <a:pt x="1734685" y="1569225"/>
                      <a:pt x="1746594" y="1547300"/>
                    </a:cubicBezTo>
                    <a:cubicBezTo>
                      <a:pt x="1755256" y="1531601"/>
                      <a:pt x="1764459" y="1515901"/>
                      <a:pt x="1775557" y="1502097"/>
                    </a:cubicBezTo>
                    <a:cubicBezTo>
                      <a:pt x="1796669" y="1475300"/>
                      <a:pt x="1819406" y="1449586"/>
                      <a:pt x="1844309" y="1426037"/>
                    </a:cubicBezTo>
                    <a:cubicBezTo>
                      <a:pt x="1852699" y="1418187"/>
                      <a:pt x="1852158" y="1417917"/>
                      <a:pt x="1841060" y="1414668"/>
                    </a:cubicBezTo>
                    <a:cubicBezTo>
                      <a:pt x="1797752" y="1402217"/>
                      <a:pt x="1752820" y="1399511"/>
                      <a:pt x="1708700" y="1392744"/>
                    </a:cubicBezTo>
                    <a:cubicBezTo>
                      <a:pt x="1669452" y="1386789"/>
                      <a:pt x="1629933" y="1382458"/>
                      <a:pt x="1590685" y="1377315"/>
                    </a:cubicBezTo>
                    <a:cubicBezTo>
                      <a:pt x="1578505" y="1375691"/>
                      <a:pt x="1567136" y="1371360"/>
                      <a:pt x="1555497" y="1368383"/>
                    </a:cubicBezTo>
                    <a:cubicBezTo>
                      <a:pt x="1517332" y="1357827"/>
                      <a:pt x="1479437" y="1346458"/>
                      <a:pt x="1440460" y="1338067"/>
                    </a:cubicBezTo>
                    <a:cubicBezTo>
                      <a:pt x="1431257" y="1336172"/>
                      <a:pt x="1422054" y="1332654"/>
                      <a:pt x="1413122" y="1329406"/>
                    </a:cubicBezTo>
                    <a:cubicBezTo>
                      <a:pt x="1407708" y="1327511"/>
                      <a:pt x="1403377" y="1327782"/>
                      <a:pt x="1398505" y="1331030"/>
                    </a:cubicBezTo>
                    <a:cubicBezTo>
                      <a:pt x="1363588" y="1353766"/>
                      <a:pt x="1330295" y="1378127"/>
                      <a:pt x="1299438" y="1406007"/>
                    </a:cubicBezTo>
                    <a:cubicBezTo>
                      <a:pt x="1272911" y="1430097"/>
                      <a:pt x="1248280" y="1456353"/>
                      <a:pt x="1222024" y="1480713"/>
                    </a:cubicBezTo>
                    <a:cubicBezTo>
                      <a:pt x="1202265" y="1498578"/>
                      <a:pt x="1184130" y="1518337"/>
                      <a:pt x="1162476" y="1534578"/>
                    </a:cubicBezTo>
                    <a:cubicBezTo>
                      <a:pt x="1137303" y="1552984"/>
                      <a:pt x="1113213" y="1573285"/>
                      <a:pt x="1090746" y="1594668"/>
                    </a:cubicBezTo>
                    <a:cubicBezTo>
                      <a:pt x="1044731" y="1638518"/>
                      <a:pt x="995468" y="1677495"/>
                      <a:pt x="939168" y="1706999"/>
                    </a:cubicBezTo>
                    <a:cubicBezTo>
                      <a:pt x="919138" y="1717555"/>
                      <a:pt x="903168" y="1733525"/>
                      <a:pt x="886386" y="1748141"/>
                    </a:cubicBezTo>
                    <a:cubicBezTo>
                      <a:pt x="850657" y="1779269"/>
                      <a:pt x="814657" y="1809314"/>
                      <a:pt x="768642" y="1825284"/>
                    </a:cubicBezTo>
                    <a:cubicBezTo>
                      <a:pt x="748341" y="1832322"/>
                      <a:pt x="730747" y="1845855"/>
                      <a:pt x="711259" y="1855058"/>
                    </a:cubicBezTo>
                    <a:cubicBezTo>
                      <a:pt x="682026" y="1868863"/>
                      <a:pt x="657123" y="1888351"/>
                      <a:pt x="632221" y="1908111"/>
                    </a:cubicBezTo>
                    <a:cubicBezTo>
                      <a:pt x="617605" y="1919479"/>
                      <a:pt x="601093" y="1928953"/>
                      <a:pt x="586477" y="1940592"/>
                    </a:cubicBezTo>
                    <a:cubicBezTo>
                      <a:pt x="561033" y="1961163"/>
                      <a:pt x="533154" y="1978216"/>
                      <a:pt x="505815" y="1995539"/>
                    </a:cubicBezTo>
                    <a:cubicBezTo>
                      <a:pt x="475770" y="2014757"/>
                      <a:pt x="446808" y="2035329"/>
                      <a:pt x="418387" y="2056712"/>
                    </a:cubicBezTo>
                    <a:cubicBezTo>
                      <a:pt x="381034" y="2084321"/>
                      <a:pt x="347470" y="2115990"/>
                      <a:pt x="321214" y="2154697"/>
                    </a:cubicBezTo>
                    <a:cubicBezTo>
                      <a:pt x="313094" y="2166607"/>
                      <a:pt x="300372" y="2174185"/>
                      <a:pt x="290357" y="2183930"/>
                    </a:cubicBezTo>
                    <a:cubicBezTo>
                      <a:pt x="285215" y="2189073"/>
                      <a:pt x="281154" y="2195298"/>
                      <a:pt x="275741" y="2200170"/>
                    </a:cubicBezTo>
                    <a:cubicBezTo>
                      <a:pt x="261395" y="2213163"/>
                      <a:pt x="248403" y="2227509"/>
                      <a:pt x="237034" y="2243208"/>
                    </a:cubicBezTo>
                    <a:cubicBezTo>
                      <a:pt x="233786" y="2247809"/>
                      <a:pt x="232162" y="2251328"/>
                      <a:pt x="233786" y="2257283"/>
                    </a:cubicBezTo>
                    <a:cubicBezTo>
                      <a:pt x="237034" y="2268110"/>
                      <a:pt x="229997" y="2282456"/>
                      <a:pt x="219170" y="2286516"/>
                    </a:cubicBezTo>
                    <a:cubicBezTo>
                      <a:pt x="209967" y="2289764"/>
                      <a:pt x="205636" y="2296531"/>
                      <a:pt x="201034" y="2304381"/>
                    </a:cubicBezTo>
                    <a:cubicBezTo>
                      <a:pt x="193997" y="2316832"/>
                      <a:pt x="186147" y="2328741"/>
                      <a:pt x="177756" y="2340110"/>
                    </a:cubicBezTo>
                    <a:cubicBezTo>
                      <a:pt x="173155" y="2346335"/>
                      <a:pt x="168012" y="2352020"/>
                      <a:pt x="165576" y="2359328"/>
                    </a:cubicBezTo>
                    <a:cubicBezTo>
                      <a:pt x="165034" y="2360952"/>
                      <a:pt x="163952" y="2363388"/>
                      <a:pt x="162869" y="2363929"/>
                    </a:cubicBezTo>
                    <a:cubicBezTo>
                      <a:pt x="147711" y="2369072"/>
                      <a:pt x="149335" y="2383147"/>
                      <a:pt x="148252" y="2394516"/>
                    </a:cubicBezTo>
                    <a:cubicBezTo>
                      <a:pt x="147170" y="2406155"/>
                      <a:pt x="143651" y="2415899"/>
                      <a:pt x="136884" y="2424831"/>
                    </a:cubicBezTo>
                    <a:cubicBezTo>
                      <a:pt x="118749" y="2448651"/>
                      <a:pt x="107922" y="2475448"/>
                      <a:pt x="101155" y="2504139"/>
                    </a:cubicBezTo>
                    <a:cubicBezTo>
                      <a:pt x="100613" y="2506576"/>
                      <a:pt x="99801" y="2509012"/>
                      <a:pt x="99260" y="2511718"/>
                    </a:cubicBezTo>
                    <a:cubicBezTo>
                      <a:pt x="95471" y="2528500"/>
                      <a:pt x="87892" y="2542575"/>
                      <a:pt x="70298" y="2548530"/>
                    </a:cubicBezTo>
                    <a:cubicBezTo>
                      <a:pt x="60553" y="2550154"/>
                      <a:pt x="52433" y="2550154"/>
                      <a:pt x="44313" y="2550154"/>
                    </a:cubicBezTo>
                    <a:close/>
                  </a:path>
                </a:pathLst>
              </a:custGeom>
              <a:solidFill>
                <a:schemeClr val="accent4">
                  <a:alpha val="70000"/>
                </a:schemeClr>
              </a:solidFill>
              <a:ln w="27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" name="Graphic 5">
                <a:extLst>
                  <a:ext uri="{FF2B5EF4-FFF2-40B4-BE49-F238E27FC236}">
                    <a16:creationId xmlns:a16="http://schemas.microsoft.com/office/drawing/2014/main" id="{FB9C2AFD-A675-4E1D-B789-A9405B3A6088}"/>
                  </a:ext>
                </a:extLst>
              </p:cNvPr>
              <p:cNvSpPr/>
              <p:nvPr/>
            </p:nvSpPr>
            <p:spPr>
              <a:xfrm rot="701335" flipH="1">
                <a:off x="-2250537" y="-2030472"/>
                <a:ext cx="5850930" cy="6752271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Graphic 232">
                <a:extLst>
                  <a:ext uri="{FF2B5EF4-FFF2-40B4-BE49-F238E27FC236}">
                    <a16:creationId xmlns:a16="http://schemas.microsoft.com/office/drawing/2014/main" id="{8C0B2E1B-F1E6-4819-839D-66FBD1B5DB1A}"/>
                  </a:ext>
                </a:extLst>
              </p:cNvPr>
              <p:cNvSpPr/>
              <p:nvPr/>
            </p:nvSpPr>
            <p:spPr>
              <a:xfrm flipH="1">
                <a:off x="2452700" y="-1993949"/>
                <a:ext cx="5937136" cy="6655985"/>
              </a:xfrm>
              <a:custGeom>
                <a:avLst/>
                <a:gdLst>
                  <a:gd name="connsiteX0" fmla="*/ 3002233 w 3017885"/>
                  <a:gd name="connsiteY0" fmla="*/ 604118 h 3383280"/>
                  <a:gd name="connsiteX1" fmla="*/ 2957573 w 3017885"/>
                  <a:gd name="connsiteY1" fmla="*/ 595321 h 3383280"/>
                  <a:gd name="connsiteX2" fmla="*/ 2930507 w 3017885"/>
                  <a:gd name="connsiteY2" fmla="*/ 593291 h 3383280"/>
                  <a:gd name="connsiteX3" fmla="*/ 2852692 w 3017885"/>
                  <a:gd name="connsiteY3" fmla="*/ 682610 h 3383280"/>
                  <a:gd name="connsiteX4" fmla="*/ 2849308 w 3017885"/>
                  <a:gd name="connsiteY4" fmla="*/ 734036 h 3383280"/>
                  <a:gd name="connsiteX5" fmla="*/ 2806002 w 3017885"/>
                  <a:gd name="connsiteY5" fmla="*/ 671107 h 3383280"/>
                  <a:gd name="connsiteX6" fmla="*/ 2851338 w 3017885"/>
                  <a:gd name="connsiteY6" fmla="*/ 815234 h 3383280"/>
                  <a:gd name="connsiteX7" fmla="*/ 2824272 w 3017885"/>
                  <a:gd name="connsiteY7" fmla="*/ 947182 h 3383280"/>
                  <a:gd name="connsiteX8" fmla="*/ 2705857 w 3017885"/>
                  <a:gd name="connsiteY8" fmla="*/ 1185365 h 3383280"/>
                  <a:gd name="connsiteX9" fmla="*/ 2705857 w 3017885"/>
                  <a:gd name="connsiteY9" fmla="*/ 1185365 h 3383280"/>
                  <a:gd name="connsiteX10" fmla="*/ 2705857 w 3017885"/>
                  <a:gd name="connsiteY10" fmla="*/ 1185365 h 3383280"/>
                  <a:gd name="connsiteX11" fmla="*/ 2668641 w 3017885"/>
                  <a:gd name="connsiteY11" fmla="*/ 1163035 h 3383280"/>
                  <a:gd name="connsiteX12" fmla="*/ 2389182 w 3017885"/>
                  <a:gd name="connsiteY12" fmla="*/ 878840 h 3383280"/>
                  <a:gd name="connsiteX13" fmla="*/ 2363470 w 3017885"/>
                  <a:gd name="connsiteY13" fmla="*/ 845007 h 3383280"/>
                  <a:gd name="connsiteX14" fmla="*/ 2327607 w 3017885"/>
                  <a:gd name="connsiteY14" fmla="*/ 706293 h 3383280"/>
                  <a:gd name="connsiteX15" fmla="*/ 2380386 w 3017885"/>
                  <a:gd name="connsiteY15" fmla="*/ 775988 h 3383280"/>
                  <a:gd name="connsiteX16" fmla="*/ 2415572 w 3017885"/>
                  <a:gd name="connsiteY16" fmla="*/ 784785 h 3383280"/>
                  <a:gd name="connsiteX17" fmla="*/ 2477824 w 3017885"/>
                  <a:gd name="connsiteY17" fmla="*/ 738772 h 3383280"/>
                  <a:gd name="connsiteX18" fmla="*/ 2477824 w 3017885"/>
                  <a:gd name="connsiteY18" fmla="*/ 725916 h 3383280"/>
                  <a:gd name="connsiteX19" fmla="*/ 2488651 w 3017885"/>
                  <a:gd name="connsiteY19" fmla="*/ 726592 h 3383280"/>
                  <a:gd name="connsiteX20" fmla="*/ 2495417 w 3017885"/>
                  <a:gd name="connsiteY20" fmla="*/ 723886 h 3383280"/>
                  <a:gd name="connsiteX21" fmla="*/ 2518424 w 3017885"/>
                  <a:gd name="connsiteY21" fmla="*/ 708999 h 3383280"/>
                  <a:gd name="connsiteX22" fmla="*/ 2533987 w 3017885"/>
                  <a:gd name="connsiteY22" fmla="*/ 697496 h 3383280"/>
                  <a:gd name="connsiteX23" fmla="*/ 2542783 w 3017885"/>
                  <a:gd name="connsiteY23" fmla="*/ 655543 h 3383280"/>
                  <a:gd name="connsiteX24" fmla="*/ 2561730 w 3017885"/>
                  <a:gd name="connsiteY24" fmla="*/ 639304 h 3383280"/>
                  <a:gd name="connsiteX25" fmla="*/ 2617892 w 3017885"/>
                  <a:gd name="connsiteY25" fmla="*/ 590584 h 3383280"/>
                  <a:gd name="connsiteX26" fmla="*/ 2642252 w 3017885"/>
                  <a:gd name="connsiteY26" fmla="*/ 552015 h 3383280"/>
                  <a:gd name="connsiteX27" fmla="*/ 2642928 w 3017885"/>
                  <a:gd name="connsiteY27" fmla="*/ 445780 h 3383280"/>
                  <a:gd name="connsiteX28" fmla="*/ 2642928 w 3017885"/>
                  <a:gd name="connsiteY28" fmla="*/ 445780 h 3383280"/>
                  <a:gd name="connsiteX29" fmla="*/ 2575263 w 3017885"/>
                  <a:gd name="connsiteY29" fmla="*/ 341575 h 3383280"/>
                  <a:gd name="connsiteX30" fmla="*/ 2575263 w 3017885"/>
                  <a:gd name="connsiteY30" fmla="*/ 341575 h 3383280"/>
                  <a:gd name="connsiteX31" fmla="*/ 2548873 w 3017885"/>
                  <a:gd name="connsiteY31" fmla="*/ 316539 h 3383280"/>
                  <a:gd name="connsiteX32" fmla="*/ 2525867 w 3017885"/>
                  <a:gd name="connsiteY32" fmla="*/ 307066 h 3383280"/>
                  <a:gd name="connsiteX33" fmla="*/ 2330990 w 3017885"/>
                  <a:gd name="connsiteY33" fmla="*/ 236017 h 3383280"/>
                  <a:gd name="connsiteX34" fmla="*/ 2171299 w 3017885"/>
                  <a:gd name="connsiteY34" fmla="*/ 257670 h 3383280"/>
                  <a:gd name="connsiteX35" fmla="*/ 2012285 w 3017885"/>
                  <a:gd name="connsiteY35" fmla="*/ 332778 h 3383280"/>
                  <a:gd name="connsiteX36" fmla="*/ 1904697 w 3017885"/>
                  <a:gd name="connsiteY36" fmla="*/ 313155 h 3383280"/>
                  <a:gd name="connsiteX37" fmla="*/ 1904697 w 3017885"/>
                  <a:gd name="connsiteY37" fmla="*/ 313155 h 3383280"/>
                  <a:gd name="connsiteX38" fmla="*/ 1782222 w 3017885"/>
                  <a:gd name="connsiteY38" fmla="*/ 250903 h 3383280"/>
                  <a:gd name="connsiteX39" fmla="*/ 1762599 w 3017885"/>
                  <a:gd name="connsiteY39" fmla="*/ 208274 h 3383280"/>
                  <a:gd name="connsiteX40" fmla="*/ 1639448 w 3017885"/>
                  <a:gd name="connsiteY40" fmla="*/ 164291 h 3383280"/>
                  <a:gd name="connsiteX41" fmla="*/ 1705083 w 3017885"/>
                  <a:gd name="connsiteY41" fmla="*/ 234663 h 3383280"/>
                  <a:gd name="connsiteX42" fmla="*/ 1731473 w 3017885"/>
                  <a:gd name="connsiteY42" fmla="*/ 295562 h 3383280"/>
                  <a:gd name="connsiteX43" fmla="*/ 1797108 w 3017885"/>
                  <a:gd name="connsiteY43" fmla="*/ 376761 h 3383280"/>
                  <a:gd name="connsiteX44" fmla="*/ 2019051 w 3017885"/>
                  <a:gd name="connsiteY44" fmla="*/ 523596 h 3383280"/>
                  <a:gd name="connsiteX45" fmla="*/ 1754479 w 3017885"/>
                  <a:gd name="connsiteY45" fmla="*/ 395031 h 3383280"/>
                  <a:gd name="connsiteX46" fmla="*/ 1493966 w 3017885"/>
                  <a:gd name="connsiteY46" fmla="*/ 286089 h 3383280"/>
                  <a:gd name="connsiteX47" fmla="*/ 1044667 w 3017885"/>
                  <a:gd name="connsiteY47" fmla="*/ 152788 h 3383280"/>
                  <a:gd name="connsiteX48" fmla="*/ 872796 w 3017885"/>
                  <a:gd name="connsiteY48" fmla="*/ 116249 h 3383280"/>
                  <a:gd name="connsiteX49" fmla="*/ 872796 w 3017885"/>
                  <a:gd name="connsiteY49" fmla="*/ 116249 h 3383280"/>
                  <a:gd name="connsiteX50" fmla="*/ 872796 w 3017885"/>
                  <a:gd name="connsiteY50" fmla="*/ 116249 h 3383280"/>
                  <a:gd name="connsiteX51" fmla="*/ 861970 w 3017885"/>
                  <a:gd name="connsiteY51" fmla="*/ 102715 h 3383280"/>
                  <a:gd name="connsiteX52" fmla="*/ 677243 w 3017885"/>
                  <a:gd name="connsiteY52" fmla="*/ 38433 h 3383280"/>
                  <a:gd name="connsiteX53" fmla="*/ 619727 w 3017885"/>
                  <a:gd name="connsiteY53" fmla="*/ 9337 h 3383280"/>
                  <a:gd name="connsiteX54" fmla="*/ 571008 w 3017885"/>
                  <a:gd name="connsiteY54" fmla="*/ 24900 h 3383280"/>
                  <a:gd name="connsiteX55" fmla="*/ 571008 w 3017885"/>
                  <a:gd name="connsiteY55" fmla="*/ 24900 h 3383280"/>
                  <a:gd name="connsiteX56" fmla="*/ 559505 w 3017885"/>
                  <a:gd name="connsiteY56" fmla="*/ 35727 h 3383280"/>
                  <a:gd name="connsiteX57" fmla="*/ 559505 w 3017885"/>
                  <a:gd name="connsiteY57" fmla="*/ 35727 h 3383280"/>
                  <a:gd name="connsiteX58" fmla="*/ 493192 w 3017885"/>
                  <a:gd name="connsiteY58" fmla="*/ 104069 h 3383280"/>
                  <a:gd name="connsiteX59" fmla="*/ 493192 w 3017885"/>
                  <a:gd name="connsiteY59" fmla="*/ 104069 h 3383280"/>
                  <a:gd name="connsiteX60" fmla="*/ 485072 w 3017885"/>
                  <a:gd name="connsiteY60" fmla="*/ 139255 h 3383280"/>
                  <a:gd name="connsiteX61" fmla="*/ 547325 w 3017885"/>
                  <a:gd name="connsiteY61" fmla="*/ 169704 h 3383280"/>
                  <a:gd name="connsiteX62" fmla="*/ 612960 w 3017885"/>
                  <a:gd name="connsiteY62" fmla="*/ 192034 h 3383280"/>
                  <a:gd name="connsiteX63" fmla="*/ 610254 w 3017885"/>
                  <a:gd name="connsiteY63" fmla="*/ 220454 h 3383280"/>
                  <a:gd name="connsiteX64" fmla="*/ 586571 w 3017885"/>
                  <a:gd name="connsiteY64" fmla="*/ 244813 h 3383280"/>
                  <a:gd name="connsiteX65" fmla="*/ 612960 w 3017885"/>
                  <a:gd name="connsiteY65" fmla="*/ 254286 h 3383280"/>
                  <a:gd name="connsiteX66" fmla="*/ 732052 w 3017885"/>
                  <a:gd name="connsiteY66" fmla="*/ 236693 h 3383280"/>
                  <a:gd name="connsiteX67" fmla="*/ 1008127 w 3017885"/>
                  <a:gd name="connsiteY67" fmla="*/ 273909 h 3383280"/>
                  <a:gd name="connsiteX68" fmla="*/ 1008127 w 3017885"/>
                  <a:gd name="connsiteY68" fmla="*/ 273909 h 3383280"/>
                  <a:gd name="connsiteX69" fmla="*/ 1313299 w 3017885"/>
                  <a:gd name="connsiteY69" fmla="*/ 379468 h 3383280"/>
                  <a:gd name="connsiteX70" fmla="*/ 1410738 w 3017885"/>
                  <a:gd name="connsiteY70" fmla="*/ 421420 h 3383280"/>
                  <a:gd name="connsiteX71" fmla="*/ 1777485 w 3017885"/>
                  <a:gd name="connsiteY71" fmla="*/ 609531 h 3383280"/>
                  <a:gd name="connsiteX72" fmla="*/ 1704407 w 3017885"/>
                  <a:gd name="connsiteY72" fmla="*/ 711029 h 3383280"/>
                  <a:gd name="connsiteX73" fmla="*/ 1612381 w 3017885"/>
                  <a:gd name="connsiteY73" fmla="*/ 831474 h 3383280"/>
                  <a:gd name="connsiteX74" fmla="*/ 1571105 w 3017885"/>
                  <a:gd name="connsiteY74" fmla="*/ 891020 h 3383280"/>
                  <a:gd name="connsiteX75" fmla="*/ 1439834 w 3017885"/>
                  <a:gd name="connsiteY75" fmla="*/ 1104843 h 3383280"/>
                  <a:gd name="connsiteX76" fmla="*/ 1439834 w 3017885"/>
                  <a:gd name="connsiteY76" fmla="*/ 1104843 h 3383280"/>
                  <a:gd name="connsiteX77" fmla="*/ 1439834 w 3017885"/>
                  <a:gd name="connsiteY77" fmla="*/ 1104843 h 3383280"/>
                  <a:gd name="connsiteX78" fmla="*/ 1388408 w 3017885"/>
                  <a:gd name="connsiteY78" fmla="*/ 1175215 h 3383280"/>
                  <a:gd name="connsiteX79" fmla="*/ 1388408 w 3017885"/>
                  <a:gd name="connsiteY79" fmla="*/ 1175215 h 3383280"/>
                  <a:gd name="connsiteX80" fmla="*/ 1388408 w 3017885"/>
                  <a:gd name="connsiteY80" fmla="*/ 1175215 h 3383280"/>
                  <a:gd name="connsiteX81" fmla="*/ 1390438 w 3017885"/>
                  <a:gd name="connsiteY81" fmla="*/ 1183335 h 3383280"/>
                  <a:gd name="connsiteX82" fmla="*/ 1374875 w 3017885"/>
                  <a:gd name="connsiteY82" fmla="*/ 1200252 h 3383280"/>
                  <a:gd name="connsiteX83" fmla="*/ 1324126 w 3017885"/>
                  <a:gd name="connsiteY83" fmla="*/ 1236791 h 3383280"/>
                  <a:gd name="connsiteX84" fmla="*/ 1203681 w 3017885"/>
                  <a:gd name="connsiteY84" fmla="*/ 1327463 h 3383280"/>
                  <a:gd name="connsiteX85" fmla="*/ 1085266 w 3017885"/>
                  <a:gd name="connsiteY85" fmla="*/ 1497304 h 3383280"/>
                  <a:gd name="connsiteX86" fmla="*/ 1005421 w 3017885"/>
                  <a:gd name="connsiteY86" fmla="*/ 1774056 h 3383280"/>
                  <a:gd name="connsiteX87" fmla="*/ 1005421 w 3017885"/>
                  <a:gd name="connsiteY87" fmla="*/ 1774056 h 3383280"/>
                  <a:gd name="connsiteX88" fmla="*/ 1005421 w 3017885"/>
                  <a:gd name="connsiteY88" fmla="*/ 1774056 h 3383280"/>
                  <a:gd name="connsiteX89" fmla="*/ 952642 w 3017885"/>
                  <a:gd name="connsiteY89" fmla="*/ 1830218 h 3383280"/>
                  <a:gd name="connsiteX90" fmla="*/ 794981 w 3017885"/>
                  <a:gd name="connsiteY90" fmla="*/ 2026448 h 3383280"/>
                  <a:gd name="connsiteX91" fmla="*/ 734759 w 3017885"/>
                  <a:gd name="connsiteY91" fmla="*/ 2065695 h 3383280"/>
                  <a:gd name="connsiteX92" fmla="*/ 650853 w 3017885"/>
                  <a:gd name="connsiteY92" fmla="*/ 2144187 h 3383280"/>
                  <a:gd name="connsiteX93" fmla="*/ 610930 w 3017885"/>
                  <a:gd name="connsiteY93" fmla="*/ 2171930 h 3383280"/>
                  <a:gd name="connsiteX94" fmla="*/ 566271 w 3017885"/>
                  <a:gd name="connsiteY94" fmla="*/ 2206439 h 3383280"/>
                  <a:gd name="connsiteX95" fmla="*/ 430263 w 3017885"/>
                  <a:gd name="connsiteY95" fmla="*/ 2381693 h 3383280"/>
                  <a:gd name="connsiteX96" fmla="*/ 333502 w 3017885"/>
                  <a:gd name="connsiteY96" fmla="*/ 2566420 h 3383280"/>
                  <a:gd name="connsiteX97" fmla="*/ 174487 w 3017885"/>
                  <a:gd name="connsiteY97" fmla="*/ 2816106 h 3383280"/>
                  <a:gd name="connsiteX98" fmla="*/ 128475 w 3017885"/>
                  <a:gd name="connsiteY98" fmla="*/ 2819489 h 3383280"/>
                  <a:gd name="connsiteX99" fmla="*/ 29006 w 3017885"/>
                  <a:gd name="connsiteY99" fmla="*/ 2834376 h 3383280"/>
                  <a:gd name="connsiteX100" fmla="*/ 17503 w 3017885"/>
                  <a:gd name="connsiteY100" fmla="*/ 2836406 h 3383280"/>
                  <a:gd name="connsiteX101" fmla="*/ 1940 w 3017885"/>
                  <a:gd name="connsiteY101" fmla="*/ 2841142 h 3383280"/>
                  <a:gd name="connsiteX102" fmla="*/ 31713 w 3017885"/>
                  <a:gd name="connsiteY102" fmla="*/ 3159171 h 3383280"/>
                  <a:gd name="connsiteX103" fmla="*/ 60809 w 3017885"/>
                  <a:gd name="connsiteY103" fmla="*/ 3276909 h 3383280"/>
                  <a:gd name="connsiteX104" fmla="*/ 60809 w 3017885"/>
                  <a:gd name="connsiteY104" fmla="*/ 3276909 h 3383280"/>
                  <a:gd name="connsiteX105" fmla="*/ 123738 w 3017885"/>
                  <a:gd name="connsiteY105" fmla="*/ 3372317 h 3383280"/>
                  <a:gd name="connsiteX106" fmla="*/ 189374 w 3017885"/>
                  <a:gd name="connsiteY106" fmla="*/ 3368934 h 3383280"/>
                  <a:gd name="connsiteX107" fmla="*/ 189374 w 3017885"/>
                  <a:gd name="connsiteY107" fmla="*/ 3368934 h 3383280"/>
                  <a:gd name="connsiteX108" fmla="*/ 189374 w 3017885"/>
                  <a:gd name="connsiteY108" fmla="*/ 3368934 h 3383280"/>
                  <a:gd name="connsiteX109" fmla="*/ 189374 w 3017885"/>
                  <a:gd name="connsiteY109" fmla="*/ 3368934 h 3383280"/>
                  <a:gd name="connsiteX110" fmla="*/ 189374 w 3017885"/>
                  <a:gd name="connsiteY110" fmla="*/ 3368934 h 3383280"/>
                  <a:gd name="connsiteX111" fmla="*/ 229297 w 3017885"/>
                  <a:gd name="connsiteY111" fmla="*/ 3186237 h 3383280"/>
                  <a:gd name="connsiteX112" fmla="*/ 242830 w 3017885"/>
                  <a:gd name="connsiteY112" fmla="*/ 3132781 h 3383280"/>
                  <a:gd name="connsiteX113" fmla="*/ 374778 w 3017885"/>
                  <a:gd name="connsiteY113" fmla="*/ 2987977 h 3383280"/>
                  <a:gd name="connsiteX114" fmla="*/ 374778 w 3017885"/>
                  <a:gd name="connsiteY114" fmla="*/ 2987977 h 3383280"/>
                  <a:gd name="connsiteX115" fmla="*/ 388311 w 3017885"/>
                  <a:gd name="connsiteY115" fmla="*/ 2990683 h 3383280"/>
                  <a:gd name="connsiteX116" fmla="*/ 367334 w 3017885"/>
                  <a:gd name="connsiteY116" fmla="*/ 2945348 h 3383280"/>
                  <a:gd name="connsiteX117" fmla="*/ 346358 w 3017885"/>
                  <a:gd name="connsiteY117" fmla="*/ 2874975 h 3383280"/>
                  <a:gd name="connsiteX118" fmla="*/ 439060 w 3017885"/>
                  <a:gd name="connsiteY118" fmla="*/ 2734231 h 3383280"/>
                  <a:gd name="connsiteX119" fmla="*/ 439060 w 3017885"/>
                  <a:gd name="connsiteY119" fmla="*/ 2734231 h 3383280"/>
                  <a:gd name="connsiteX120" fmla="*/ 558828 w 3017885"/>
                  <a:gd name="connsiteY120" fmla="*/ 2578600 h 3383280"/>
                  <a:gd name="connsiteX121" fmla="*/ 808514 w 3017885"/>
                  <a:gd name="connsiteY121" fmla="*/ 2329591 h 3383280"/>
                  <a:gd name="connsiteX122" fmla="*/ 953995 w 3017885"/>
                  <a:gd name="connsiteY122" fmla="*/ 2247715 h 3383280"/>
                  <a:gd name="connsiteX123" fmla="*/ 1151579 w 3017885"/>
                  <a:gd name="connsiteY123" fmla="*/ 2091407 h 3383280"/>
                  <a:gd name="connsiteX124" fmla="*/ 1151579 w 3017885"/>
                  <a:gd name="connsiteY124" fmla="*/ 2091407 h 3383280"/>
                  <a:gd name="connsiteX125" fmla="*/ 1151579 w 3017885"/>
                  <a:gd name="connsiteY125" fmla="*/ 2091407 h 3383280"/>
                  <a:gd name="connsiteX126" fmla="*/ 1443894 w 3017885"/>
                  <a:gd name="connsiteY126" fmla="*/ 1784206 h 3383280"/>
                  <a:gd name="connsiteX127" fmla="*/ 1519003 w 3017885"/>
                  <a:gd name="connsiteY127" fmla="*/ 1746990 h 3383280"/>
                  <a:gd name="connsiteX128" fmla="*/ 1916877 w 3017885"/>
                  <a:gd name="connsiteY128" fmla="*/ 1736840 h 3383280"/>
                  <a:gd name="connsiteX129" fmla="*/ 1916877 w 3017885"/>
                  <a:gd name="connsiteY129" fmla="*/ 1736840 h 3383280"/>
                  <a:gd name="connsiteX130" fmla="*/ 1916877 w 3017885"/>
                  <a:gd name="connsiteY130" fmla="*/ 1736840 h 3383280"/>
                  <a:gd name="connsiteX131" fmla="*/ 1916877 w 3017885"/>
                  <a:gd name="connsiteY131" fmla="*/ 1736840 h 3383280"/>
                  <a:gd name="connsiteX132" fmla="*/ 1916877 w 3017885"/>
                  <a:gd name="connsiteY132" fmla="*/ 1736840 h 3383280"/>
                  <a:gd name="connsiteX133" fmla="*/ 1916877 w 3017885"/>
                  <a:gd name="connsiteY133" fmla="*/ 1736840 h 3383280"/>
                  <a:gd name="connsiteX134" fmla="*/ 2014992 w 3017885"/>
                  <a:gd name="connsiteY134" fmla="*/ 1736840 h 3383280"/>
                  <a:gd name="connsiteX135" fmla="*/ 2033938 w 3017885"/>
                  <a:gd name="connsiteY135" fmla="*/ 1772702 h 3383280"/>
                  <a:gd name="connsiteX136" fmla="*/ 1876277 w 3017885"/>
                  <a:gd name="connsiteY136" fmla="*/ 2129300 h 3383280"/>
                  <a:gd name="connsiteX137" fmla="*/ 1803875 w 3017885"/>
                  <a:gd name="connsiteY137" fmla="*/ 2301171 h 3383280"/>
                  <a:gd name="connsiteX138" fmla="*/ 1803875 w 3017885"/>
                  <a:gd name="connsiteY138" fmla="*/ 2301171 h 3383280"/>
                  <a:gd name="connsiteX139" fmla="*/ 1635388 w 3017885"/>
                  <a:gd name="connsiteY139" fmla="*/ 2355980 h 3383280"/>
                  <a:gd name="connsiteX140" fmla="*/ 1635388 w 3017885"/>
                  <a:gd name="connsiteY140" fmla="*/ 2355980 h 3383280"/>
                  <a:gd name="connsiteX141" fmla="*/ 1635388 w 3017885"/>
                  <a:gd name="connsiteY141" fmla="*/ 2355980 h 3383280"/>
                  <a:gd name="connsiteX142" fmla="*/ 1598172 w 3017885"/>
                  <a:gd name="connsiteY142" fmla="*/ 2383046 h 3383280"/>
                  <a:gd name="connsiteX143" fmla="*/ 1651627 w 3017885"/>
                  <a:gd name="connsiteY143" fmla="*/ 2462892 h 3383280"/>
                  <a:gd name="connsiteX144" fmla="*/ 1656364 w 3017885"/>
                  <a:gd name="connsiteY144" fmla="*/ 2458832 h 3383280"/>
                  <a:gd name="connsiteX145" fmla="*/ 1657041 w 3017885"/>
                  <a:gd name="connsiteY145" fmla="*/ 2458832 h 3383280"/>
                  <a:gd name="connsiteX146" fmla="*/ 1651627 w 3017885"/>
                  <a:gd name="connsiteY146" fmla="*/ 2462215 h 3383280"/>
                  <a:gd name="connsiteX147" fmla="*/ 1718616 w 3017885"/>
                  <a:gd name="connsiteY147" fmla="*/ 2561683 h 3383280"/>
                  <a:gd name="connsiteX148" fmla="*/ 1718616 w 3017885"/>
                  <a:gd name="connsiteY148" fmla="*/ 2561683 h 3383280"/>
                  <a:gd name="connsiteX149" fmla="*/ 1795078 w 3017885"/>
                  <a:gd name="connsiteY149" fmla="*/ 2660475 h 3383280"/>
                  <a:gd name="connsiteX150" fmla="*/ 1956799 w 3017885"/>
                  <a:gd name="connsiteY150" fmla="*/ 2828286 h 3383280"/>
                  <a:gd name="connsiteX151" fmla="*/ 1956799 w 3017885"/>
                  <a:gd name="connsiteY151" fmla="*/ 2828286 h 3383280"/>
                  <a:gd name="connsiteX152" fmla="*/ 1956799 w 3017885"/>
                  <a:gd name="connsiteY152" fmla="*/ 2828286 h 3383280"/>
                  <a:gd name="connsiteX153" fmla="*/ 1981835 w 3017885"/>
                  <a:gd name="connsiteY153" fmla="*/ 2828286 h 3383280"/>
                  <a:gd name="connsiteX154" fmla="*/ 1942589 w 3017885"/>
                  <a:gd name="connsiteY154" fmla="*/ 2642882 h 3383280"/>
                  <a:gd name="connsiteX155" fmla="*/ 1930410 w 3017885"/>
                  <a:gd name="connsiteY155" fmla="*/ 2555594 h 3383280"/>
                  <a:gd name="connsiteX156" fmla="*/ 1930410 w 3017885"/>
                  <a:gd name="connsiteY156" fmla="*/ 2555594 h 3383280"/>
                  <a:gd name="connsiteX157" fmla="*/ 2006872 w 3017885"/>
                  <a:gd name="connsiteY157" fmla="*/ 2380340 h 3383280"/>
                  <a:gd name="connsiteX158" fmla="*/ 2006872 w 3017885"/>
                  <a:gd name="connsiteY158" fmla="*/ 2380340 h 3383280"/>
                  <a:gd name="connsiteX159" fmla="*/ 2006872 w 3017885"/>
                  <a:gd name="connsiteY159" fmla="*/ 2380340 h 3383280"/>
                  <a:gd name="connsiteX160" fmla="*/ 2004165 w 3017885"/>
                  <a:gd name="connsiteY160" fmla="*/ 2344477 h 3383280"/>
                  <a:gd name="connsiteX161" fmla="*/ 1985219 w 3017885"/>
                  <a:gd name="connsiteY161" fmla="*/ 2277488 h 3383280"/>
                  <a:gd name="connsiteX162" fmla="*/ 2006872 w 3017885"/>
                  <a:gd name="connsiteY162" fmla="*/ 2218619 h 3383280"/>
                  <a:gd name="connsiteX163" fmla="*/ 2006872 w 3017885"/>
                  <a:gd name="connsiteY163" fmla="*/ 2218619 h 3383280"/>
                  <a:gd name="connsiteX164" fmla="*/ 2006872 w 3017885"/>
                  <a:gd name="connsiteY164" fmla="*/ 2218619 h 3383280"/>
                  <a:gd name="connsiteX165" fmla="*/ 2270091 w 3017885"/>
                  <a:gd name="connsiteY165" fmla="*/ 1875554 h 3383280"/>
                  <a:gd name="connsiteX166" fmla="*/ 2349936 w 3017885"/>
                  <a:gd name="connsiteY166" fmla="*/ 1759169 h 3383280"/>
                  <a:gd name="connsiteX167" fmla="*/ 2274151 w 3017885"/>
                  <a:gd name="connsiteY167" fmla="*/ 1507453 h 3383280"/>
                  <a:gd name="connsiteX168" fmla="*/ 2274151 w 3017885"/>
                  <a:gd name="connsiteY168" fmla="*/ 1507453 h 3383280"/>
                  <a:gd name="connsiteX169" fmla="*/ 2274151 w 3017885"/>
                  <a:gd name="connsiteY169" fmla="*/ 1507453 h 3383280"/>
                  <a:gd name="connsiteX170" fmla="*/ 1945296 w 3017885"/>
                  <a:gd name="connsiteY170" fmla="*/ 1388362 h 3383280"/>
                  <a:gd name="connsiteX171" fmla="*/ 1732149 w 3017885"/>
                  <a:gd name="connsiteY171" fmla="*/ 1349792 h 3383280"/>
                  <a:gd name="connsiteX172" fmla="*/ 1784252 w 3017885"/>
                  <a:gd name="connsiteY172" fmla="*/ 1299720 h 3383280"/>
                  <a:gd name="connsiteX173" fmla="*/ 1879660 w 3017885"/>
                  <a:gd name="connsiteY173" fmla="*/ 1227318 h 3383280"/>
                  <a:gd name="connsiteX174" fmla="*/ 1879660 w 3017885"/>
                  <a:gd name="connsiteY174" fmla="*/ 1227318 h 3383280"/>
                  <a:gd name="connsiteX175" fmla="*/ 1914170 w 3017885"/>
                  <a:gd name="connsiteY175" fmla="*/ 1197545 h 3383280"/>
                  <a:gd name="connsiteX176" fmla="*/ 1914170 w 3017885"/>
                  <a:gd name="connsiteY176" fmla="*/ 1197545 h 3383280"/>
                  <a:gd name="connsiteX177" fmla="*/ 2063711 w 3017885"/>
                  <a:gd name="connsiteY177" fmla="*/ 1167095 h 3383280"/>
                  <a:gd name="connsiteX178" fmla="*/ 2063711 w 3017885"/>
                  <a:gd name="connsiteY178" fmla="*/ 1167095 h 3383280"/>
                  <a:gd name="connsiteX179" fmla="*/ 2063711 w 3017885"/>
                  <a:gd name="connsiteY179" fmla="*/ 1167095 h 3383280"/>
                  <a:gd name="connsiteX180" fmla="*/ 2155736 w 3017885"/>
                  <a:gd name="connsiteY180" fmla="*/ 1083867 h 3383280"/>
                  <a:gd name="connsiteX181" fmla="*/ 2230845 w 3017885"/>
                  <a:gd name="connsiteY181" fmla="*/ 1037854 h 3383280"/>
                  <a:gd name="connsiteX182" fmla="*/ 2364146 w 3017885"/>
                  <a:gd name="connsiteY182" fmla="*/ 1141383 h 3383280"/>
                  <a:gd name="connsiteX183" fmla="*/ 2697738 w 3017885"/>
                  <a:gd name="connsiteY183" fmla="*/ 1371446 h 3383280"/>
                  <a:gd name="connsiteX184" fmla="*/ 2697738 w 3017885"/>
                  <a:gd name="connsiteY184" fmla="*/ 1371446 h 3383280"/>
                  <a:gd name="connsiteX185" fmla="*/ 2697738 w 3017885"/>
                  <a:gd name="connsiteY185" fmla="*/ 1371446 h 3383280"/>
                  <a:gd name="connsiteX186" fmla="*/ 2827655 w 3017885"/>
                  <a:gd name="connsiteY186" fmla="*/ 1326786 h 3383280"/>
                  <a:gd name="connsiteX187" fmla="*/ 2931184 w 3017885"/>
                  <a:gd name="connsiteY187" fmla="*/ 997255 h 3383280"/>
                  <a:gd name="connsiteX188" fmla="*/ 2931184 w 3017885"/>
                  <a:gd name="connsiteY188" fmla="*/ 997255 h 3383280"/>
                  <a:gd name="connsiteX189" fmla="*/ 2931184 w 3017885"/>
                  <a:gd name="connsiteY189" fmla="*/ 997255 h 3383280"/>
                  <a:gd name="connsiteX190" fmla="*/ 2969753 w 3017885"/>
                  <a:gd name="connsiteY190" fmla="*/ 824031 h 3383280"/>
                  <a:gd name="connsiteX191" fmla="*/ 3015766 w 3017885"/>
                  <a:gd name="connsiteY191" fmla="*/ 692083 h 3383280"/>
                  <a:gd name="connsiteX192" fmla="*/ 3023209 w 3017885"/>
                  <a:gd name="connsiteY192" fmla="*/ 632537 h 3383280"/>
                  <a:gd name="connsiteX193" fmla="*/ 3002233 w 3017885"/>
                  <a:gd name="connsiteY193" fmla="*/ 604118 h 3383280"/>
                  <a:gd name="connsiteX194" fmla="*/ 1985219 w 3017885"/>
                  <a:gd name="connsiteY194" fmla="*/ 1663084 h 3383280"/>
                  <a:gd name="connsiteX195" fmla="*/ 1985219 w 3017885"/>
                  <a:gd name="connsiteY195" fmla="*/ 1663084 h 3383280"/>
                  <a:gd name="connsiteX196" fmla="*/ 1985219 w 3017885"/>
                  <a:gd name="connsiteY196" fmla="*/ 1663084 h 3383280"/>
                  <a:gd name="connsiteX197" fmla="*/ 1985219 w 3017885"/>
                  <a:gd name="connsiteY197" fmla="*/ 1663084 h 3383280"/>
                  <a:gd name="connsiteX198" fmla="*/ 1985219 w 3017885"/>
                  <a:gd name="connsiteY198" fmla="*/ 1663084 h 3383280"/>
                  <a:gd name="connsiteX199" fmla="*/ 2294451 w 3017885"/>
                  <a:gd name="connsiteY199" fmla="*/ 413977 h 3383280"/>
                  <a:gd name="connsiteX200" fmla="*/ 2366853 w 3017885"/>
                  <a:gd name="connsiteY200" fmla="*/ 330749 h 3383280"/>
                  <a:gd name="connsiteX201" fmla="*/ 2432488 w 3017885"/>
                  <a:gd name="connsiteY201" fmla="*/ 325335 h 3383280"/>
                  <a:gd name="connsiteX202" fmla="*/ 2387152 w 3017885"/>
                  <a:gd name="connsiteY202" fmla="*/ 349695 h 3383280"/>
                  <a:gd name="connsiteX203" fmla="*/ 2294451 w 3017885"/>
                  <a:gd name="connsiteY203" fmla="*/ 413977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3017885" h="3383280">
                    <a:moveTo>
                      <a:pt x="3002233" y="604118"/>
                    </a:moveTo>
                    <a:cubicBezTo>
                      <a:pt x="2989376" y="604794"/>
                      <a:pt x="2970430" y="594644"/>
                      <a:pt x="2957573" y="595321"/>
                    </a:cubicBezTo>
                    <a:cubicBezTo>
                      <a:pt x="2957573" y="595321"/>
                      <a:pt x="2930507" y="593291"/>
                      <a:pt x="2930507" y="593291"/>
                    </a:cubicBezTo>
                    <a:cubicBezTo>
                      <a:pt x="2880435" y="577728"/>
                      <a:pt x="2856752" y="665017"/>
                      <a:pt x="2852692" y="682610"/>
                    </a:cubicBezTo>
                    <a:cubicBezTo>
                      <a:pt x="2852692" y="682610"/>
                      <a:pt x="2852692" y="726592"/>
                      <a:pt x="2849308" y="734036"/>
                    </a:cubicBezTo>
                    <a:cubicBezTo>
                      <a:pt x="2826979" y="719149"/>
                      <a:pt x="2844572" y="681256"/>
                      <a:pt x="2806002" y="671107"/>
                    </a:cubicBezTo>
                    <a:cubicBezTo>
                      <a:pt x="2800589" y="731329"/>
                      <a:pt x="2806002" y="776665"/>
                      <a:pt x="2851338" y="815234"/>
                    </a:cubicBezTo>
                    <a:cubicBezTo>
                      <a:pt x="2872991" y="836211"/>
                      <a:pt x="2831715" y="925529"/>
                      <a:pt x="2824272" y="947182"/>
                    </a:cubicBezTo>
                    <a:cubicBezTo>
                      <a:pt x="2793823" y="1037177"/>
                      <a:pt x="2762697" y="1102813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688264" y="1186718"/>
                      <a:pt x="2679468" y="1173185"/>
                      <a:pt x="2668641" y="1163035"/>
                    </a:cubicBezTo>
                    <a:cubicBezTo>
                      <a:pt x="2569173" y="1071687"/>
                      <a:pt x="2469704" y="990488"/>
                      <a:pt x="2389182" y="878840"/>
                    </a:cubicBezTo>
                    <a:lnTo>
                      <a:pt x="2363470" y="845007"/>
                    </a:lnTo>
                    <a:cubicBezTo>
                      <a:pt x="2307307" y="743509"/>
                      <a:pt x="2199042" y="713059"/>
                      <a:pt x="2327607" y="706293"/>
                    </a:cubicBezTo>
                    <a:cubicBezTo>
                      <a:pt x="2328960" y="706293"/>
                      <a:pt x="2358733" y="756365"/>
                      <a:pt x="2380386" y="775988"/>
                    </a:cubicBezTo>
                    <a:cubicBezTo>
                      <a:pt x="2387829" y="782078"/>
                      <a:pt x="2412189" y="785461"/>
                      <a:pt x="2415572" y="784785"/>
                    </a:cubicBezTo>
                    <a:cubicBezTo>
                      <a:pt x="2431135" y="782755"/>
                      <a:pt x="2464291" y="736065"/>
                      <a:pt x="2477824" y="738772"/>
                    </a:cubicBezTo>
                    <a:cubicBezTo>
                      <a:pt x="2488651" y="740125"/>
                      <a:pt x="2477148" y="729976"/>
                      <a:pt x="2477824" y="725916"/>
                    </a:cubicBezTo>
                    <a:cubicBezTo>
                      <a:pt x="2479854" y="721856"/>
                      <a:pt x="2484591" y="725239"/>
                      <a:pt x="2488651" y="726592"/>
                    </a:cubicBezTo>
                    <a:cubicBezTo>
                      <a:pt x="2494741" y="729299"/>
                      <a:pt x="2496094" y="726592"/>
                      <a:pt x="2495417" y="723886"/>
                    </a:cubicBezTo>
                    <a:cubicBezTo>
                      <a:pt x="2498801" y="715089"/>
                      <a:pt x="2506920" y="708999"/>
                      <a:pt x="2518424" y="708999"/>
                    </a:cubicBezTo>
                    <a:cubicBezTo>
                      <a:pt x="2525867" y="708999"/>
                      <a:pt x="2531280" y="704939"/>
                      <a:pt x="2533987" y="697496"/>
                    </a:cubicBezTo>
                    <a:cubicBezTo>
                      <a:pt x="2536017" y="683286"/>
                      <a:pt x="2533987" y="668400"/>
                      <a:pt x="2542783" y="655543"/>
                    </a:cubicBezTo>
                    <a:cubicBezTo>
                      <a:pt x="2547520" y="647424"/>
                      <a:pt x="2556993" y="640657"/>
                      <a:pt x="2561730" y="639304"/>
                    </a:cubicBezTo>
                    <a:cubicBezTo>
                      <a:pt x="2594886" y="628477"/>
                      <a:pt x="2612479" y="597351"/>
                      <a:pt x="2617892" y="590584"/>
                    </a:cubicBezTo>
                    <a:cubicBezTo>
                      <a:pt x="2623982" y="583141"/>
                      <a:pt x="2640898" y="556075"/>
                      <a:pt x="2642252" y="552015"/>
                    </a:cubicBezTo>
                    <a:cubicBezTo>
                      <a:pt x="2661875" y="522242"/>
                      <a:pt x="2642928" y="445780"/>
                      <a:pt x="2642928" y="445780"/>
                    </a:cubicBezTo>
                    <a:cubicBezTo>
                      <a:pt x="2642928" y="445780"/>
                      <a:pt x="2642928" y="445780"/>
                      <a:pt x="2642928" y="445780"/>
                    </a:cubicBezTo>
                    <a:cubicBezTo>
                      <a:pt x="2622629" y="409241"/>
                      <a:pt x="2621952" y="360521"/>
                      <a:pt x="2575263" y="341575"/>
                    </a:cubicBezTo>
                    <a:lnTo>
                      <a:pt x="2575263" y="341575"/>
                    </a:lnTo>
                    <a:cubicBezTo>
                      <a:pt x="2552933" y="323982"/>
                      <a:pt x="2571203" y="334132"/>
                      <a:pt x="2548873" y="316539"/>
                    </a:cubicBezTo>
                    <a:cubicBezTo>
                      <a:pt x="2540753" y="309096"/>
                      <a:pt x="2525867" y="307066"/>
                      <a:pt x="2525867" y="307066"/>
                    </a:cubicBezTo>
                    <a:cubicBezTo>
                      <a:pt x="2510980" y="210980"/>
                      <a:pt x="2424369" y="157525"/>
                      <a:pt x="2330990" y="236017"/>
                    </a:cubicBezTo>
                    <a:cubicBezTo>
                      <a:pt x="2287007" y="272556"/>
                      <a:pt x="2220695" y="232633"/>
                      <a:pt x="2171299" y="257670"/>
                    </a:cubicBezTo>
                    <a:cubicBezTo>
                      <a:pt x="2109724" y="270526"/>
                      <a:pt x="2076567" y="330749"/>
                      <a:pt x="2012285" y="332778"/>
                    </a:cubicBezTo>
                    <a:cubicBezTo>
                      <a:pt x="1976422" y="333455"/>
                      <a:pt x="1904697" y="313155"/>
                      <a:pt x="1904697" y="313155"/>
                    </a:cubicBezTo>
                    <a:cubicBezTo>
                      <a:pt x="1904697" y="313155"/>
                      <a:pt x="1904697" y="313155"/>
                      <a:pt x="1904697" y="313155"/>
                    </a:cubicBezTo>
                    <a:cubicBezTo>
                      <a:pt x="1871541" y="300299"/>
                      <a:pt x="1797108" y="283383"/>
                      <a:pt x="1782222" y="250903"/>
                    </a:cubicBezTo>
                    <a:cubicBezTo>
                      <a:pt x="1782222" y="250903"/>
                      <a:pt x="1762599" y="208274"/>
                      <a:pt x="1762599" y="208274"/>
                    </a:cubicBezTo>
                    <a:cubicBezTo>
                      <a:pt x="1727413" y="154141"/>
                      <a:pt x="1663130" y="169028"/>
                      <a:pt x="1639448" y="164291"/>
                    </a:cubicBezTo>
                    <a:cubicBezTo>
                      <a:pt x="1684783" y="189327"/>
                      <a:pt x="1686813" y="208274"/>
                      <a:pt x="1705083" y="234663"/>
                    </a:cubicBezTo>
                    <a:cubicBezTo>
                      <a:pt x="1713880" y="254963"/>
                      <a:pt x="1724706" y="271879"/>
                      <a:pt x="1731473" y="295562"/>
                    </a:cubicBezTo>
                    <a:cubicBezTo>
                      <a:pt x="1743653" y="314509"/>
                      <a:pt x="1776809" y="354431"/>
                      <a:pt x="1797108" y="376761"/>
                    </a:cubicBezTo>
                    <a:cubicBezTo>
                      <a:pt x="1865451" y="426157"/>
                      <a:pt x="2044088" y="491793"/>
                      <a:pt x="2019051" y="523596"/>
                    </a:cubicBezTo>
                    <a:cubicBezTo>
                      <a:pt x="1976422" y="488409"/>
                      <a:pt x="1754479" y="395031"/>
                      <a:pt x="1754479" y="395031"/>
                    </a:cubicBezTo>
                    <a:cubicBezTo>
                      <a:pt x="1667867" y="358491"/>
                      <a:pt x="1580578" y="322629"/>
                      <a:pt x="1493966" y="286089"/>
                    </a:cubicBezTo>
                    <a:cubicBezTo>
                      <a:pt x="1345779" y="237370"/>
                      <a:pt x="1197591" y="187974"/>
                      <a:pt x="1044667" y="152788"/>
                    </a:cubicBezTo>
                    <a:cubicBezTo>
                      <a:pt x="991888" y="135872"/>
                      <a:pt x="875503" y="119632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69413" y="111512"/>
                      <a:pt x="865353" y="107452"/>
                      <a:pt x="861970" y="102715"/>
                    </a:cubicBezTo>
                    <a:cubicBezTo>
                      <a:pt x="793628" y="100685"/>
                      <a:pt x="733405" y="75649"/>
                      <a:pt x="677243" y="38433"/>
                    </a:cubicBezTo>
                    <a:cubicBezTo>
                      <a:pt x="658296" y="28960"/>
                      <a:pt x="639350" y="19487"/>
                      <a:pt x="619727" y="9337"/>
                    </a:cubicBezTo>
                    <a:cubicBezTo>
                      <a:pt x="598751" y="-1490"/>
                      <a:pt x="578451" y="-9609"/>
                      <a:pt x="571008" y="24900"/>
                    </a:cubicBezTo>
                    <a:cubicBezTo>
                      <a:pt x="571008" y="24900"/>
                      <a:pt x="571008" y="24900"/>
                      <a:pt x="571008" y="24900"/>
                    </a:cubicBezTo>
                    <a:cubicBezTo>
                      <a:pt x="566948" y="28283"/>
                      <a:pt x="562888" y="31667"/>
                      <a:pt x="559505" y="35727"/>
                    </a:cubicBezTo>
                    <a:cubicBezTo>
                      <a:pt x="559505" y="35727"/>
                      <a:pt x="559505" y="35727"/>
                      <a:pt x="559505" y="35727"/>
                    </a:cubicBezTo>
                    <a:cubicBezTo>
                      <a:pt x="503342" y="24900"/>
                      <a:pt x="499959" y="66176"/>
                      <a:pt x="493192" y="104069"/>
                    </a:cubicBezTo>
                    <a:lnTo>
                      <a:pt x="493192" y="104069"/>
                    </a:lnTo>
                    <a:cubicBezTo>
                      <a:pt x="459360" y="108129"/>
                      <a:pt x="464096" y="124368"/>
                      <a:pt x="485072" y="139255"/>
                    </a:cubicBezTo>
                    <a:cubicBezTo>
                      <a:pt x="504019" y="152111"/>
                      <a:pt x="526348" y="159555"/>
                      <a:pt x="547325" y="169704"/>
                    </a:cubicBezTo>
                    <a:cubicBezTo>
                      <a:pt x="568978" y="177148"/>
                      <a:pt x="591308" y="183914"/>
                      <a:pt x="612960" y="192034"/>
                    </a:cubicBezTo>
                    <a:cubicBezTo>
                      <a:pt x="644087" y="204214"/>
                      <a:pt x="614990" y="210980"/>
                      <a:pt x="610254" y="220454"/>
                    </a:cubicBezTo>
                    <a:cubicBezTo>
                      <a:pt x="597397" y="223837"/>
                      <a:pt x="583864" y="229250"/>
                      <a:pt x="586571" y="244813"/>
                    </a:cubicBezTo>
                    <a:cubicBezTo>
                      <a:pt x="589278" y="259023"/>
                      <a:pt x="603487" y="254963"/>
                      <a:pt x="612960" y="254286"/>
                    </a:cubicBezTo>
                    <a:cubicBezTo>
                      <a:pt x="652883" y="249550"/>
                      <a:pt x="694159" y="255640"/>
                      <a:pt x="732052" y="236693"/>
                    </a:cubicBezTo>
                    <a:cubicBezTo>
                      <a:pt x="847083" y="204214"/>
                      <a:pt x="916779" y="256993"/>
                      <a:pt x="1008127" y="273909"/>
                    </a:cubicBezTo>
                    <a:lnTo>
                      <a:pt x="1008127" y="273909"/>
                    </a:lnTo>
                    <a:cubicBezTo>
                      <a:pt x="1108273" y="313832"/>
                      <a:pt x="1209771" y="349695"/>
                      <a:pt x="1313299" y="379468"/>
                    </a:cubicBezTo>
                    <a:cubicBezTo>
                      <a:pt x="1315329" y="384204"/>
                      <a:pt x="1383672" y="404504"/>
                      <a:pt x="1410738" y="421420"/>
                    </a:cubicBezTo>
                    <a:cubicBezTo>
                      <a:pt x="1498026" y="478260"/>
                      <a:pt x="1782222" y="578405"/>
                      <a:pt x="1777485" y="609531"/>
                    </a:cubicBezTo>
                    <a:cubicBezTo>
                      <a:pt x="1746359" y="681933"/>
                      <a:pt x="1708466" y="706293"/>
                      <a:pt x="1704407" y="711029"/>
                    </a:cubicBezTo>
                    <a:cubicBezTo>
                      <a:pt x="1673280" y="750952"/>
                      <a:pt x="1623208" y="775988"/>
                      <a:pt x="1612381" y="831474"/>
                    </a:cubicBezTo>
                    <a:cubicBezTo>
                      <a:pt x="1612381" y="831474"/>
                      <a:pt x="1581932" y="869367"/>
                      <a:pt x="1571105" y="891020"/>
                    </a:cubicBezTo>
                    <a:cubicBezTo>
                      <a:pt x="1531183" y="964775"/>
                      <a:pt x="1489230" y="1037177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18858" y="1125819"/>
                      <a:pt x="1376228" y="1130556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9762" y="1177922"/>
                      <a:pt x="1390438" y="1180628"/>
                      <a:pt x="1390438" y="1183335"/>
                    </a:cubicBezTo>
                    <a:cubicBezTo>
                      <a:pt x="1385025" y="1189425"/>
                      <a:pt x="1376228" y="1197545"/>
                      <a:pt x="1374875" y="1200252"/>
                    </a:cubicBezTo>
                    <a:cubicBezTo>
                      <a:pt x="1364049" y="1222581"/>
                      <a:pt x="1349162" y="1207018"/>
                      <a:pt x="1324126" y="1236791"/>
                    </a:cubicBezTo>
                    <a:cubicBezTo>
                      <a:pt x="1293000" y="1278744"/>
                      <a:pt x="1251047" y="1307163"/>
                      <a:pt x="1203681" y="1327463"/>
                    </a:cubicBezTo>
                    <a:cubicBezTo>
                      <a:pt x="1130602" y="1360619"/>
                      <a:pt x="1102859" y="1425578"/>
                      <a:pt x="1085266" y="1497304"/>
                    </a:cubicBezTo>
                    <a:cubicBezTo>
                      <a:pt x="1067673" y="1560909"/>
                      <a:pt x="1065643" y="1701654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987828" y="1793002"/>
                      <a:pt x="970911" y="1811949"/>
                      <a:pt x="952642" y="1830218"/>
                    </a:cubicBezTo>
                    <a:cubicBezTo>
                      <a:pt x="893096" y="1889764"/>
                      <a:pt x="859263" y="1970286"/>
                      <a:pt x="794981" y="2026448"/>
                    </a:cubicBezTo>
                    <a:cubicBezTo>
                      <a:pt x="776035" y="2040658"/>
                      <a:pt x="759118" y="2056898"/>
                      <a:pt x="734759" y="2065695"/>
                    </a:cubicBezTo>
                    <a:cubicBezTo>
                      <a:pt x="696866" y="2079228"/>
                      <a:pt x="667770" y="2105617"/>
                      <a:pt x="650853" y="2144187"/>
                    </a:cubicBezTo>
                    <a:cubicBezTo>
                      <a:pt x="637320" y="2153660"/>
                      <a:pt x="624464" y="2163133"/>
                      <a:pt x="610930" y="2171930"/>
                    </a:cubicBezTo>
                    <a:cubicBezTo>
                      <a:pt x="589954" y="2187493"/>
                      <a:pt x="583188" y="2190876"/>
                      <a:pt x="566271" y="2206439"/>
                    </a:cubicBezTo>
                    <a:cubicBezTo>
                      <a:pt x="516199" y="2252452"/>
                      <a:pt x="462066" y="2314704"/>
                      <a:pt x="430263" y="2381693"/>
                    </a:cubicBezTo>
                    <a:cubicBezTo>
                      <a:pt x="395754" y="2443945"/>
                      <a:pt x="368011" y="2504168"/>
                      <a:pt x="333502" y="2566420"/>
                    </a:cubicBezTo>
                    <a:cubicBezTo>
                      <a:pt x="303052" y="2635439"/>
                      <a:pt x="213733" y="2811370"/>
                      <a:pt x="174487" y="2816106"/>
                    </a:cubicBezTo>
                    <a:cubicBezTo>
                      <a:pt x="174487" y="2816106"/>
                      <a:pt x="160278" y="2815429"/>
                      <a:pt x="128475" y="2819489"/>
                    </a:cubicBezTo>
                    <a:cubicBezTo>
                      <a:pt x="94642" y="2824226"/>
                      <a:pt x="58103" y="2807986"/>
                      <a:pt x="29006" y="2834376"/>
                    </a:cubicBezTo>
                    <a:cubicBezTo>
                      <a:pt x="29006" y="2834376"/>
                      <a:pt x="17503" y="2836406"/>
                      <a:pt x="17503" y="2836406"/>
                    </a:cubicBezTo>
                    <a:cubicBezTo>
                      <a:pt x="9383" y="2837759"/>
                      <a:pt x="3970" y="2835052"/>
                      <a:pt x="1940" y="2841142"/>
                    </a:cubicBezTo>
                    <a:cubicBezTo>
                      <a:pt x="-8886" y="2959557"/>
                      <a:pt x="29006" y="3048199"/>
                      <a:pt x="31713" y="3159171"/>
                    </a:cubicBezTo>
                    <a:cubicBezTo>
                      <a:pt x="33066" y="3167967"/>
                      <a:pt x="43216" y="3249166"/>
                      <a:pt x="60809" y="3276909"/>
                    </a:cubicBezTo>
                    <a:cubicBezTo>
                      <a:pt x="60809" y="3276909"/>
                      <a:pt x="60809" y="3276909"/>
                      <a:pt x="60809" y="3276909"/>
                    </a:cubicBezTo>
                    <a:cubicBezTo>
                      <a:pt x="81786" y="3320215"/>
                      <a:pt x="112235" y="3356078"/>
                      <a:pt x="123738" y="3372317"/>
                    </a:cubicBezTo>
                    <a:cubicBezTo>
                      <a:pt x="136595" y="3387204"/>
                      <a:pt x="168397" y="3389910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219823" y="3312095"/>
                      <a:pt x="196817" y="3243076"/>
                      <a:pt x="229297" y="3186237"/>
                    </a:cubicBezTo>
                    <a:cubicBezTo>
                      <a:pt x="250950" y="3172704"/>
                      <a:pt x="250950" y="3153757"/>
                      <a:pt x="242830" y="3132781"/>
                    </a:cubicBezTo>
                    <a:cubicBezTo>
                      <a:pt x="263129" y="3018426"/>
                      <a:pt x="273279" y="3007600"/>
                      <a:pt x="374778" y="2987977"/>
                    </a:cubicBezTo>
                    <a:cubicBezTo>
                      <a:pt x="374778" y="2987977"/>
                      <a:pt x="374778" y="2987977"/>
                      <a:pt x="374778" y="2987977"/>
                    </a:cubicBezTo>
                    <a:cubicBezTo>
                      <a:pt x="379514" y="2988653"/>
                      <a:pt x="383574" y="2990007"/>
                      <a:pt x="388311" y="2990683"/>
                    </a:cubicBezTo>
                    <a:cubicBezTo>
                      <a:pt x="396431" y="2991360"/>
                      <a:pt x="384927" y="2947377"/>
                      <a:pt x="367334" y="2945348"/>
                    </a:cubicBezTo>
                    <a:cubicBezTo>
                      <a:pt x="296285" y="2938581"/>
                      <a:pt x="331472" y="2906778"/>
                      <a:pt x="346358" y="2874975"/>
                    </a:cubicBezTo>
                    <a:cubicBezTo>
                      <a:pt x="369364" y="2822873"/>
                      <a:pt x="409287" y="2781597"/>
                      <a:pt x="439060" y="2734231"/>
                    </a:cubicBezTo>
                    <a:lnTo>
                      <a:pt x="439060" y="2734231"/>
                    </a:lnTo>
                    <a:cubicBezTo>
                      <a:pt x="478983" y="2682805"/>
                      <a:pt x="518905" y="2630702"/>
                      <a:pt x="558828" y="2578600"/>
                    </a:cubicBezTo>
                    <a:cubicBezTo>
                      <a:pt x="558828" y="2578600"/>
                      <a:pt x="707016" y="2394549"/>
                      <a:pt x="808514" y="2329591"/>
                    </a:cubicBezTo>
                    <a:cubicBezTo>
                      <a:pt x="862647" y="2313351"/>
                      <a:pt x="917456" y="2276135"/>
                      <a:pt x="953995" y="2247715"/>
                    </a:cubicBezTo>
                    <a:cubicBezTo>
                      <a:pt x="1031810" y="2211176"/>
                      <a:pt x="1098123" y="2159073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258490" y="1998029"/>
                      <a:pt x="1364725" y="1903974"/>
                      <a:pt x="1443894" y="1784206"/>
                    </a:cubicBezTo>
                    <a:cubicBezTo>
                      <a:pt x="1462840" y="1755786"/>
                      <a:pt x="1483817" y="1746313"/>
                      <a:pt x="1519003" y="1746990"/>
                    </a:cubicBezTo>
                    <a:cubicBezTo>
                      <a:pt x="1651627" y="1751050"/>
                      <a:pt x="1784929" y="1759169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16877" y="1736840"/>
                      <a:pt x="1916877" y="1736840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49356" y="1736840"/>
                      <a:pt x="1981835" y="1736840"/>
                      <a:pt x="2014992" y="1736840"/>
                    </a:cubicBezTo>
                    <a:cubicBezTo>
                      <a:pt x="2044764" y="1736840"/>
                      <a:pt x="2049501" y="1749696"/>
                      <a:pt x="2033938" y="1772702"/>
                    </a:cubicBezTo>
                    <a:cubicBezTo>
                      <a:pt x="1959506" y="1882321"/>
                      <a:pt x="1939206" y="2014945"/>
                      <a:pt x="1876277" y="2129300"/>
                    </a:cubicBezTo>
                    <a:cubicBezTo>
                      <a:pt x="1847858" y="2186139"/>
                      <a:pt x="1807258" y="2235535"/>
                      <a:pt x="1803875" y="2301171"/>
                    </a:cubicBezTo>
                    <a:cubicBezTo>
                      <a:pt x="1803875" y="2301171"/>
                      <a:pt x="1803875" y="2301171"/>
                      <a:pt x="1803875" y="2301171"/>
                    </a:cubicBezTo>
                    <a:cubicBezTo>
                      <a:pt x="1745682" y="2314027"/>
                      <a:pt x="1697640" y="2355303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2004" y="2355303"/>
                      <a:pt x="1595465" y="2362747"/>
                      <a:pt x="1598172" y="2383046"/>
                    </a:cubicBezTo>
                    <a:cubicBezTo>
                      <a:pt x="1599525" y="2395903"/>
                      <a:pt x="1634711" y="2448682"/>
                      <a:pt x="1651627" y="2462892"/>
                    </a:cubicBezTo>
                    <a:cubicBezTo>
                      <a:pt x="1651627" y="2462892"/>
                      <a:pt x="1656364" y="2458832"/>
                      <a:pt x="1656364" y="2458832"/>
                    </a:cubicBezTo>
                    <a:cubicBezTo>
                      <a:pt x="1656364" y="2458832"/>
                      <a:pt x="1657041" y="2458832"/>
                      <a:pt x="1657041" y="2458832"/>
                    </a:cubicBezTo>
                    <a:cubicBezTo>
                      <a:pt x="1655011" y="2460185"/>
                      <a:pt x="1653657" y="2461538"/>
                      <a:pt x="1651627" y="2462215"/>
                    </a:cubicBezTo>
                    <a:cubicBezTo>
                      <a:pt x="1659747" y="2504844"/>
                      <a:pt x="1688843" y="2533264"/>
                      <a:pt x="1718616" y="2561683"/>
                    </a:cubicBezTo>
                    <a:cubicBezTo>
                      <a:pt x="1718616" y="2561683"/>
                      <a:pt x="1718616" y="2561683"/>
                      <a:pt x="1718616" y="2561683"/>
                    </a:cubicBezTo>
                    <a:cubicBezTo>
                      <a:pt x="1744329" y="2594840"/>
                      <a:pt x="1769365" y="2627319"/>
                      <a:pt x="1795078" y="2660475"/>
                    </a:cubicBezTo>
                    <a:cubicBezTo>
                      <a:pt x="1837031" y="2728141"/>
                      <a:pt x="1874247" y="279986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64919" y="2828286"/>
                      <a:pt x="1973716" y="2828286"/>
                      <a:pt x="1981835" y="2828286"/>
                    </a:cubicBezTo>
                    <a:cubicBezTo>
                      <a:pt x="1987249" y="2762650"/>
                      <a:pt x="1952739" y="2705135"/>
                      <a:pt x="1942589" y="2642882"/>
                    </a:cubicBezTo>
                    <a:cubicBezTo>
                      <a:pt x="1949356" y="2612433"/>
                      <a:pt x="1940560" y="2584013"/>
                      <a:pt x="1930410" y="2555594"/>
                    </a:cubicBezTo>
                    <a:cubicBezTo>
                      <a:pt x="1930410" y="2555594"/>
                      <a:pt x="1930410" y="2555594"/>
                      <a:pt x="1930410" y="2555594"/>
                    </a:cubicBezTo>
                    <a:cubicBezTo>
                      <a:pt x="1927703" y="2484545"/>
                      <a:pt x="1941236" y="2420939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25142" y="2366807"/>
                      <a:pt x="2029201" y="2347860"/>
                      <a:pt x="2004165" y="2344477"/>
                    </a:cubicBezTo>
                    <a:cubicBezTo>
                      <a:pt x="1938529" y="2336357"/>
                      <a:pt x="1967626" y="2306584"/>
                      <a:pt x="1985219" y="2277488"/>
                    </a:cubicBezTo>
                    <a:cubicBezTo>
                      <a:pt x="1996045" y="2259218"/>
                      <a:pt x="2009578" y="2242302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97544" y="2106294"/>
                      <a:pt x="2193629" y="1998706"/>
                      <a:pt x="2270091" y="1875554"/>
                    </a:cubicBezTo>
                    <a:cubicBezTo>
                      <a:pt x="2284977" y="1828865"/>
                      <a:pt x="2322870" y="1797739"/>
                      <a:pt x="2349936" y="1759169"/>
                    </a:cubicBezTo>
                    <a:cubicBezTo>
                      <a:pt x="2437225" y="1633311"/>
                      <a:pt x="2416249" y="1561586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68738" y="1500687"/>
                      <a:pt x="2054914" y="1406632"/>
                      <a:pt x="1945296" y="1388362"/>
                    </a:cubicBezTo>
                    <a:cubicBezTo>
                      <a:pt x="1874247" y="1376859"/>
                      <a:pt x="1799815" y="1380919"/>
                      <a:pt x="1732149" y="1349792"/>
                    </a:cubicBezTo>
                    <a:cubicBezTo>
                      <a:pt x="1733503" y="1315960"/>
                      <a:pt x="1763276" y="1312576"/>
                      <a:pt x="1784252" y="1299720"/>
                    </a:cubicBezTo>
                    <a:cubicBezTo>
                      <a:pt x="1818085" y="1278744"/>
                      <a:pt x="1864097" y="1272654"/>
                      <a:pt x="1879660" y="1227318"/>
                    </a:cubicBezTo>
                    <a:cubicBezTo>
                      <a:pt x="1879660" y="1227318"/>
                      <a:pt x="1879660" y="1227318"/>
                      <a:pt x="1879660" y="1227318"/>
                    </a:cubicBezTo>
                    <a:cubicBezTo>
                      <a:pt x="1891164" y="1217845"/>
                      <a:pt x="1902667" y="1207695"/>
                      <a:pt x="1914170" y="1197545"/>
                    </a:cubicBezTo>
                    <a:cubicBezTo>
                      <a:pt x="1914170" y="1197545"/>
                      <a:pt x="1914170" y="1197545"/>
                      <a:pt x="1914170" y="1197545"/>
                    </a:cubicBezTo>
                    <a:cubicBezTo>
                      <a:pt x="1962889" y="1181305"/>
                      <a:pt x="2016345" y="1188748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111753" y="1158299"/>
                      <a:pt x="2138143" y="1125819"/>
                      <a:pt x="2155736" y="1083867"/>
                    </a:cubicBezTo>
                    <a:cubicBezTo>
                      <a:pt x="2169946" y="1050034"/>
                      <a:pt x="2190246" y="1028381"/>
                      <a:pt x="2230845" y="1037854"/>
                    </a:cubicBezTo>
                    <a:cubicBezTo>
                      <a:pt x="2280917" y="1065597"/>
                      <a:pt x="2324223" y="1100783"/>
                      <a:pt x="2364146" y="1141383"/>
                    </a:cubicBezTo>
                    <a:cubicBezTo>
                      <a:pt x="2459555" y="1240851"/>
                      <a:pt x="2573233" y="1313930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758637" y="1407308"/>
                      <a:pt x="2795853" y="1394452"/>
                      <a:pt x="2827655" y="1326786"/>
                    </a:cubicBezTo>
                    <a:cubicBezTo>
                      <a:pt x="2837129" y="1271977"/>
                      <a:pt x="2919004" y="1056124"/>
                      <a:pt x="2931184" y="997255"/>
                    </a:cubicBezTo>
                    <a:lnTo>
                      <a:pt x="2931184" y="997255"/>
                    </a:lnTo>
                    <a:lnTo>
                      <a:pt x="2931184" y="997255"/>
                    </a:lnTo>
                    <a:cubicBezTo>
                      <a:pt x="2946070" y="942446"/>
                      <a:pt x="2969753" y="824031"/>
                      <a:pt x="2969753" y="824031"/>
                    </a:cubicBezTo>
                    <a:cubicBezTo>
                      <a:pt x="2979226" y="790198"/>
                      <a:pt x="3013059" y="728622"/>
                      <a:pt x="3015766" y="692083"/>
                    </a:cubicBezTo>
                    <a:cubicBezTo>
                      <a:pt x="3022532" y="664340"/>
                      <a:pt x="3023209" y="646070"/>
                      <a:pt x="3023209" y="632537"/>
                    </a:cubicBezTo>
                    <a:cubicBezTo>
                      <a:pt x="3023886" y="616974"/>
                      <a:pt x="3002233" y="604118"/>
                      <a:pt x="3002233" y="604118"/>
                    </a:cubicBezTo>
                    <a:close/>
                    <a:moveTo>
                      <a:pt x="1985219" y="1663084"/>
                    </a:moveTo>
                    <a:cubicBezTo>
                      <a:pt x="1985219" y="1663084"/>
                      <a:pt x="1985219" y="1663084"/>
                      <a:pt x="1985219" y="1663084"/>
                    </a:cubicBezTo>
                    <a:cubicBezTo>
                      <a:pt x="1985219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5219" y="1663084"/>
                      <a:pt x="1985219" y="1663084"/>
                    </a:cubicBezTo>
                    <a:close/>
                    <a:moveTo>
                      <a:pt x="2294451" y="413977"/>
                    </a:moveTo>
                    <a:cubicBezTo>
                      <a:pt x="2280241" y="426157"/>
                      <a:pt x="2341816" y="341575"/>
                      <a:pt x="2366853" y="330749"/>
                    </a:cubicBezTo>
                    <a:cubicBezTo>
                      <a:pt x="2391889" y="319922"/>
                      <a:pt x="2424369" y="307742"/>
                      <a:pt x="2432488" y="325335"/>
                    </a:cubicBezTo>
                    <a:cubicBezTo>
                      <a:pt x="2439932" y="342252"/>
                      <a:pt x="2412189" y="338868"/>
                      <a:pt x="2387152" y="349695"/>
                    </a:cubicBezTo>
                    <a:cubicBezTo>
                      <a:pt x="2362116" y="359845"/>
                      <a:pt x="2343846" y="370671"/>
                      <a:pt x="2294451" y="413977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6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4" name="Graphic 12">
                <a:extLst>
                  <a:ext uri="{FF2B5EF4-FFF2-40B4-BE49-F238E27FC236}">
                    <a16:creationId xmlns:a16="http://schemas.microsoft.com/office/drawing/2014/main" id="{E4FAE03E-89A0-4F19-A48C-D0A485AED1D5}"/>
                  </a:ext>
                </a:extLst>
              </p:cNvPr>
              <p:cNvSpPr/>
              <p:nvPr/>
            </p:nvSpPr>
            <p:spPr>
              <a:xfrm rot="20979654" flipH="1">
                <a:off x="4954028" y="-2577579"/>
                <a:ext cx="5544811" cy="6969085"/>
              </a:xfrm>
              <a:custGeom>
                <a:avLst/>
                <a:gdLst>
                  <a:gd name="connsiteX0" fmla="*/ 5056453 w 5075311"/>
                  <a:gd name="connsiteY0" fmla="*/ 5614820 h 6378986"/>
                  <a:gd name="connsiteX1" fmla="*/ 4947404 w 5075311"/>
                  <a:gd name="connsiteY1" fmla="*/ 5571364 h 6378986"/>
                  <a:gd name="connsiteX2" fmla="*/ 4861312 w 5075311"/>
                  <a:gd name="connsiteY2" fmla="*/ 5615640 h 6378986"/>
                  <a:gd name="connsiteX3" fmla="*/ 4684209 w 5075311"/>
                  <a:gd name="connsiteY3" fmla="*/ 5686973 h 6378986"/>
                  <a:gd name="connsiteX4" fmla="*/ 4430853 w 5075311"/>
                  <a:gd name="connsiteY4" fmla="*/ 5707471 h 6378986"/>
                  <a:gd name="connsiteX5" fmla="*/ 4398876 w 5075311"/>
                  <a:gd name="connsiteY5" fmla="*/ 5706651 h 6378986"/>
                  <a:gd name="connsiteX6" fmla="*/ 4334103 w 5075311"/>
                  <a:gd name="connsiteY6" fmla="*/ 5658276 h 6378986"/>
                  <a:gd name="connsiteX7" fmla="*/ 4280808 w 5075311"/>
                  <a:gd name="connsiteY7" fmla="*/ 5521349 h 6378986"/>
                  <a:gd name="connsiteX8" fmla="*/ 4194716 w 5075311"/>
                  <a:gd name="connsiteY8" fmla="*/ 5275372 h 6378986"/>
                  <a:gd name="connsiteX9" fmla="*/ 4032372 w 5075311"/>
                  <a:gd name="connsiteY9" fmla="*/ 4761282 h 6378986"/>
                  <a:gd name="connsiteX10" fmla="*/ 4002854 w 5075311"/>
                  <a:gd name="connsiteY10" fmla="*/ 4551382 h 6378986"/>
                  <a:gd name="connsiteX11" fmla="*/ 3934801 w 5075311"/>
                  <a:gd name="connsiteY11" fmla="*/ 4289828 h 6378986"/>
                  <a:gd name="connsiteX12" fmla="*/ 3801974 w 5075311"/>
                  <a:gd name="connsiteY12" fmla="*/ 4074188 h 6378986"/>
                  <a:gd name="connsiteX13" fmla="*/ 3606833 w 5075311"/>
                  <a:gd name="connsiteY13" fmla="*/ 3670787 h 6378986"/>
                  <a:gd name="connsiteX14" fmla="*/ 3358396 w 5075311"/>
                  <a:gd name="connsiteY14" fmla="*/ 3292803 h 6378986"/>
                  <a:gd name="connsiteX15" fmla="*/ 3307562 w 5075311"/>
                  <a:gd name="connsiteY15" fmla="*/ 3228029 h 6378986"/>
                  <a:gd name="connsiteX16" fmla="*/ 3282964 w 5075311"/>
                  <a:gd name="connsiteY16" fmla="*/ 3143578 h 6378986"/>
                  <a:gd name="connsiteX17" fmla="*/ 3320680 w 5075311"/>
                  <a:gd name="connsiteY17" fmla="*/ 3009930 h 6378986"/>
                  <a:gd name="connsiteX18" fmla="*/ 3393653 w 5075311"/>
                  <a:gd name="connsiteY18" fmla="*/ 2678682 h 6378986"/>
                  <a:gd name="connsiteX19" fmla="*/ 3406772 w 5075311"/>
                  <a:gd name="connsiteY19" fmla="*/ 2467143 h 6378986"/>
                  <a:gd name="connsiteX20" fmla="*/ 3482205 w 5075311"/>
                  <a:gd name="connsiteY20" fmla="*/ 2043243 h 6378986"/>
                  <a:gd name="connsiteX21" fmla="*/ 3495323 w 5075311"/>
                  <a:gd name="connsiteY21" fmla="*/ 2008807 h 6378986"/>
                  <a:gd name="connsiteX22" fmla="*/ 3542059 w 5075311"/>
                  <a:gd name="connsiteY22" fmla="*/ 2009627 h 6378986"/>
                  <a:gd name="connsiteX23" fmla="*/ 3561737 w 5075311"/>
                  <a:gd name="connsiteY23" fmla="*/ 2055542 h 6378986"/>
                  <a:gd name="connsiteX24" fmla="*/ 3672426 w 5075311"/>
                  <a:gd name="connsiteY24" fmla="*/ 2252323 h 6378986"/>
                  <a:gd name="connsiteX25" fmla="*/ 3824931 w 5075311"/>
                  <a:gd name="connsiteY25" fmla="*/ 2322017 h 6378986"/>
                  <a:gd name="connsiteX26" fmla="*/ 3904464 w 5075311"/>
                  <a:gd name="connsiteY26" fmla="*/ 2292499 h 6378986"/>
                  <a:gd name="connsiteX27" fmla="*/ 3992196 w 5075311"/>
                  <a:gd name="connsiteY27" fmla="*/ 2211327 h 6378986"/>
                  <a:gd name="connsiteX28" fmla="*/ 4079107 w 5075311"/>
                  <a:gd name="connsiteY28" fmla="*/ 2100638 h 6378986"/>
                  <a:gd name="connsiteX29" fmla="*/ 4270969 w 5075311"/>
                  <a:gd name="connsiteY29" fmla="*/ 1850562 h 6378986"/>
                  <a:gd name="connsiteX30" fmla="*/ 4418555 w 5075311"/>
                  <a:gd name="connsiteY30" fmla="*/ 1652141 h 6378986"/>
                  <a:gd name="connsiteX31" fmla="*/ 4386578 w 5075311"/>
                  <a:gd name="connsiteY31" fmla="*/ 1506195 h 6378986"/>
                  <a:gd name="connsiteX32" fmla="*/ 4173398 w 5075311"/>
                  <a:gd name="connsiteY32" fmla="*/ 1466839 h 6378986"/>
                  <a:gd name="connsiteX33" fmla="*/ 4124203 w 5075311"/>
                  <a:gd name="connsiteY33" fmla="*/ 1560310 h 6378986"/>
                  <a:gd name="connsiteX34" fmla="*/ 4144701 w 5075311"/>
                  <a:gd name="connsiteY34" fmla="*/ 1697237 h 6378986"/>
                  <a:gd name="connsiteX35" fmla="*/ 4102885 w 5075311"/>
                  <a:gd name="connsiteY35" fmla="*/ 1797267 h 6378986"/>
                  <a:gd name="connsiteX36" fmla="*/ 4060249 w 5075311"/>
                  <a:gd name="connsiteY36" fmla="*/ 1831704 h 6378986"/>
                  <a:gd name="connsiteX37" fmla="*/ 3957759 w 5075311"/>
                  <a:gd name="connsiteY37" fmla="*/ 1914516 h 6378986"/>
                  <a:gd name="connsiteX38" fmla="*/ 3900364 w 5075311"/>
                  <a:gd name="connsiteY38" fmla="*/ 1953052 h 6378986"/>
                  <a:gd name="connsiteX39" fmla="*/ 3833131 w 5075311"/>
                  <a:gd name="connsiteY39" fmla="*/ 1925995 h 6378986"/>
                  <a:gd name="connsiteX40" fmla="*/ 3818372 w 5075311"/>
                  <a:gd name="connsiteY40" fmla="*/ 1894838 h 6378986"/>
                  <a:gd name="connsiteX41" fmla="*/ 3641269 w 5075311"/>
                  <a:gd name="connsiteY41" fmla="*/ 1451260 h 6378986"/>
                  <a:gd name="connsiteX42" fmla="*/ 3388734 w 5075311"/>
                  <a:gd name="connsiteY42" fmla="*/ 1191345 h 6378986"/>
                  <a:gd name="connsiteX43" fmla="*/ 3334619 w 5075311"/>
                  <a:gd name="connsiteY43" fmla="*/ 1166748 h 6378986"/>
                  <a:gd name="connsiteX44" fmla="*/ 3306742 w 5075311"/>
                  <a:gd name="connsiteY44" fmla="*/ 1146250 h 6378986"/>
                  <a:gd name="connsiteX45" fmla="*/ 3297722 w 5075311"/>
                  <a:gd name="connsiteY45" fmla="*/ 1126572 h 6378986"/>
                  <a:gd name="connsiteX46" fmla="*/ 3323960 w 5075311"/>
                  <a:gd name="connsiteY46" fmla="*/ 979806 h 6378986"/>
                  <a:gd name="connsiteX47" fmla="*/ 3387914 w 5075311"/>
                  <a:gd name="connsiteY47" fmla="*/ 916672 h 6378986"/>
                  <a:gd name="connsiteX48" fmla="*/ 3491224 w 5075311"/>
                  <a:gd name="connsiteY48" fmla="*/ 901913 h 6378986"/>
                  <a:gd name="connsiteX49" fmla="*/ 3556817 w 5075311"/>
                  <a:gd name="connsiteY49" fmla="*/ 836320 h 6378986"/>
                  <a:gd name="connsiteX50" fmla="*/ 3569116 w 5075311"/>
                  <a:gd name="connsiteY50" fmla="*/ 733009 h 6378986"/>
                  <a:gd name="connsiteX51" fmla="*/ 3578135 w 5075311"/>
                  <a:gd name="connsiteY51" fmla="*/ 678075 h 6378986"/>
                  <a:gd name="connsiteX52" fmla="*/ 3612572 w 5075311"/>
                  <a:gd name="connsiteY52" fmla="*/ 621500 h 6378986"/>
                  <a:gd name="connsiteX53" fmla="*/ 3629790 w 5075311"/>
                  <a:gd name="connsiteY53" fmla="*/ 568205 h 6378986"/>
                  <a:gd name="connsiteX54" fmla="*/ 3613392 w 5075311"/>
                  <a:gd name="connsiteY54" fmla="*/ 542788 h 6378986"/>
                  <a:gd name="connsiteX55" fmla="*/ 3578135 w 5075311"/>
                  <a:gd name="connsiteY55" fmla="*/ 387823 h 6378986"/>
                  <a:gd name="connsiteX56" fmla="*/ 3560097 w 5075311"/>
                  <a:gd name="connsiteY56" fmla="*/ 277133 h 6378986"/>
                  <a:gd name="connsiteX57" fmla="*/ 3479745 w 5075311"/>
                  <a:gd name="connsiteY57" fmla="*/ 112329 h 6378986"/>
                  <a:gd name="connsiteX58" fmla="*/ 3435469 w 5075311"/>
                  <a:gd name="connsiteY58" fmla="*/ 66414 h 6378986"/>
                  <a:gd name="connsiteX59" fmla="*/ 3296082 w 5075311"/>
                  <a:gd name="connsiteY59" fmla="*/ 14759 h 6378986"/>
                  <a:gd name="connsiteX60" fmla="*/ 3226389 w 5075311"/>
                  <a:gd name="connsiteY60" fmla="*/ 0 h 6378986"/>
                  <a:gd name="connsiteX61" fmla="*/ 3036988 w 5075311"/>
                  <a:gd name="connsiteY61" fmla="*/ 0 h 6378986"/>
                  <a:gd name="connsiteX62" fmla="*/ 3022229 w 5075311"/>
                  <a:gd name="connsiteY62" fmla="*/ 7379 h 6378986"/>
                  <a:gd name="connsiteX63" fmla="*/ 2812329 w 5075311"/>
                  <a:gd name="connsiteY63" fmla="*/ 136107 h 6378986"/>
                  <a:gd name="connsiteX64" fmla="*/ 2760674 w 5075311"/>
                  <a:gd name="connsiteY64" fmla="*/ 166444 h 6378986"/>
                  <a:gd name="connsiteX65" fmla="*/ 2560613 w 5075311"/>
                  <a:gd name="connsiteY65" fmla="*/ 318129 h 6378986"/>
                  <a:gd name="connsiteX66" fmla="*/ 2494200 w 5075311"/>
                  <a:gd name="connsiteY66" fmla="*/ 455056 h 6378986"/>
                  <a:gd name="connsiteX67" fmla="*/ 2341694 w 5075311"/>
                  <a:gd name="connsiteY67" fmla="*/ 602642 h 6378986"/>
                  <a:gd name="connsiteX68" fmla="*/ 2313817 w 5075311"/>
                  <a:gd name="connsiteY68" fmla="*/ 619040 h 6378986"/>
                  <a:gd name="connsiteX69" fmla="*/ 2258063 w 5075311"/>
                  <a:gd name="connsiteY69" fmla="*/ 727270 h 6378986"/>
                  <a:gd name="connsiteX70" fmla="*/ 2258063 w 5075311"/>
                  <a:gd name="connsiteY70" fmla="*/ 837139 h 6378986"/>
                  <a:gd name="connsiteX71" fmla="*/ 2190829 w 5075311"/>
                  <a:gd name="connsiteY71" fmla="*/ 969967 h 6378986"/>
                  <a:gd name="connsiteX72" fmla="*/ 2167871 w 5075311"/>
                  <a:gd name="connsiteY72" fmla="*/ 994564 h 6378986"/>
                  <a:gd name="connsiteX73" fmla="*/ 2253143 w 5075311"/>
                  <a:gd name="connsiteY73" fmla="*/ 954388 h 6378986"/>
                  <a:gd name="connsiteX74" fmla="*/ 2292499 w 5075311"/>
                  <a:gd name="connsiteY74" fmla="*/ 971606 h 6378986"/>
                  <a:gd name="connsiteX75" fmla="*/ 2296599 w 5075311"/>
                  <a:gd name="connsiteY75" fmla="*/ 1008503 h 6378986"/>
                  <a:gd name="connsiteX76" fmla="*/ 2303978 w 5075311"/>
                  <a:gd name="connsiteY76" fmla="*/ 1025721 h 6378986"/>
                  <a:gd name="connsiteX77" fmla="*/ 2323656 w 5075311"/>
                  <a:gd name="connsiteY77" fmla="*/ 1019162 h 6378986"/>
                  <a:gd name="connsiteX78" fmla="*/ 2352354 w 5075311"/>
                  <a:gd name="connsiteY78" fmla="*/ 968327 h 6378986"/>
                  <a:gd name="connsiteX79" fmla="*/ 2394169 w 5075311"/>
                  <a:gd name="connsiteY79" fmla="*/ 910112 h 6378986"/>
                  <a:gd name="connsiteX80" fmla="*/ 2506499 w 5075311"/>
                  <a:gd name="connsiteY80" fmla="*/ 797783 h 6378986"/>
                  <a:gd name="connsiteX81" fmla="*/ 2526997 w 5075311"/>
                  <a:gd name="connsiteY81" fmla="*/ 775645 h 6378986"/>
                  <a:gd name="connsiteX82" fmla="*/ 2535196 w 5075311"/>
                  <a:gd name="connsiteY82" fmla="*/ 803523 h 6378986"/>
                  <a:gd name="connsiteX83" fmla="*/ 2536016 w 5075311"/>
                  <a:gd name="connsiteY83" fmla="*/ 818281 h 6378986"/>
                  <a:gd name="connsiteX84" fmla="*/ 2548315 w 5075311"/>
                  <a:gd name="connsiteY84" fmla="*/ 842059 h 6378986"/>
                  <a:gd name="connsiteX85" fmla="*/ 2565533 w 5075311"/>
                  <a:gd name="connsiteY85" fmla="*/ 819101 h 6378986"/>
                  <a:gd name="connsiteX86" fmla="*/ 2571272 w 5075311"/>
                  <a:gd name="connsiteY86" fmla="*/ 746948 h 6378986"/>
                  <a:gd name="connsiteX87" fmla="*/ 2594230 w 5075311"/>
                  <a:gd name="connsiteY87" fmla="*/ 701853 h 6378986"/>
                  <a:gd name="connsiteX88" fmla="*/ 2614728 w 5075311"/>
                  <a:gd name="connsiteY88" fmla="*/ 696933 h 6378986"/>
                  <a:gd name="connsiteX89" fmla="*/ 2619648 w 5075311"/>
                  <a:gd name="connsiteY89" fmla="*/ 714971 h 6378986"/>
                  <a:gd name="connsiteX90" fmla="*/ 2598330 w 5075311"/>
                  <a:gd name="connsiteY90" fmla="*/ 809262 h 6378986"/>
                  <a:gd name="connsiteX91" fmla="*/ 2586851 w 5075311"/>
                  <a:gd name="connsiteY91" fmla="*/ 855998 h 6378986"/>
                  <a:gd name="connsiteX92" fmla="*/ 2621288 w 5075311"/>
                  <a:gd name="connsiteY92" fmla="*/ 819101 h 6378986"/>
                  <a:gd name="connsiteX93" fmla="*/ 2718858 w 5075311"/>
                  <a:gd name="connsiteY93" fmla="*/ 656757 h 6378986"/>
                  <a:gd name="connsiteX94" fmla="*/ 2731157 w 5075311"/>
                  <a:gd name="connsiteY94" fmla="*/ 623140 h 6378986"/>
                  <a:gd name="connsiteX95" fmla="*/ 2718858 w 5075311"/>
                  <a:gd name="connsiteY95" fmla="*/ 541968 h 6378986"/>
                  <a:gd name="connsiteX96" fmla="*/ 2729517 w 5075311"/>
                  <a:gd name="connsiteY96" fmla="*/ 496052 h 6378986"/>
                  <a:gd name="connsiteX97" fmla="*/ 2733617 w 5075311"/>
                  <a:gd name="connsiteY97" fmla="*/ 478014 h 6378986"/>
                  <a:gd name="connsiteX98" fmla="*/ 2739356 w 5075311"/>
                  <a:gd name="connsiteY98" fmla="*/ 450957 h 6378986"/>
                  <a:gd name="connsiteX99" fmla="*/ 2750015 w 5075311"/>
                  <a:gd name="connsiteY99" fmla="*/ 482114 h 6378986"/>
                  <a:gd name="connsiteX100" fmla="*/ 2760674 w 5075311"/>
                  <a:gd name="connsiteY100" fmla="*/ 560826 h 6378986"/>
                  <a:gd name="connsiteX101" fmla="*/ 2868084 w 5075311"/>
                  <a:gd name="connsiteY101" fmla="*/ 724810 h 6378986"/>
                  <a:gd name="connsiteX102" fmla="*/ 2919739 w 5075311"/>
                  <a:gd name="connsiteY102" fmla="*/ 810082 h 6378986"/>
                  <a:gd name="connsiteX103" fmla="*/ 2920559 w 5075311"/>
                  <a:gd name="connsiteY103" fmla="*/ 850258 h 6378986"/>
                  <a:gd name="connsiteX104" fmla="*/ 2822168 w 5075311"/>
                  <a:gd name="connsiteY104" fmla="*/ 983085 h 6378986"/>
                  <a:gd name="connsiteX105" fmla="*/ 2750015 w 5075311"/>
                  <a:gd name="connsiteY105" fmla="*/ 1002764 h 6378986"/>
                  <a:gd name="connsiteX106" fmla="*/ 2241664 w 5075311"/>
                  <a:gd name="connsiteY106" fmla="*/ 1252020 h 6378986"/>
                  <a:gd name="connsiteX107" fmla="*/ 1972730 w 5075311"/>
                  <a:gd name="connsiteY107" fmla="*/ 1436502 h 6378986"/>
                  <a:gd name="connsiteX108" fmla="*/ 1739872 w 5075311"/>
                  <a:gd name="connsiteY108" fmla="*/ 1598026 h 6378986"/>
                  <a:gd name="connsiteX109" fmla="*/ 1699696 w 5075311"/>
                  <a:gd name="connsiteY109" fmla="*/ 1662800 h 6378986"/>
                  <a:gd name="connsiteX110" fmla="*/ 1751351 w 5075311"/>
                  <a:gd name="connsiteY110" fmla="*/ 1910416 h 6378986"/>
                  <a:gd name="connsiteX111" fmla="*/ 1864500 w 5075311"/>
                  <a:gd name="connsiteY111" fmla="*/ 2036684 h 6378986"/>
                  <a:gd name="connsiteX112" fmla="*/ 2104737 w 5075311"/>
                  <a:gd name="connsiteY112" fmla="*/ 2244944 h 6378986"/>
                  <a:gd name="connsiteX113" fmla="*/ 2253963 w 5075311"/>
                  <a:gd name="connsiteY113" fmla="*/ 2404829 h 6378986"/>
                  <a:gd name="connsiteX114" fmla="*/ 2298239 w 5075311"/>
                  <a:gd name="connsiteY114" fmla="*/ 2482721 h 6378986"/>
                  <a:gd name="connsiteX115" fmla="*/ 2383510 w 5075311"/>
                  <a:gd name="connsiteY115" fmla="*/ 2585211 h 6378986"/>
                  <a:gd name="connsiteX116" fmla="*/ 2460583 w 5075311"/>
                  <a:gd name="connsiteY116" fmla="*/ 2648345 h 6378986"/>
                  <a:gd name="connsiteX117" fmla="*/ 2495840 w 5075311"/>
                  <a:gd name="connsiteY117" fmla="*/ 2664744 h 6378986"/>
                  <a:gd name="connsiteX118" fmla="*/ 2514698 w 5075311"/>
                  <a:gd name="connsiteY118" fmla="*/ 2700820 h 6378986"/>
                  <a:gd name="connsiteX119" fmla="*/ 2452384 w 5075311"/>
                  <a:gd name="connsiteY119" fmla="*/ 2811510 h 6378986"/>
                  <a:gd name="connsiteX120" fmla="*/ 2360553 w 5075311"/>
                  <a:gd name="connsiteY120" fmla="*/ 3205072 h 6378986"/>
                  <a:gd name="connsiteX121" fmla="*/ 2401549 w 5075311"/>
                  <a:gd name="connsiteY121" fmla="*/ 3352657 h 6378986"/>
                  <a:gd name="connsiteX122" fmla="*/ 2399089 w 5075311"/>
                  <a:gd name="connsiteY122" fmla="*/ 3473186 h 6378986"/>
                  <a:gd name="connsiteX123" fmla="*/ 2285940 w 5075311"/>
                  <a:gd name="connsiteY123" fmla="*/ 3719162 h 6378986"/>
                  <a:gd name="connsiteX124" fmla="*/ 2108837 w 5075311"/>
                  <a:gd name="connsiteY124" fmla="*/ 4179138 h 6378986"/>
                  <a:gd name="connsiteX125" fmla="*/ 1962891 w 5075311"/>
                  <a:gd name="connsiteY125" fmla="*/ 4257031 h 6378986"/>
                  <a:gd name="connsiteX126" fmla="*/ 1851382 w 5075311"/>
                  <a:gd name="connsiteY126" fmla="*/ 4222594 h 6378986"/>
                  <a:gd name="connsiteX127" fmla="*/ 1555390 w 5075311"/>
                  <a:gd name="connsiteY127" fmla="*/ 4189797 h 6378986"/>
                  <a:gd name="connsiteX128" fmla="*/ 1085575 w 5075311"/>
                  <a:gd name="connsiteY128" fmla="*/ 4302126 h 6378986"/>
                  <a:gd name="connsiteX129" fmla="*/ 760887 w 5075311"/>
                  <a:gd name="connsiteY129" fmla="*/ 4345582 h 6378986"/>
                  <a:gd name="connsiteX130" fmla="*/ 701852 w 5075311"/>
                  <a:gd name="connsiteY130" fmla="*/ 4328363 h 6378986"/>
                  <a:gd name="connsiteX131" fmla="*/ 503432 w 5075311"/>
                  <a:gd name="connsiteY131" fmla="*/ 4147981 h 6378986"/>
                  <a:gd name="connsiteX132" fmla="*/ 396022 w 5075311"/>
                  <a:gd name="connsiteY132" fmla="*/ 4142241 h 6378986"/>
                  <a:gd name="connsiteX133" fmla="*/ 238597 w 5075311"/>
                  <a:gd name="connsiteY133" fmla="*/ 4365260 h 6378986"/>
                  <a:gd name="connsiteX134" fmla="*/ 212360 w 5075311"/>
                  <a:gd name="connsiteY134" fmla="*/ 4462831 h 6378986"/>
                  <a:gd name="connsiteX135" fmla="*/ 147586 w 5075311"/>
                  <a:gd name="connsiteY135" fmla="*/ 4629275 h 6378986"/>
                  <a:gd name="connsiteX136" fmla="*/ 12299 w 5075311"/>
                  <a:gd name="connsiteY136" fmla="*/ 4901488 h 6378986"/>
                  <a:gd name="connsiteX137" fmla="*/ 0 w 5075311"/>
                  <a:gd name="connsiteY137" fmla="*/ 4943304 h 6378986"/>
                  <a:gd name="connsiteX138" fmla="*/ 0 w 5075311"/>
                  <a:gd name="connsiteY138" fmla="*/ 5082691 h 6378986"/>
                  <a:gd name="connsiteX139" fmla="*/ 9839 w 5075311"/>
                  <a:gd name="connsiteY139" fmla="*/ 5112208 h 6378986"/>
                  <a:gd name="connsiteX140" fmla="*/ 38536 w 5075311"/>
                  <a:gd name="connsiteY140" fmla="*/ 5183542 h 6378986"/>
                  <a:gd name="connsiteX141" fmla="*/ 127088 w 5075311"/>
                  <a:gd name="connsiteY141" fmla="*/ 5207319 h 6378986"/>
                  <a:gd name="connsiteX142" fmla="*/ 250076 w 5075311"/>
                  <a:gd name="connsiteY142" fmla="*/ 5067932 h 6378986"/>
                  <a:gd name="connsiteX143" fmla="*/ 289432 w 5075311"/>
                  <a:gd name="connsiteY143" fmla="*/ 4994139 h 6378986"/>
                  <a:gd name="connsiteX144" fmla="*/ 570665 w 5075311"/>
                  <a:gd name="connsiteY144" fmla="*/ 4719466 h 6378986"/>
                  <a:gd name="connsiteX145" fmla="*/ 610841 w 5075311"/>
                  <a:gd name="connsiteY145" fmla="*/ 4704707 h 6378986"/>
                  <a:gd name="connsiteX146" fmla="*/ 701033 w 5075311"/>
                  <a:gd name="connsiteY146" fmla="*/ 4671091 h 6378986"/>
                  <a:gd name="connsiteX147" fmla="*/ 765806 w 5075311"/>
                  <a:gd name="connsiteY147" fmla="*/ 4639114 h 6378986"/>
                  <a:gd name="connsiteX148" fmla="*/ 1231521 w 5075311"/>
                  <a:gd name="connsiteY148" fmla="*/ 4652232 h 6378986"/>
                  <a:gd name="connsiteX149" fmla="*/ 1609505 w 5075311"/>
                  <a:gd name="connsiteY149" fmla="*/ 4651413 h 6378986"/>
                  <a:gd name="connsiteX150" fmla="*/ 1875159 w 5075311"/>
                  <a:gd name="connsiteY150" fmla="*/ 4649773 h 6378986"/>
                  <a:gd name="connsiteX151" fmla="*/ 2066201 w 5075311"/>
                  <a:gd name="connsiteY151" fmla="*/ 4686669 h 6378986"/>
                  <a:gd name="connsiteX152" fmla="*/ 2356453 w 5075311"/>
                  <a:gd name="connsiteY152" fmla="*/ 4596478 h 6378986"/>
                  <a:gd name="connsiteX153" fmla="*/ 2472062 w 5075311"/>
                  <a:gd name="connsiteY153" fmla="*/ 4459551 h 6378986"/>
                  <a:gd name="connsiteX154" fmla="*/ 2604889 w 5075311"/>
                  <a:gd name="connsiteY154" fmla="*/ 4314425 h 6378986"/>
                  <a:gd name="connsiteX155" fmla="*/ 2800030 w 5075311"/>
                  <a:gd name="connsiteY155" fmla="*/ 4102885 h 6378986"/>
                  <a:gd name="connsiteX156" fmla="*/ 2842666 w 5075311"/>
                  <a:gd name="connsiteY156" fmla="*/ 4047950 h 6378986"/>
                  <a:gd name="connsiteX157" fmla="*/ 2913179 w 5075311"/>
                  <a:gd name="connsiteY157" fmla="*/ 3937261 h 6378986"/>
                  <a:gd name="connsiteX158" fmla="*/ 2948436 w 5075311"/>
                  <a:gd name="connsiteY158" fmla="*/ 3929882 h 6378986"/>
                  <a:gd name="connsiteX159" fmla="*/ 3249347 w 5075311"/>
                  <a:gd name="connsiteY159" fmla="*/ 4220954 h 6378986"/>
                  <a:gd name="connsiteX160" fmla="*/ 3370695 w 5075311"/>
                  <a:gd name="connsiteY160" fmla="*/ 4330824 h 6378986"/>
                  <a:gd name="connsiteX161" fmla="*/ 3446948 w 5075311"/>
                  <a:gd name="connsiteY161" fmla="*/ 4401337 h 6378986"/>
                  <a:gd name="connsiteX162" fmla="*/ 3537959 w 5075311"/>
                  <a:gd name="connsiteY162" fmla="*/ 4507107 h 6378986"/>
                  <a:gd name="connsiteX163" fmla="*/ 3587154 w 5075311"/>
                  <a:gd name="connsiteY163" fmla="*/ 4595658 h 6378986"/>
                  <a:gd name="connsiteX164" fmla="*/ 3615032 w 5075311"/>
                  <a:gd name="connsiteY164" fmla="*/ 4812937 h 6378986"/>
                  <a:gd name="connsiteX165" fmla="*/ 3749499 w 5075311"/>
                  <a:gd name="connsiteY165" fmla="*/ 5286032 h 6378986"/>
                  <a:gd name="connsiteX166" fmla="*/ 3911023 w 5075311"/>
                  <a:gd name="connsiteY166" fmla="*/ 5537747 h 6378986"/>
                  <a:gd name="connsiteX167" fmla="*/ 4116823 w 5075311"/>
                  <a:gd name="connsiteY167" fmla="*/ 5896053 h 6378986"/>
                  <a:gd name="connsiteX168" fmla="*/ 4126663 w 5075311"/>
                  <a:gd name="connsiteY168" fmla="*/ 5964926 h 6378986"/>
                  <a:gd name="connsiteX169" fmla="*/ 4166839 w 5075311"/>
                  <a:gd name="connsiteY169" fmla="*/ 6146949 h 6378986"/>
                  <a:gd name="connsiteX170" fmla="*/ 4254570 w 5075311"/>
                  <a:gd name="connsiteY170" fmla="*/ 6287155 h 6378986"/>
                  <a:gd name="connsiteX171" fmla="*/ 4276708 w 5075311"/>
                  <a:gd name="connsiteY171" fmla="*/ 6334710 h 6378986"/>
                  <a:gd name="connsiteX172" fmla="*/ 4378378 w 5075311"/>
                  <a:gd name="connsiteY172" fmla="*/ 6381446 h 6378986"/>
                  <a:gd name="connsiteX173" fmla="*/ 4594838 w 5075311"/>
                  <a:gd name="connsiteY173" fmla="*/ 6239600 h 6378986"/>
                  <a:gd name="connsiteX174" fmla="*/ 4609596 w 5075311"/>
                  <a:gd name="connsiteY174" fmla="*/ 6214182 h 6378986"/>
                  <a:gd name="connsiteX175" fmla="*/ 4671910 w 5075311"/>
                  <a:gd name="connsiteY175" fmla="*/ 6153508 h 6378986"/>
                  <a:gd name="connsiteX176" fmla="*/ 4793259 w 5075311"/>
                  <a:gd name="connsiteY176" fmla="*/ 6092014 h 6378986"/>
                  <a:gd name="connsiteX177" fmla="*/ 4964622 w 5075311"/>
                  <a:gd name="connsiteY177" fmla="*/ 5947708 h 6378986"/>
                  <a:gd name="connsiteX178" fmla="*/ 5070392 w 5075311"/>
                  <a:gd name="connsiteY178" fmla="*/ 5743548 h 6378986"/>
                  <a:gd name="connsiteX179" fmla="*/ 5056453 w 5075311"/>
                  <a:gd name="connsiteY179" fmla="*/ 5614820 h 6378986"/>
                  <a:gd name="connsiteX180" fmla="*/ 2626207 w 5075311"/>
                  <a:gd name="connsiteY180" fmla="*/ 2308898 h 6378986"/>
                  <a:gd name="connsiteX181" fmla="*/ 2601610 w 5075311"/>
                  <a:gd name="connsiteY181" fmla="*/ 2305618 h 6378986"/>
                  <a:gd name="connsiteX182" fmla="*/ 2467962 w 5075311"/>
                  <a:gd name="connsiteY182" fmla="*/ 2276101 h 6378986"/>
                  <a:gd name="connsiteX183" fmla="*/ 2369572 w 5075311"/>
                  <a:gd name="connsiteY183" fmla="*/ 2221986 h 6378986"/>
                  <a:gd name="connsiteX184" fmla="*/ 2270361 w 5075311"/>
                  <a:gd name="connsiteY184" fmla="*/ 2100638 h 6378986"/>
                  <a:gd name="connsiteX185" fmla="*/ 2064561 w 5075311"/>
                  <a:gd name="connsiteY185" fmla="*/ 1785788 h 6378986"/>
                  <a:gd name="connsiteX186" fmla="*/ 2119496 w 5075311"/>
                  <a:gd name="connsiteY186" fmla="*/ 1681658 h 6378986"/>
                  <a:gd name="connsiteX187" fmla="*/ 2465503 w 5075311"/>
                  <a:gd name="connsiteY187" fmla="*/ 1565229 h 6378986"/>
                  <a:gd name="connsiteX188" fmla="*/ 2545855 w 5075311"/>
                  <a:gd name="connsiteY188" fmla="*/ 1625904 h 6378986"/>
                  <a:gd name="connsiteX189" fmla="*/ 2588491 w 5075311"/>
                  <a:gd name="connsiteY189" fmla="*/ 2176071 h 6378986"/>
                  <a:gd name="connsiteX190" fmla="*/ 2622928 w 5075311"/>
                  <a:gd name="connsiteY190" fmla="*/ 2285120 h 6378986"/>
                  <a:gd name="connsiteX191" fmla="*/ 2626207 w 5075311"/>
                  <a:gd name="connsiteY191" fmla="*/ 2308898 h 637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</a:cxnLst>
                <a:rect l="l" t="t" r="r" b="b"/>
                <a:pathLst>
                  <a:path w="5075311" h="6378986">
                    <a:moveTo>
                      <a:pt x="5056453" y="5614820"/>
                    </a:moveTo>
                    <a:cubicBezTo>
                      <a:pt x="5035135" y="5568084"/>
                      <a:pt x="4996599" y="5552506"/>
                      <a:pt x="4947404" y="5571364"/>
                    </a:cubicBezTo>
                    <a:cubicBezTo>
                      <a:pt x="4917066" y="5582843"/>
                      <a:pt x="4890009" y="5601701"/>
                      <a:pt x="4861312" y="5615640"/>
                    </a:cubicBezTo>
                    <a:cubicBezTo>
                      <a:pt x="4803917" y="5643517"/>
                      <a:pt x="4748163" y="5677954"/>
                      <a:pt x="4684209" y="5686973"/>
                    </a:cubicBezTo>
                    <a:cubicBezTo>
                      <a:pt x="4600577" y="5698452"/>
                      <a:pt x="4515305" y="5696812"/>
                      <a:pt x="4430853" y="5707471"/>
                    </a:cubicBezTo>
                    <a:cubicBezTo>
                      <a:pt x="4420195" y="5709111"/>
                      <a:pt x="4409535" y="5707471"/>
                      <a:pt x="4398876" y="5706651"/>
                    </a:cubicBezTo>
                    <a:cubicBezTo>
                      <a:pt x="4366900" y="5704191"/>
                      <a:pt x="4344762" y="5690253"/>
                      <a:pt x="4334103" y="5658276"/>
                    </a:cubicBezTo>
                    <a:cubicBezTo>
                      <a:pt x="4318524" y="5611540"/>
                      <a:pt x="4302945" y="5565625"/>
                      <a:pt x="4280808" y="5521349"/>
                    </a:cubicBezTo>
                    <a:cubicBezTo>
                      <a:pt x="4240632" y="5443456"/>
                      <a:pt x="4212754" y="5360644"/>
                      <a:pt x="4194716" y="5275372"/>
                    </a:cubicBezTo>
                    <a:cubicBezTo>
                      <a:pt x="4157819" y="5098270"/>
                      <a:pt x="4109444" y="4925266"/>
                      <a:pt x="4032372" y="4761282"/>
                    </a:cubicBezTo>
                    <a:cubicBezTo>
                      <a:pt x="4001215" y="4695688"/>
                      <a:pt x="3993015" y="4623535"/>
                      <a:pt x="4002854" y="4551382"/>
                    </a:cubicBezTo>
                    <a:cubicBezTo>
                      <a:pt x="4015973" y="4453812"/>
                      <a:pt x="3997115" y="4366900"/>
                      <a:pt x="3934801" y="4289828"/>
                    </a:cubicBezTo>
                    <a:cubicBezTo>
                      <a:pt x="3880686" y="4223414"/>
                      <a:pt x="3838870" y="4150441"/>
                      <a:pt x="3801974" y="4074188"/>
                    </a:cubicBezTo>
                    <a:cubicBezTo>
                      <a:pt x="3737200" y="3939721"/>
                      <a:pt x="3673246" y="3804434"/>
                      <a:pt x="3606833" y="3670787"/>
                    </a:cubicBezTo>
                    <a:cubicBezTo>
                      <a:pt x="3539599" y="3534680"/>
                      <a:pt x="3462527" y="3405132"/>
                      <a:pt x="3358396" y="3292803"/>
                    </a:cubicBezTo>
                    <a:cubicBezTo>
                      <a:pt x="3339538" y="3273125"/>
                      <a:pt x="3322320" y="3250987"/>
                      <a:pt x="3307562" y="3228029"/>
                    </a:cubicBezTo>
                    <a:cubicBezTo>
                      <a:pt x="3291163" y="3202612"/>
                      <a:pt x="3282964" y="3174734"/>
                      <a:pt x="3282964" y="3143578"/>
                    </a:cubicBezTo>
                    <a:cubicBezTo>
                      <a:pt x="3282964" y="3095202"/>
                      <a:pt x="3302642" y="3053386"/>
                      <a:pt x="3320680" y="3009930"/>
                    </a:cubicBezTo>
                    <a:cubicBezTo>
                      <a:pt x="3364956" y="2904161"/>
                      <a:pt x="3392833" y="2795111"/>
                      <a:pt x="3393653" y="2678682"/>
                    </a:cubicBezTo>
                    <a:cubicBezTo>
                      <a:pt x="3394473" y="2608169"/>
                      <a:pt x="3392833" y="2536836"/>
                      <a:pt x="3406772" y="2467143"/>
                    </a:cubicBezTo>
                    <a:cubicBezTo>
                      <a:pt x="3434649" y="2326116"/>
                      <a:pt x="3455147" y="2184270"/>
                      <a:pt x="3482205" y="2043243"/>
                    </a:cubicBezTo>
                    <a:cubicBezTo>
                      <a:pt x="3484664" y="2030945"/>
                      <a:pt x="3487944" y="2019466"/>
                      <a:pt x="3495323" y="2008807"/>
                    </a:cubicBezTo>
                    <a:cubicBezTo>
                      <a:pt x="3512542" y="1981749"/>
                      <a:pt x="3527300" y="1981749"/>
                      <a:pt x="3542059" y="2009627"/>
                    </a:cubicBezTo>
                    <a:cubicBezTo>
                      <a:pt x="3550258" y="2024385"/>
                      <a:pt x="3555998" y="2039964"/>
                      <a:pt x="3561737" y="2055542"/>
                    </a:cubicBezTo>
                    <a:cubicBezTo>
                      <a:pt x="3589614" y="2126055"/>
                      <a:pt x="3626511" y="2191649"/>
                      <a:pt x="3672426" y="2252323"/>
                    </a:cubicBezTo>
                    <a:cubicBezTo>
                      <a:pt x="3711782" y="2303158"/>
                      <a:pt x="3764257" y="2321197"/>
                      <a:pt x="3824931" y="2322017"/>
                    </a:cubicBezTo>
                    <a:cubicBezTo>
                      <a:pt x="3855269" y="2322837"/>
                      <a:pt x="3882326" y="2313817"/>
                      <a:pt x="3904464" y="2292499"/>
                    </a:cubicBezTo>
                    <a:cubicBezTo>
                      <a:pt x="3933161" y="2265442"/>
                      <a:pt x="3961858" y="2236745"/>
                      <a:pt x="3992196" y="2211327"/>
                    </a:cubicBezTo>
                    <a:cubicBezTo>
                      <a:pt x="4029092" y="2180170"/>
                      <a:pt x="4056969" y="2143274"/>
                      <a:pt x="4079107" y="2100638"/>
                    </a:cubicBezTo>
                    <a:cubicBezTo>
                      <a:pt x="4129122" y="2006347"/>
                      <a:pt x="4197996" y="1925175"/>
                      <a:pt x="4270969" y="1850562"/>
                    </a:cubicBezTo>
                    <a:cubicBezTo>
                      <a:pt x="4330003" y="1789888"/>
                      <a:pt x="4379199" y="1725934"/>
                      <a:pt x="4418555" y="1652141"/>
                    </a:cubicBezTo>
                    <a:cubicBezTo>
                      <a:pt x="4449712" y="1593927"/>
                      <a:pt x="4441512" y="1542272"/>
                      <a:pt x="4386578" y="1506195"/>
                    </a:cubicBezTo>
                    <a:cubicBezTo>
                      <a:pt x="4322624" y="1464379"/>
                      <a:pt x="4255390" y="1428303"/>
                      <a:pt x="4173398" y="1466839"/>
                    </a:cubicBezTo>
                    <a:cubicBezTo>
                      <a:pt x="4129122" y="1487337"/>
                      <a:pt x="4106165" y="1516034"/>
                      <a:pt x="4124203" y="1560310"/>
                    </a:cubicBezTo>
                    <a:cubicBezTo>
                      <a:pt x="4142241" y="1605406"/>
                      <a:pt x="4141421" y="1650501"/>
                      <a:pt x="4144701" y="1697237"/>
                    </a:cubicBezTo>
                    <a:cubicBezTo>
                      <a:pt x="4147161" y="1738233"/>
                      <a:pt x="4129942" y="1769390"/>
                      <a:pt x="4102885" y="1797267"/>
                    </a:cubicBezTo>
                    <a:cubicBezTo>
                      <a:pt x="4090586" y="1810386"/>
                      <a:pt x="4075827" y="1821865"/>
                      <a:pt x="4060249" y="1831704"/>
                    </a:cubicBezTo>
                    <a:cubicBezTo>
                      <a:pt x="4023352" y="1856301"/>
                      <a:pt x="3988916" y="1883359"/>
                      <a:pt x="3957759" y="1914516"/>
                    </a:cubicBezTo>
                    <a:cubicBezTo>
                      <a:pt x="3941360" y="1930914"/>
                      <a:pt x="3923322" y="1945673"/>
                      <a:pt x="3900364" y="1953052"/>
                    </a:cubicBezTo>
                    <a:cubicBezTo>
                      <a:pt x="3861828" y="1966171"/>
                      <a:pt x="3851169" y="1962071"/>
                      <a:pt x="3833131" y="1925995"/>
                    </a:cubicBezTo>
                    <a:cubicBezTo>
                      <a:pt x="3828211" y="1915336"/>
                      <a:pt x="3823292" y="1904677"/>
                      <a:pt x="3818372" y="1894838"/>
                    </a:cubicBezTo>
                    <a:cubicBezTo>
                      <a:pt x="3751959" y="1749712"/>
                      <a:pt x="3692104" y="1602946"/>
                      <a:pt x="3641269" y="1451260"/>
                    </a:cubicBezTo>
                    <a:cubicBezTo>
                      <a:pt x="3599453" y="1326632"/>
                      <a:pt x="3525660" y="1227422"/>
                      <a:pt x="3388734" y="1191345"/>
                    </a:cubicBezTo>
                    <a:cubicBezTo>
                      <a:pt x="3369875" y="1186426"/>
                      <a:pt x="3351837" y="1175767"/>
                      <a:pt x="3334619" y="1166748"/>
                    </a:cubicBezTo>
                    <a:cubicBezTo>
                      <a:pt x="3324780" y="1161008"/>
                      <a:pt x="3315761" y="1153629"/>
                      <a:pt x="3306742" y="1146250"/>
                    </a:cubicBezTo>
                    <a:cubicBezTo>
                      <a:pt x="3301002" y="1141330"/>
                      <a:pt x="3296082" y="1134771"/>
                      <a:pt x="3297722" y="1126572"/>
                    </a:cubicBezTo>
                    <a:cubicBezTo>
                      <a:pt x="3310021" y="1078196"/>
                      <a:pt x="3310841" y="1028181"/>
                      <a:pt x="3323960" y="979806"/>
                    </a:cubicBezTo>
                    <a:cubicBezTo>
                      <a:pt x="3332979" y="946189"/>
                      <a:pt x="3354297" y="925691"/>
                      <a:pt x="3387914" y="916672"/>
                    </a:cubicBezTo>
                    <a:cubicBezTo>
                      <a:pt x="3421531" y="907653"/>
                      <a:pt x="3456787" y="905193"/>
                      <a:pt x="3491224" y="901913"/>
                    </a:cubicBezTo>
                    <a:cubicBezTo>
                      <a:pt x="3536319" y="897814"/>
                      <a:pt x="3554358" y="880595"/>
                      <a:pt x="3556817" y="836320"/>
                    </a:cubicBezTo>
                    <a:cubicBezTo>
                      <a:pt x="3558457" y="801883"/>
                      <a:pt x="3571576" y="769086"/>
                      <a:pt x="3569116" y="733009"/>
                    </a:cubicBezTo>
                    <a:cubicBezTo>
                      <a:pt x="3568296" y="716611"/>
                      <a:pt x="3580595" y="696933"/>
                      <a:pt x="3578135" y="678075"/>
                    </a:cubicBezTo>
                    <a:cubicBezTo>
                      <a:pt x="3574036" y="649378"/>
                      <a:pt x="3583875" y="631339"/>
                      <a:pt x="3612572" y="621500"/>
                    </a:cubicBezTo>
                    <a:cubicBezTo>
                      <a:pt x="3639630" y="611661"/>
                      <a:pt x="3644549" y="593623"/>
                      <a:pt x="3629790" y="568205"/>
                    </a:cubicBezTo>
                    <a:cubicBezTo>
                      <a:pt x="3624871" y="559186"/>
                      <a:pt x="3619951" y="550987"/>
                      <a:pt x="3613392" y="542788"/>
                    </a:cubicBezTo>
                    <a:cubicBezTo>
                      <a:pt x="3575676" y="496872"/>
                      <a:pt x="3568296" y="444397"/>
                      <a:pt x="3578135" y="387823"/>
                    </a:cubicBezTo>
                    <a:cubicBezTo>
                      <a:pt x="3584695" y="349286"/>
                      <a:pt x="3578955" y="312390"/>
                      <a:pt x="3560097" y="277133"/>
                    </a:cubicBezTo>
                    <a:cubicBezTo>
                      <a:pt x="3531400" y="223019"/>
                      <a:pt x="3505982" y="167264"/>
                      <a:pt x="3479745" y="112329"/>
                    </a:cubicBezTo>
                    <a:cubicBezTo>
                      <a:pt x="3469906" y="91831"/>
                      <a:pt x="3454327" y="77893"/>
                      <a:pt x="3435469" y="66414"/>
                    </a:cubicBezTo>
                    <a:cubicBezTo>
                      <a:pt x="3392833" y="38536"/>
                      <a:pt x="3345278" y="25418"/>
                      <a:pt x="3296082" y="14759"/>
                    </a:cubicBezTo>
                    <a:cubicBezTo>
                      <a:pt x="3273125" y="9839"/>
                      <a:pt x="3248527" y="11479"/>
                      <a:pt x="3226389" y="0"/>
                    </a:cubicBezTo>
                    <a:cubicBezTo>
                      <a:pt x="3163255" y="0"/>
                      <a:pt x="3100121" y="0"/>
                      <a:pt x="3036988" y="0"/>
                    </a:cubicBezTo>
                    <a:cubicBezTo>
                      <a:pt x="3034528" y="7379"/>
                      <a:pt x="3027148" y="5739"/>
                      <a:pt x="3022229" y="7379"/>
                    </a:cubicBezTo>
                    <a:cubicBezTo>
                      <a:pt x="2936957" y="24598"/>
                      <a:pt x="2866444" y="67234"/>
                      <a:pt x="2812329" y="136107"/>
                    </a:cubicBezTo>
                    <a:cubicBezTo>
                      <a:pt x="2798391" y="153325"/>
                      <a:pt x="2782812" y="163164"/>
                      <a:pt x="2760674" y="166444"/>
                    </a:cubicBezTo>
                    <a:cubicBezTo>
                      <a:pt x="2665563" y="178743"/>
                      <a:pt x="2599150" y="230398"/>
                      <a:pt x="2560613" y="318129"/>
                    </a:cubicBezTo>
                    <a:cubicBezTo>
                      <a:pt x="2540115" y="364045"/>
                      <a:pt x="2517157" y="409141"/>
                      <a:pt x="2494200" y="455056"/>
                    </a:cubicBezTo>
                    <a:cubicBezTo>
                      <a:pt x="2460583" y="522290"/>
                      <a:pt x="2419587" y="581324"/>
                      <a:pt x="2341694" y="602642"/>
                    </a:cubicBezTo>
                    <a:cubicBezTo>
                      <a:pt x="2331856" y="605102"/>
                      <a:pt x="2322836" y="613301"/>
                      <a:pt x="2313817" y="619040"/>
                    </a:cubicBezTo>
                    <a:cubicBezTo>
                      <a:pt x="2273641" y="644458"/>
                      <a:pt x="2253963" y="678895"/>
                      <a:pt x="2258063" y="727270"/>
                    </a:cubicBezTo>
                    <a:cubicBezTo>
                      <a:pt x="2260522" y="763347"/>
                      <a:pt x="2257243" y="800243"/>
                      <a:pt x="2258063" y="837139"/>
                    </a:cubicBezTo>
                    <a:cubicBezTo>
                      <a:pt x="2259702" y="893714"/>
                      <a:pt x="2231825" y="934710"/>
                      <a:pt x="2190829" y="969967"/>
                    </a:cubicBezTo>
                    <a:cubicBezTo>
                      <a:pt x="2183450" y="976526"/>
                      <a:pt x="2173611" y="981446"/>
                      <a:pt x="2167871" y="994564"/>
                    </a:cubicBezTo>
                    <a:cubicBezTo>
                      <a:pt x="2201488" y="986365"/>
                      <a:pt x="2226086" y="968327"/>
                      <a:pt x="2253143" y="954388"/>
                    </a:cubicBezTo>
                    <a:cubicBezTo>
                      <a:pt x="2272821" y="943729"/>
                      <a:pt x="2286760" y="949469"/>
                      <a:pt x="2292499" y="971606"/>
                    </a:cubicBezTo>
                    <a:cubicBezTo>
                      <a:pt x="2295779" y="983905"/>
                      <a:pt x="2295779" y="996204"/>
                      <a:pt x="2296599" y="1008503"/>
                    </a:cubicBezTo>
                    <a:cubicBezTo>
                      <a:pt x="2297419" y="1015062"/>
                      <a:pt x="2296599" y="1022442"/>
                      <a:pt x="2303978" y="1025721"/>
                    </a:cubicBezTo>
                    <a:cubicBezTo>
                      <a:pt x="2312177" y="1029821"/>
                      <a:pt x="2317917" y="1023262"/>
                      <a:pt x="2323656" y="1019162"/>
                    </a:cubicBezTo>
                    <a:cubicBezTo>
                      <a:pt x="2340055" y="1006043"/>
                      <a:pt x="2349894" y="988825"/>
                      <a:pt x="2352354" y="968327"/>
                    </a:cubicBezTo>
                    <a:cubicBezTo>
                      <a:pt x="2355633" y="941269"/>
                      <a:pt x="2370392" y="921591"/>
                      <a:pt x="2394169" y="910112"/>
                    </a:cubicBezTo>
                    <a:cubicBezTo>
                      <a:pt x="2445005" y="885515"/>
                      <a:pt x="2480261" y="846159"/>
                      <a:pt x="2506499" y="797783"/>
                    </a:cubicBezTo>
                    <a:cubicBezTo>
                      <a:pt x="2511418" y="788764"/>
                      <a:pt x="2517157" y="774006"/>
                      <a:pt x="2526997" y="775645"/>
                    </a:cubicBezTo>
                    <a:cubicBezTo>
                      <a:pt x="2538475" y="778105"/>
                      <a:pt x="2533556" y="793684"/>
                      <a:pt x="2535196" y="803523"/>
                    </a:cubicBezTo>
                    <a:cubicBezTo>
                      <a:pt x="2536016" y="808442"/>
                      <a:pt x="2535196" y="813362"/>
                      <a:pt x="2536016" y="818281"/>
                    </a:cubicBezTo>
                    <a:cubicBezTo>
                      <a:pt x="2536836" y="828120"/>
                      <a:pt x="2536016" y="841239"/>
                      <a:pt x="2548315" y="842059"/>
                    </a:cubicBezTo>
                    <a:cubicBezTo>
                      <a:pt x="2562253" y="843699"/>
                      <a:pt x="2564713" y="829760"/>
                      <a:pt x="2565533" y="819101"/>
                    </a:cubicBezTo>
                    <a:cubicBezTo>
                      <a:pt x="2567993" y="795323"/>
                      <a:pt x="2569633" y="770726"/>
                      <a:pt x="2571272" y="746948"/>
                    </a:cubicBezTo>
                    <a:cubicBezTo>
                      <a:pt x="2572912" y="728910"/>
                      <a:pt x="2578652" y="712511"/>
                      <a:pt x="2594230" y="701853"/>
                    </a:cubicBezTo>
                    <a:cubicBezTo>
                      <a:pt x="2599970" y="697753"/>
                      <a:pt x="2606529" y="692013"/>
                      <a:pt x="2614728" y="696933"/>
                    </a:cubicBezTo>
                    <a:cubicBezTo>
                      <a:pt x="2621288" y="701033"/>
                      <a:pt x="2620468" y="708412"/>
                      <a:pt x="2619648" y="714971"/>
                    </a:cubicBezTo>
                    <a:cubicBezTo>
                      <a:pt x="2616368" y="746948"/>
                      <a:pt x="2608169" y="778925"/>
                      <a:pt x="2598330" y="809262"/>
                    </a:cubicBezTo>
                    <a:cubicBezTo>
                      <a:pt x="2593410" y="824021"/>
                      <a:pt x="2584391" y="837959"/>
                      <a:pt x="2586851" y="855998"/>
                    </a:cubicBezTo>
                    <a:cubicBezTo>
                      <a:pt x="2606529" y="850258"/>
                      <a:pt x="2614728" y="835500"/>
                      <a:pt x="2621288" y="819101"/>
                    </a:cubicBezTo>
                    <a:cubicBezTo>
                      <a:pt x="2645065" y="760067"/>
                      <a:pt x="2668843" y="700213"/>
                      <a:pt x="2718858" y="656757"/>
                    </a:cubicBezTo>
                    <a:cubicBezTo>
                      <a:pt x="2728697" y="648558"/>
                      <a:pt x="2731157" y="636259"/>
                      <a:pt x="2731157" y="623140"/>
                    </a:cubicBezTo>
                    <a:cubicBezTo>
                      <a:pt x="2731977" y="595263"/>
                      <a:pt x="2725418" y="569025"/>
                      <a:pt x="2718858" y="541968"/>
                    </a:cubicBezTo>
                    <a:cubicBezTo>
                      <a:pt x="2714759" y="525569"/>
                      <a:pt x="2709019" y="507531"/>
                      <a:pt x="2729517" y="496052"/>
                    </a:cubicBezTo>
                    <a:cubicBezTo>
                      <a:pt x="2736896" y="491953"/>
                      <a:pt x="2733617" y="484573"/>
                      <a:pt x="2733617" y="478014"/>
                    </a:cubicBezTo>
                    <a:cubicBezTo>
                      <a:pt x="2733617" y="469815"/>
                      <a:pt x="2730337" y="460796"/>
                      <a:pt x="2739356" y="450957"/>
                    </a:cubicBezTo>
                    <a:cubicBezTo>
                      <a:pt x="2748375" y="460796"/>
                      <a:pt x="2748375" y="471455"/>
                      <a:pt x="2750015" y="482114"/>
                    </a:cubicBezTo>
                    <a:cubicBezTo>
                      <a:pt x="2753295" y="508351"/>
                      <a:pt x="2755755" y="534589"/>
                      <a:pt x="2760674" y="560826"/>
                    </a:cubicBezTo>
                    <a:cubicBezTo>
                      <a:pt x="2772973" y="630519"/>
                      <a:pt x="2800850" y="690374"/>
                      <a:pt x="2868084" y="724810"/>
                    </a:cubicBezTo>
                    <a:cubicBezTo>
                      <a:pt x="2901701" y="742029"/>
                      <a:pt x="2917279" y="773186"/>
                      <a:pt x="2919739" y="810082"/>
                    </a:cubicBezTo>
                    <a:cubicBezTo>
                      <a:pt x="2920559" y="823201"/>
                      <a:pt x="2920559" y="836320"/>
                      <a:pt x="2920559" y="850258"/>
                    </a:cubicBezTo>
                    <a:cubicBezTo>
                      <a:pt x="2920559" y="910112"/>
                      <a:pt x="2878743" y="965867"/>
                      <a:pt x="2822168" y="983085"/>
                    </a:cubicBezTo>
                    <a:cubicBezTo>
                      <a:pt x="2798391" y="990465"/>
                      <a:pt x="2774613" y="997024"/>
                      <a:pt x="2750015" y="1002764"/>
                    </a:cubicBezTo>
                    <a:cubicBezTo>
                      <a:pt x="2562253" y="1049499"/>
                      <a:pt x="2393350" y="1134771"/>
                      <a:pt x="2241664" y="1252020"/>
                    </a:cubicBezTo>
                    <a:cubicBezTo>
                      <a:pt x="2155573" y="1318433"/>
                      <a:pt x="2067841" y="1382387"/>
                      <a:pt x="1972730" y="1436502"/>
                    </a:cubicBezTo>
                    <a:cubicBezTo>
                      <a:pt x="1890738" y="1483237"/>
                      <a:pt x="1812845" y="1537352"/>
                      <a:pt x="1739872" y="1598026"/>
                    </a:cubicBezTo>
                    <a:cubicBezTo>
                      <a:pt x="1719374" y="1615245"/>
                      <a:pt x="1705436" y="1636563"/>
                      <a:pt x="1699696" y="1662800"/>
                    </a:cubicBezTo>
                    <a:cubicBezTo>
                      <a:pt x="1680838" y="1752991"/>
                      <a:pt x="1695597" y="1835803"/>
                      <a:pt x="1751351" y="1910416"/>
                    </a:cubicBezTo>
                    <a:cubicBezTo>
                      <a:pt x="1784968" y="1956332"/>
                      <a:pt x="1823504" y="1997328"/>
                      <a:pt x="1864500" y="2036684"/>
                    </a:cubicBezTo>
                    <a:cubicBezTo>
                      <a:pt x="1941573" y="2109657"/>
                      <a:pt x="2012906" y="2190009"/>
                      <a:pt x="2104737" y="2244944"/>
                    </a:cubicBezTo>
                    <a:cubicBezTo>
                      <a:pt x="2171151" y="2284300"/>
                      <a:pt x="2217886" y="2339235"/>
                      <a:pt x="2253963" y="2404829"/>
                    </a:cubicBezTo>
                    <a:cubicBezTo>
                      <a:pt x="2268722" y="2431066"/>
                      <a:pt x="2282660" y="2457304"/>
                      <a:pt x="2298239" y="2482721"/>
                    </a:cubicBezTo>
                    <a:cubicBezTo>
                      <a:pt x="2322016" y="2521258"/>
                      <a:pt x="2347434" y="2558154"/>
                      <a:pt x="2383510" y="2585211"/>
                    </a:cubicBezTo>
                    <a:cubicBezTo>
                      <a:pt x="2410568" y="2604889"/>
                      <a:pt x="2437625" y="2623748"/>
                      <a:pt x="2460583" y="2648345"/>
                    </a:cubicBezTo>
                    <a:cubicBezTo>
                      <a:pt x="2470422" y="2658184"/>
                      <a:pt x="2481901" y="2663104"/>
                      <a:pt x="2495840" y="2664744"/>
                    </a:cubicBezTo>
                    <a:cubicBezTo>
                      <a:pt x="2522897" y="2668023"/>
                      <a:pt x="2527817" y="2676223"/>
                      <a:pt x="2514698" y="2700820"/>
                    </a:cubicBezTo>
                    <a:cubicBezTo>
                      <a:pt x="2495020" y="2737717"/>
                      <a:pt x="2473702" y="2774613"/>
                      <a:pt x="2452384" y="2811510"/>
                    </a:cubicBezTo>
                    <a:cubicBezTo>
                      <a:pt x="2381871" y="2932858"/>
                      <a:pt x="2345794" y="3062405"/>
                      <a:pt x="2360553" y="3205072"/>
                    </a:cubicBezTo>
                    <a:cubicBezTo>
                      <a:pt x="2365472" y="3256727"/>
                      <a:pt x="2374491" y="3307562"/>
                      <a:pt x="2401549" y="3352657"/>
                    </a:cubicBezTo>
                    <a:cubicBezTo>
                      <a:pt x="2426146" y="3394473"/>
                      <a:pt x="2425326" y="3432190"/>
                      <a:pt x="2399089" y="3473186"/>
                    </a:cubicBezTo>
                    <a:cubicBezTo>
                      <a:pt x="2349894" y="3549439"/>
                      <a:pt x="2316277" y="3633890"/>
                      <a:pt x="2285940" y="3719162"/>
                    </a:cubicBezTo>
                    <a:cubicBezTo>
                      <a:pt x="2231005" y="3874127"/>
                      <a:pt x="2175251" y="4029092"/>
                      <a:pt x="2108837" y="4179138"/>
                    </a:cubicBezTo>
                    <a:cubicBezTo>
                      <a:pt x="2076860" y="4251291"/>
                      <a:pt x="2039964" y="4270149"/>
                      <a:pt x="1962891" y="4257031"/>
                    </a:cubicBezTo>
                    <a:cubicBezTo>
                      <a:pt x="1924355" y="4250471"/>
                      <a:pt x="1887458" y="4237352"/>
                      <a:pt x="1851382" y="4222594"/>
                    </a:cubicBezTo>
                    <a:cubicBezTo>
                      <a:pt x="1755451" y="4184877"/>
                      <a:pt x="1656241" y="4172579"/>
                      <a:pt x="1555390" y="4189797"/>
                    </a:cubicBezTo>
                    <a:cubicBezTo>
                      <a:pt x="1396326" y="4216035"/>
                      <a:pt x="1242180" y="4263590"/>
                      <a:pt x="1085575" y="4302126"/>
                    </a:cubicBezTo>
                    <a:cubicBezTo>
                      <a:pt x="978986" y="4328363"/>
                      <a:pt x="870756" y="4344762"/>
                      <a:pt x="760887" y="4345582"/>
                    </a:cubicBezTo>
                    <a:cubicBezTo>
                      <a:pt x="739569" y="4345582"/>
                      <a:pt x="719071" y="4341482"/>
                      <a:pt x="701852" y="4328363"/>
                    </a:cubicBezTo>
                    <a:cubicBezTo>
                      <a:pt x="631339" y="4272609"/>
                      <a:pt x="560826" y="4217674"/>
                      <a:pt x="503432" y="4147981"/>
                    </a:cubicBezTo>
                    <a:cubicBezTo>
                      <a:pt x="466535" y="4102885"/>
                      <a:pt x="437838" y="4100425"/>
                      <a:pt x="396022" y="4142241"/>
                    </a:cubicBezTo>
                    <a:cubicBezTo>
                      <a:pt x="330428" y="4207015"/>
                      <a:pt x="277953" y="4281628"/>
                      <a:pt x="238597" y="4365260"/>
                    </a:cubicBezTo>
                    <a:cubicBezTo>
                      <a:pt x="223838" y="4396417"/>
                      <a:pt x="211540" y="4428394"/>
                      <a:pt x="212360" y="4462831"/>
                    </a:cubicBezTo>
                    <a:cubicBezTo>
                      <a:pt x="213179" y="4527605"/>
                      <a:pt x="187762" y="4579260"/>
                      <a:pt x="147586" y="4629275"/>
                    </a:cubicBezTo>
                    <a:cubicBezTo>
                      <a:pt x="83632" y="4709627"/>
                      <a:pt x="37716" y="4800638"/>
                      <a:pt x="12299" y="4901488"/>
                    </a:cubicBezTo>
                    <a:cubicBezTo>
                      <a:pt x="9019" y="4915427"/>
                      <a:pt x="9019" y="4931005"/>
                      <a:pt x="0" y="4943304"/>
                    </a:cubicBezTo>
                    <a:cubicBezTo>
                      <a:pt x="0" y="4990040"/>
                      <a:pt x="0" y="5036775"/>
                      <a:pt x="0" y="5082691"/>
                    </a:cubicBezTo>
                    <a:cubicBezTo>
                      <a:pt x="8199" y="5090890"/>
                      <a:pt x="7379" y="5102369"/>
                      <a:pt x="9839" y="5112208"/>
                    </a:cubicBezTo>
                    <a:cubicBezTo>
                      <a:pt x="16398" y="5136806"/>
                      <a:pt x="23778" y="5162223"/>
                      <a:pt x="38536" y="5183542"/>
                    </a:cubicBezTo>
                    <a:cubicBezTo>
                      <a:pt x="58214" y="5210599"/>
                      <a:pt x="104130" y="5225357"/>
                      <a:pt x="127088" y="5207319"/>
                    </a:cubicBezTo>
                    <a:cubicBezTo>
                      <a:pt x="176283" y="5168783"/>
                      <a:pt x="229578" y="5132706"/>
                      <a:pt x="250076" y="5067932"/>
                    </a:cubicBezTo>
                    <a:cubicBezTo>
                      <a:pt x="258275" y="5040875"/>
                      <a:pt x="269754" y="5015458"/>
                      <a:pt x="289432" y="4994139"/>
                    </a:cubicBezTo>
                    <a:cubicBezTo>
                      <a:pt x="377984" y="4896569"/>
                      <a:pt x="473094" y="4807198"/>
                      <a:pt x="570665" y="4719466"/>
                    </a:cubicBezTo>
                    <a:cubicBezTo>
                      <a:pt x="582144" y="4708807"/>
                      <a:pt x="595263" y="4699788"/>
                      <a:pt x="610841" y="4704707"/>
                    </a:cubicBezTo>
                    <a:cubicBezTo>
                      <a:pt x="650197" y="4716187"/>
                      <a:pt x="678895" y="4702248"/>
                      <a:pt x="701033" y="4671091"/>
                    </a:cubicBezTo>
                    <a:cubicBezTo>
                      <a:pt x="716611" y="4648953"/>
                      <a:pt x="738749" y="4640754"/>
                      <a:pt x="765806" y="4639114"/>
                    </a:cubicBezTo>
                    <a:cubicBezTo>
                      <a:pt x="921591" y="4631734"/>
                      <a:pt x="1076556" y="4638294"/>
                      <a:pt x="1231521" y="4652232"/>
                    </a:cubicBezTo>
                    <a:cubicBezTo>
                      <a:pt x="1357789" y="4663711"/>
                      <a:pt x="1483237" y="4664531"/>
                      <a:pt x="1609505" y="4651413"/>
                    </a:cubicBezTo>
                    <a:cubicBezTo>
                      <a:pt x="1698056" y="4642394"/>
                      <a:pt x="1787428" y="4636654"/>
                      <a:pt x="1875159" y="4649773"/>
                    </a:cubicBezTo>
                    <a:cubicBezTo>
                      <a:pt x="1939113" y="4659612"/>
                      <a:pt x="2003067" y="4671911"/>
                      <a:pt x="2066201" y="4686669"/>
                    </a:cubicBezTo>
                    <a:cubicBezTo>
                      <a:pt x="2180990" y="4712907"/>
                      <a:pt x="2275281" y="4677650"/>
                      <a:pt x="2356453" y="4596478"/>
                    </a:cubicBezTo>
                    <a:cubicBezTo>
                      <a:pt x="2399089" y="4553842"/>
                      <a:pt x="2437625" y="4507926"/>
                      <a:pt x="2472062" y="4459551"/>
                    </a:cubicBezTo>
                    <a:cubicBezTo>
                      <a:pt x="2510598" y="4405436"/>
                      <a:pt x="2554054" y="4357061"/>
                      <a:pt x="2604889" y="4314425"/>
                    </a:cubicBezTo>
                    <a:cubicBezTo>
                      <a:pt x="2679502" y="4252931"/>
                      <a:pt x="2749195" y="4186517"/>
                      <a:pt x="2800030" y="4102885"/>
                    </a:cubicBezTo>
                    <a:cubicBezTo>
                      <a:pt x="2812329" y="4083207"/>
                      <a:pt x="2827908" y="4065989"/>
                      <a:pt x="2842666" y="4047950"/>
                    </a:cubicBezTo>
                    <a:cubicBezTo>
                      <a:pt x="2870544" y="4013514"/>
                      <a:pt x="2896781" y="3979077"/>
                      <a:pt x="2913179" y="3937261"/>
                    </a:cubicBezTo>
                    <a:cubicBezTo>
                      <a:pt x="2923018" y="3912663"/>
                      <a:pt x="2928758" y="3911843"/>
                      <a:pt x="2948436" y="3929882"/>
                    </a:cubicBezTo>
                    <a:cubicBezTo>
                      <a:pt x="3050106" y="4025813"/>
                      <a:pt x="3155056" y="4117644"/>
                      <a:pt x="3249347" y="4220954"/>
                    </a:cubicBezTo>
                    <a:cubicBezTo>
                      <a:pt x="3286244" y="4261130"/>
                      <a:pt x="3323140" y="4302126"/>
                      <a:pt x="3370695" y="4330824"/>
                    </a:cubicBezTo>
                    <a:cubicBezTo>
                      <a:pt x="3401032" y="4348861"/>
                      <a:pt x="3426450" y="4372639"/>
                      <a:pt x="3446948" y="4401337"/>
                    </a:cubicBezTo>
                    <a:cubicBezTo>
                      <a:pt x="3474825" y="4439053"/>
                      <a:pt x="3504343" y="4474310"/>
                      <a:pt x="3537959" y="4507107"/>
                    </a:cubicBezTo>
                    <a:cubicBezTo>
                      <a:pt x="3562557" y="4531704"/>
                      <a:pt x="3577316" y="4561221"/>
                      <a:pt x="3587154" y="4595658"/>
                    </a:cubicBezTo>
                    <a:cubicBezTo>
                      <a:pt x="3606013" y="4666991"/>
                      <a:pt x="3610932" y="4739964"/>
                      <a:pt x="3615032" y="4812937"/>
                    </a:cubicBezTo>
                    <a:cubicBezTo>
                      <a:pt x="3624871" y="4980201"/>
                      <a:pt x="3669147" y="5138446"/>
                      <a:pt x="3749499" y="5286032"/>
                    </a:cubicBezTo>
                    <a:cubicBezTo>
                      <a:pt x="3797054" y="5373763"/>
                      <a:pt x="3855269" y="5454935"/>
                      <a:pt x="3911023" y="5537747"/>
                    </a:cubicBezTo>
                    <a:cubicBezTo>
                      <a:pt x="3988096" y="5652536"/>
                      <a:pt x="4055329" y="5773064"/>
                      <a:pt x="4116823" y="5896053"/>
                    </a:cubicBezTo>
                    <a:cubicBezTo>
                      <a:pt x="4127483" y="5918191"/>
                      <a:pt x="4135682" y="5939508"/>
                      <a:pt x="4126663" y="5964926"/>
                    </a:cubicBezTo>
                    <a:cubicBezTo>
                      <a:pt x="4102885" y="6033799"/>
                      <a:pt x="4117643" y="6095293"/>
                      <a:pt x="4166839" y="6146949"/>
                    </a:cubicBezTo>
                    <a:cubicBezTo>
                      <a:pt x="4206195" y="6187945"/>
                      <a:pt x="4232432" y="6236320"/>
                      <a:pt x="4254570" y="6287155"/>
                    </a:cubicBezTo>
                    <a:cubicBezTo>
                      <a:pt x="4261949" y="6302734"/>
                      <a:pt x="4268509" y="6319132"/>
                      <a:pt x="4276708" y="6334710"/>
                    </a:cubicBezTo>
                    <a:cubicBezTo>
                      <a:pt x="4295566" y="6368327"/>
                      <a:pt x="4346402" y="6391285"/>
                      <a:pt x="4378378" y="6381446"/>
                    </a:cubicBezTo>
                    <a:cubicBezTo>
                      <a:pt x="4464470" y="6355208"/>
                      <a:pt x="4532523" y="6301914"/>
                      <a:pt x="4594838" y="6239600"/>
                    </a:cubicBezTo>
                    <a:cubicBezTo>
                      <a:pt x="4602217" y="6232220"/>
                      <a:pt x="4607956" y="6224021"/>
                      <a:pt x="4609596" y="6214182"/>
                    </a:cubicBezTo>
                    <a:cubicBezTo>
                      <a:pt x="4613696" y="6176466"/>
                      <a:pt x="4639113" y="6160067"/>
                      <a:pt x="4671910" y="6153508"/>
                    </a:cubicBezTo>
                    <a:cubicBezTo>
                      <a:pt x="4718646" y="6144489"/>
                      <a:pt x="4756362" y="6119071"/>
                      <a:pt x="4793259" y="6092014"/>
                    </a:cubicBezTo>
                    <a:cubicBezTo>
                      <a:pt x="4853932" y="6047738"/>
                      <a:pt x="4909687" y="5998543"/>
                      <a:pt x="4964622" y="5947708"/>
                    </a:cubicBezTo>
                    <a:cubicBezTo>
                      <a:pt x="5025296" y="5891953"/>
                      <a:pt x="5053173" y="5820620"/>
                      <a:pt x="5070392" y="5743548"/>
                    </a:cubicBezTo>
                    <a:cubicBezTo>
                      <a:pt x="5082691" y="5695992"/>
                      <a:pt x="5074491" y="5654996"/>
                      <a:pt x="5056453" y="5614820"/>
                    </a:cubicBezTo>
                    <a:close/>
                    <a:moveTo>
                      <a:pt x="2626207" y="2308898"/>
                    </a:moveTo>
                    <a:cubicBezTo>
                      <a:pt x="2618008" y="2317097"/>
                      <a:pt x="2608989" y="2309718"/>
                      <a:pt x="2601610" y="2305618"/>
                    </a:cubicBezTo>
                    <a:cubicBezTo>
                      <a:pt x="2560613" y="2277741"/>
                      <a:pt x="2514698" y="2272821"/>
                      <a:pt x="2467962" y="2276101"/>
                    </a:cubicBezTo>
                    <a:cubicBezTo>
                      <a:pt x="2422047" y="2279381"/>
                      <a:pt x="2391710" y="2258063"/>
                      <a:pt x="2369572" y="2221986"/>
                    </a:cubicBezTo>
                    <a:cubicBezTo>
                      <a:pt x="2342514" y="2176891"/>
                      <a:pt x="2306438" y="2139174"/>
                      <a:pt x="2270361" y="2100638"/>
                    </a:cubicBezTo>
                    <a:cubicBezTo>
                      <a:pt x="2183450" y="2007987"/>
                      <a:pt x="2110477" y="1905497"/>
                      <a:pt x="2064561" y="1785788"/>
                    </a:cubicBezTo>
                    <a:cubicBezTo>
                      <a:pt x="2037504" y="1714455"/>
                      <a:pt x="2045703" y="1697237"/>
                      <a:pt x="2119496" y="1681658"/>
                    </a:cubicBezTo>
                    <a:cubicBezTo>
                      <a:pt x="2239204" y="1655421"/>
                      <a:pt x="2353173" y="1611965"/>
                      <a:pt x="2465503" y="1565229"/>
                    </a:cubicBezTo>
                    <a:cubicBezTo>
                      <a:pt x="2513058" y="1545551"/>
                      <a:pt x="2549135" y="1573429"/>
                      <a:pt x="2545855" y="1625904"/>
                    </a:cubicBezTo>
                    <a:cubicBezTo>
                      <a:pt x="2544215" y="1810386"/>
                      <a:pt x="2561433" y="1993228"/>
                      <a:pt x="2588491" y="2176071"/>
                    </a:cubicBezTo>
                    <a:cubicBezTo>
                      <a:pt x="2594230" y="2213787"/>
                      <a:pt x="2604069" y="2250684"/>
                      <a:pt x="2622928" y="2285120"/>
                    </a:cubicBezTo>
                    <a:cubicBezTo>
                      <a:pt x="2627847" y="2291680"/>
                      <a:pt x="2634406" y="2301519"/>
                      <a:pt x="2626207" y="2308898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81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Graphic 9">
                <a:extLst>
                  <a:ext uri="{FF2B5EF4-FFF2-40B4-BE49-F238E27FC236}">
                    <a16:creationId xmlns:a16="http://schemas.microsoft.com/office/drawing/2014/main" id="{ABC8986B-13AA-42B4-B541-B514961AD4D9}"/>
                  </a:ext>
                </a:extLst>
              </p:cNvPr>
              <p:cNvSpPr/>
              <p:nvPr/>
            </p:nvSpPr>
            <p:spPr>
              <a:xfrm rot="21195773">
                <a:off x="-326536" y="-2638725"/>
                <a:ext cx="4096813" cy="7203009"/>
              </a:xfrm>
              <a:custGeom>
                <a:avLst/>
                <a:gdLst>
                  <a:gd name="connsiteX0" fmla="*/ 1778413 w 1803170"/>
                  <a:gd name="connsiteY0" fmla="*/ 2671923 h 3170327"/>
                  <a:gd name="connsiteX1" fmla="*/ 1773979 w 1803170"/>
                  <a:gd name="connsiteY1" fmla="*/ 2666011 h 3170327"/>
                  <a:gd name="connsiteX2" fmla="*/ 1733704 w 1803170"/>
                  <a:gd name="connsiteY2" fmla="*/ 2614281 h 3170327"/>
                  <a:gd name="connsiteX3" fmla="*/ 1722619 w 1803170"/>
                  <a:gd name="connsiteY3" fmla="*/ 2580287 h 3170327"/>
                  <a:gd name="connsiteX4" fmla="*/ 1719663 w 1803170"/>
                  <a:gd name="connsiteY4" fmla="*/ 2545923 h 3170327"/>
                  <a:gd name="connsiteX5" fmla="*/ 1662390 w 1803170"/>
                  <a:gd name="connsiteY5" fmla="*/ 2443201 h 3170327"/>
                  <a:gd name="connsiteX6" fmla="*/ 1618789 w 1803170"/>
                  <a:gd name="connsiteY6" fmla="*/ 2436181 h 3170327"/>
                  <a:gd name="connsiteX7" fmla="*/ 1493527 w 1803170"/>
                  <a:gd name="connsiteY7" fmla="*/ 2489389 h 3170327"/>
                  <a:gd name="connsiteX8" fmla="*/ 1474313 w 1803170"/>
                  <a:gd name="connsiteY8" fmla="*/ 2488280 h 3170327"/>
                  <a:gd name="connsiteX9" fmla="*/ 1290301 w 1803170"/>
                  <a:gd name="connsiteY9" fmla="*/ 2371518 h 3170327"/>
                  <a:gd name="connsiteX10" fmla="*/ 1277369 w 1803170"/>
                  <a:gd name="connsiteY10" fmla="*/ 2361911 h 3170327"/>
                  <a:gd name="connsiteX11" fmla="*/ 1114788 w 1803170"/>
                  <a:gd name="connsiteY11" fmla="*/ 2253647 h 3170327"/>
                  <a:gd name="connsiteX12" fmla="*/ 989527 w 1803170"/>
                  <a:gd name="connsiteY12" fmla="*/ 2221131 h 3170327"/>
                  <a:gd name="connsiteX13" fmla="*/ 955163 w 1803170"/>
                  <a:gd name="connsiteY13" fmla="*/ 2199699 h 3170327"/>
                  <a:gd name="connsiteX14" fmla="*/ 914148 w 1803170"/>
                  <a:gd name="connsiteY14" fmla="*/ 2113975 h 3170327"/>
                  <a:gd name="connsiteX15" fmla="*/ 852072 w 1803170"/>
                  <a:gd name="connsiteY15" fmla="*/ 1843869 h 3170327"/>
                  <a:gd name="connsiteX16" fmla="*/ 842095 w 1803170"/>
                  <a:gd name="connsiteY16" fmla="*/ 1784010 h 3170327"/>
                  <a:gd name="connsiteX17" fmla="*/ 856506 w 1803170"/>
                  <a:gd name="connsiteY17" fmla="*/ 1768121 h 3170327"/>
                  <a:gd name="connsiteX18" fmla="*/ 918582 w 1803170"/>
                  <a:gd name="connsiteY18" fmla="*/ 1767751 h 3170327"/>
                  <a:gd name="connsiteX19" fmla="*/ 930406 w 1803170"/>
                  <a:gd name="connsiteY19" fmla="*/ 1756666 h 3170327"/>
                  <a:gd name="connsiteX20" fmla="*/ 936688 w 1803170"/>
                  <a:gd name="connsiteY20" fmla="*/ 1689047 h 3170327"/>
                  <a:gd name="connsiteX21" fmla="*/ 947034 w 1803170"/>
                  <a:gd name="connsiteY21" fmla="*/ 1585587 h 3170327"/>
                  <a:gd name="connsiteX22" fmla="*/ 847268 w 1803170"/>
                  <a:gd name="connsiteY22" fmla="*/ 1246014 h 3170327"/>
                  <a:gd name="connsiteX23" fmla="*/ 852811 w 1803170"/>
                  <a:gd name="connsiteY23" fmla="*/ 1229387 h 3170327"/>
                  <a:gd name="connsiteX24" fmla="*/ 1209750 w 1803170"/>
                  <a:gd name="connsiteY24" fmla="*/ 1056090 h 3170327"/>
                  <a:gd name="connsiteX25" fmla="*/ 1253721 w 1803170"/>
                  <a:gd name="connsiteY25" fmla="*/ 1015076 h 3170327"/>
                  <a:gd name="connsiteX26" fmla="*/ 1258894 w 1803170"/>
                  <a:gd name="connsiteY26" fmla="*/ 975908 h 3170327"/>
                  <a:gd name="connsiteX27" fmla="*/ 1217140 w 1803170"/>
                  <a:gd name="connsiteY27" fmla="*/ 903486 h 3170327"/>
                  <a:gd name="connsiteX28" fmla="*/ 1125503 w 1803170"/>
                  <a:gd name="connsiteY28" fmla="*/ 812958 h 3170327"/>
                  <a:gd name="connsiteX29" fmla="*/ 925972 w 1803170"/>
                  <a:gd name="connsiteY29" fmla="*/ 621925 h 3170327"/>
                  <a:gd name="connsiteX30" fmla="*/ 910084 w 1803170"/>
                  <a:gd name="connsiteY30" fmla="*/ 610471 h 3170327"/>
                  <a:gd name="connsiteX31" fmla="*/ 682470 w 1803170"/>
                  <a:gd name="connsiteY31" fmla="*/ 490013 h 3170327"/>
                  <a:gd name="connsiteX32" fmla="*/ 647368 w 1803170"/>
                  <a:gd name="connsiteY32" fmla="*/ 449368 h 3170327"/>
                  <a:gd name="connsiteX33" fmla="*/ 691708 w 1803170"/>
                  <a:gd name="connsiteY33" fmla="*/ 351080 h 3170327"/>
                  <a:gd name="connsiteX34" fmla="*/ 729028 w 1803170"/>
                  <a:gd name="connsiteY34" fmla="*/ 447890 h 3170327"/>
                  <a:gd name="connsiteX35" fmla="*/ 869808 w 1803170"/>
                  <a:gd name="connsiteY35" fmla="*/ 566870 h 3170327"/>
                  <a:gd name="connsiteX36" fmla="*/ 865743 w 1803170"/>
                  <a:gd name="connsiteY36" fmla="*/ 556893 h 3170327"/>
                  <a:gd name="connsiteX37" fmla="*/ 855397 w 1803170"/>
                  <a:gd name="connsiteY37" fmla="*/ 360318 h 3170327"/>
                  <a:gd name="connsiteX38" fmla="*/ 879784 w 1803170"/>
                  <a:gd name="connsiteY38" fmla="*/ 321520 h 3170327"/>
                  <a:gd name="connsiteX39" fmla="*/ 910453 w 1803170"/>
                  <a:gd name="connsiteY39" fmla="*/ 147115 h 3170327"/>
                  <a:gd name="connsiteX40" fmla="*/ 724963 w 1803170"/>
                  <a:gd name="connsiteY40" fmla="*/ 62130 h 3170327"/>
                  <a:gd name="connsiteX41" fmla="*/ 703162 w 1803170"/>
                  <a:gd name="connsiteY41" fmla="*/ 76171 h 3170327"/>
                  <a:gd name="connsiteX42" fmla="*/ 685796 w 1803170"/>
                  <a:gd name="connsiteY42" fmla="*/ 54740 h 3170327"/>
                  <a:gd name="connsiteX43" fmla="*/ 627045 w 1803170"/>
                  <a:gd name="connsiteY43" fmla="*/ 18898 h 3170327"/>
                  <a:gd name="connsiteX44" fmla="*/ 502153 w 1803170"/>
                  <a:gd name="connsiteY44" fmla="*/ 792 h 3170327"/>
                  <a:gd name="connsiteX45" fmla="*/ 402388 w 1803170"/>
                  <a:gd name="connsiteY45" fmla="*/ 70998 h 3170327"/>
                  <a:gd name="connsiteX46" fmla="*/ 400540 w 1803170"/>
                  <a:gd name="connsiteY46" fmla="*/ 105361 h 3170327"/>
                  <a:gd name="connsiteX47" fmla="*/ 397215 w 1803170"/>
                  <a:gd name="connsiteY47" fmla="*/ 114968 h 3170327"/>
                  <a:gd name="connsiteX48" fmla="*/ 377262 w 1803170"/>
                  <a:gd name="connsiteY48" fmla="*/ 150810 h 3170327"/>
                  <a:gd name="connsiteX49" fmla="*/ 375045 w 1803170"/>
                  <a:gd name="connsiteY49" fmla="*/ 216212 h 3170327"/>
                  <a:gd name="connsiteX50" fmla="*/ 357678 w 1803170"/>
                  <a:gd name="connsiteY50" fmla="*/ 283092 h 3170327"/>
                  <a:gd name="connsiteX51" fmla="*/ 353613 w 1803170"/>
                  <a:gd name="connsiteY51" fmla="*/ 289373 h 3170327"/>
                  <a:gd name="connsiteX52" fmla="*/ 363590 w 1803170"/>
                  <a:gd name="connsiteY52" fmla="*/ 321151 h 3170327"/>
                  <a:gd name="connsiteX53" fmla="*/ 374675 w 1803170"/>
                  <a:gd name="connsiteY53" fmla="*/ 338148 h 3170327"/>
                  <a:gd name="connsiteX54" fmla="*/ 376523 w 1803170"/>
                  <a:gd name="connsiteY54" fmla="*/ 414635 h 3170327"/>
                  <a:gd name="connsiteX55" fmla="*/ 405344 w 1803170"/>
                  <a:gd name="connsiteY55" fmla="*/ 441239 h 3170327"/>
                  <a:gd name="connsiteX56" fmla="*/ 455966 w 1803170"/>
                  <a:gd name="connsiteY56" fmla="*/ 442717 h 3170327"/>
                  <a:gd name="connsiteX57" fmla="*/ 467420 w 1803170"/>
                  <a:gd name="connsiteY57" fmla="*/ 447890 h 3170327"/>
                  <a:gd name="connsiteX58" fmla="*/ 446358 w 1803170"/>
                  <a:gd name="connsiteY58" fmla="*/ 523268 h 3170327"/>
                  <a:gd name="connsiteX59" fmla="*/ 420493 w 1803170"/>
                  <a:gd name="connsiteY59" fmla="*/ 531028 h 3170327"/>
                  <a:gd name="connsiteX60" fmla="*/ 267150 w 1803170"/>
                  <a:gd name="connsiteY60" fmla="*/ 651855 h 3170327"/>
                  <a:gd name="connsiteX61" fmla="*/ 254587 w 1803170"/>
                  <a:gd name="connsiteY61" fmla="*/ 713562 h 3170327"/>
                  <a:gd name="connsiteX62" fmla="*/ 247936 w 1803170"/>
                  <a:gd name="connsiteY62" fmla="*/ 720582 h 3170327"/>
                  <a:gd name="connsiteX63" fmla="*/ 190294 w 1803170"/>
                  <a:gd name="connsiteY63" fmla="*/ 734623 h 3170327"/>
                  <a:gd name="connsiteX64" fmla="*/ 136346 w 1803170"/>
                  <a:gd name="connsiteY64" fmla="*/ 778225 h 3170327"/>
                  <a:gd name="connsiteX65" fmla="*/ 128956 w 1803170"/>
                  <a:gd name="connsiteY65" fmla="*/ 797808 h 3170327"/>
                  <a:gd name="connsiteX66" fmla="*/ 142258 w 1803170"/>
                  <a:gd name="connsiteY66" fmla="*/ 1133316 h 3170327"/>
                  <a:gd name="connsiteX67" fmla="*/ 144475 w 1803170"/>
                  <a:gd name="connsiteY67" fmla="*/ 1144032 h 3170327"/>
                  <a:gd name="connsiteX68" fmla="*/ 179948 w 1803170"/>
                  <a:gd name="connsiteY68" fmla="*/ 1191328 h 3170327"/>
                  <a:gd name="connsiteX69" fmla="*/ 250522 w 1803170"/>
                  <a:gd name="connsiteY69" fmla="*/ 1184677 h 3170327"/>
                  <a:gd name="connsiteX70" fmla="*/ 258651 w 1803170"/>
                  <a:gd name="connsiteY70" fmla="*/ 1171005 h 3170327"/>
                  <a:gd name="connsiteX71" fmla="*/ 347701 w 1803170"/>
                  <a:gd name="connsiteY71" fmla="*/ 991427 h 3170327"/>
                  <a:gd name="connsiteX72" fmla="*/ 353983 w 1803170"/>
                  <a:gd name="connsiteY72" fmla="*/ 979973 h 3170327"/>
                  <a:gd name="connsiteX73" fmla="*/ 356569 w 1803170"/>
                  <a:gd name="connsiteY73" fmla="*/ 982559 h 3170327"/>
                  <a:gd name="connsiteX74" fmla="*/ 364699 w 1803170"/>
                  <a:gd name="connsiteY74" fmla="*/ 1000665 h 3170327"/>
                  <a:gd name="connsiteX75" fmla="*/ 429731 w 1803170"/>
                  <a:gd name="connsiteY75" fmla="*/ 1305874 h 3170327"/>
                  <a:gd name="connsiteX76" fmla="*/ 433056 w 1803170"/>
                  <a:gd name="connsiteY76" fmla="*/ 1427070 h 3170327"/>
                  <a:gd name="connsiteX77" fmla="*/ 492177 w 1803170"/>
                  <a:gd name="connsiteY77" fmla="*/ 1745581 h 3170327"/>
                  <a:gd name="connsiteX78" fmla="*/ 488851 w 1803170"/>
                  <a:gd name="connsiteY78" fmla="*/ 1769968 h 3170327"/>
                  <a:gd name="connsiteX79" fmla="*/ 338833 w 1803170"/>
                  <a:gd name="connsiteY79" fmla="*/ 2028250 h 3170327"/>
                  <a:gd name="connsiteX80" fmla="*/ 294124 w 1803170"/>
                  <a:gd name="connsiteY80" fmla="*/ 2101042 h 3170327"/>
                  <a:gd name="connsiteX81" fmla="*/ 290059 w 1803170"/>
                  <a:gd name="connsiteY81" fmla="*/ 2290967 h 3170327"/>
                  <a:gd name="connsiteX82" fmla="*/ 294493 w 1803170"/>
                  <a:gd name="connsiteY82" fmla="*/ 2307224 h 3170327"/>
                  <a:gd name="connsiteX83" fmla="*/ 299666 w 1803170"/>
                  <a:gd name="connsiteY83" fmla="*/ 2695941 h 3170327"/>
                  <a:gd name="connsiteX84" fmla="*/ 266041 w 1803170"/>
                  <a:gd name="connsiteY84" fmla="*/ 2919859 h 3170327"/>
                  <a:gd name="connsiteX85" fmla="*/ 250153 w 1803170"/>
                  <a:gd name="connsiteY85" fmla="*/ 2935748 h 3170327"/>
                  <a:gd name="connsiteX86" fmla="*/ 225027 w 1803170"/>
                  <a:gd name="connsiteY86" fmla="*/ 2947202 h 3170327"/>
                  <a:gd name="connsiteX87" fmla="*/ 157777 w 1803170"/>
                  <a:gd name="connsiteY87" fmla="*/ 2997454 h 3170327"/>
                  <a:gd name="connsiteX88" fmla="*/ 64293 w 1803170"/>
                  <a:gd name="connsiteY88" fmla="*/ 3011496 h 3170327"/>
                  <a:gd name="connsiteX89" fmla="*/ 0 w 1803170"/>
                  <a:gd name="connsiteY89" fmla="*/ 3036622 h 3170327"/>
                  <a:gd name="connsiteX90" fmla="*/ 0 w 1803170"/>
                  <a:gd name="connsiteY90" fmla="*/ 3058792 h 3170327"/>
                  <a:gd name="connsiteX91" fmla="*/ 7760 w 1803170"/>
                  <a:gd name="connsiteY91" fmla="*/ 3080962 h 3170327"/>
                  <a:gd name="connsiteX92" fmla="*/ 62076 w 1803170"/>
                  <a:gd name="connsiteY92" fmla="*/ 3130475 h 3170327"/>
                  <a:gd name="connsiteX93" fmla="*/ 169232 w 1803170"/>
                  <a:gd name="connsiteY93" fmla="*/ 3143408 h 3170327"/>
                  <a:gd name="connsiteX94" fmla="*/ 229830 w 1803170"/>
                  <a:gd name="connsiteY94" fmla="*/ 3154493 h 3170327"/>
                  <a:gd name="connsiteX95" fmla="*/ 272693 w 1803170"/>
                  <a:gd name="connsiteY95" fmla="*/ 3170751 h 3170327"/>
                  <a:gd name="connsiteX96" fmla="*/ 284517 w 1803170"/>
                  <a:gd name="connsiteY96" fmla="*/ 3172968 h 3170327"/>
                  <a:gd name="connsiteX97" fmla="*/ 336616 w 1803170"/>
                  <a:gd name="connsiteY97" fmla="*/ 3172968 h 3170327"/>
                  <a:gd name="connsiteX98" fmla="*/ 356200 w 1803170"/>
                  <a:gd name="connsiteY98" fmla="*/ 3166317 h 3170327"/>
                  <a:gd name="connsiteX99" fmla="*/ 404235 w 1803170"/>
                  <a:gd name="connsiteY99" fmla="*/ 3110892 h 3170327"/>
                  <a:gd name="connsiteX100" fmla="*/ 396845 w 1803170"/>
                  <a:gd name="connsiteY100" fmla="*/ 2988217 h 3170327"/>
                  <a:gd name="connsiteX101" fmla="*/ 395367 w 1803170"/>
                  <a:gd name="connsiteY101" fmla="*/ 2966416 h 3170327"/>
                  <a:gd name="connsiteX102" fmla="*/ 437860 w 1803170"/>
                  <a:gd name="connsiteY102" fmla="*/ 2785730 h 3170327"/>
                  <a:gd name="connsiteX103" fmla="*/ 480722 w 1803170"/>
                  <a:gd name="connsiteY103" fmla="*/ 2459459 h 3170327"/>
                  <a:gd name="connsiteX104" fmla="*/ 472593 w 1803170"/>
                  <a:gd name="connsiteY104" fmla="*/ 2235172 h 3170327"/>
                  <a:gd name="connsiteX105" fmla="*/ 479614 w 1803170"/>
                  <a:gd name="connsiteY105" fmla="*/ 2216696 h 3170327"/>
                  <a:gd name="connsiteX106" fmla="*/ 602288 w 1803170"/>
                  <a:gd name="connsiteY106" fmla="*/ 2099195 h 3170327"/>
                  <a:gd name="connsiteX107" fmla="*/ 617068 w 1803170"/>
                  <a:gd name="connsiteY107" fmla="*/ 2100673 h 3170327"/>
                  <a:gd name="connsiteX108" fmla="*/ 730136 w 1803170"/>
                  <a:gd name="connsiteY108" fmla="*/ 2281359 h 3170327"/>
                  <a:gd name="connsiteX109" fmla="*/ 736418 w 1803170"/>
                  <a:gd name="connsiteY109" fmla="*/ 2297248 h 3170327"/>
                  <a:gd name="connsiteX110" fmla="*/ 823990 w 1803170"/>
                  <a:gd name="connsiteY110" fmla="*/ 2394427 h 3170327"/>
                  <a:gd name="connsiteX111" fmla="*/ 882371 w 1803170"/>
                  <a:gd name="connsiteY111" fmla="*/ 2404034 h 3170327"/>
                  <a:gd name="connsiteX112" fmla="*/ 896782 w 1803170"/>
                  <a:gd name="connsiteY112" fmla="*/ 2406251 h 3170327"/>
                  <a:gd name="connsiteX113" fmla="*/ 1108506 w 1803170"/>
                  <a:gd name="connsiteY113" fmla="*/ 2493823 h 3170327"/>
                  <a:gd name="connsiteX114" fmla="*/ 1173908 w 1803170"/>
                  <a:gd name="connsiteY114" fmla="*/ 2516363 h 3170327"/>
                  <a:gd name="connsiteX115" fmla="*/ 1247439 w 1803170"/>
                  <a:gd name="connsiteY115" fmla="*/ 2537424 h 3170327"/>
                  <a:gd name="connsiteX116" fmla="*/ 1496483 w 1803170"/>
                  <a:gd name="connsiteY116" fmla="*/ 2664164 h 3170327"/>
                  <a:gd name="connsiteX117" fmla="*/ 1504982 w 1803170"/>
                  <a:gd name="connsiteY117" fmla="*/ 2672662 h 3170327"/>
                  <a:gd name="connsiteX118" fmla="*/ 1588489 w 1803170"/>
                  <a:gd name="connsiteY118" fmla="*/ 2732522 h 3170327"/>
                  <a:gd name="connsiteX119" fmla="*/ 1711164 w 1803170"/>
                  <a:gd name="connsiteY119" fmla="*/ 2834873 h 3170327"/>
                  <a:gd name="connsiteX120" fmla="*/ 1732226 w 1803170"/>
                  <a:gd name="connsiteY120" fmla="*/ 2871085 h 3170327"/>
                  <a:gd name="connsiteX121" fmla="*/ 1758830 w 1803170"/>
                  <a:gd name="connsiteY121" fmla="*/ 2892885 h 3170327"/>
                  <a:gd name="connsiteX122" fmla="*/ 1781739 w 1803170"/>
                  <a:gd name="connsiteY122" fmla="*/ 2884756 h 3170327"/>
                  <a:gd name="connsiteX123" fmla="*/ 1796519 w 1803170"/>
                  <a:gd name="connsiteY123" fmla="*/ 2849653 h 3170327"/>
                  <a:gd name="connsiteX124" fmla="*/ 1778413 w 1803170"/>
                  <a:gd name="connsiteY124" fmla="*/ 2671923 h 3170327"/>
                  <a:gd name="connsiteX125" fmla="*/ 743808 w 1803170"/>
                  <a:gd name="connsiteY125" fmla="*/ 261661 h 3170327"/>
                  <a:gd name="connsiteX126" fmla="*/ 734940 w 1803170"/>
                  <a:gd name="connsiteY126" fmla="*/ 130488 h 3170327"/>
                  <a:gd name="connsiteX127" fmla="*/ 743808 w 1803170"/>
                  <a:gd name="connsiteY127" fmla="*/ 261661 h 3170327"/>
                  <a:gd name="connsiteX128" fmla="*/ 835814 w 1803170"/>
                  <a:gd name="connsiteY128" fmla="*/ 1132208 h 3170327"/>
                  <a:gd name="connsiteX129" fmla="*/ 877198 w 1803170"/>
                  <a:gd name="connsiteY129" fmla="*/ 881316 h 3170327"/>
                  <a:gd name="connsiteX130" fmla="*/ 898260 w 1803170"/>
                  <a:gd name="connsiteY130" fmla="*/ 835498 h 3170327"/>
                  <a:gd name="connsiteX131" fmla="*/ 911931 w 1803170"/>
                  <a:gd name="connsiteY131" fmla="*/ 832542 h 3170327"/>
                  <a:gd name="connsiteX132" fmla="*/ 1091509 w 1803170"/>
                  <a:gd name="connsiteY132" fmla="*/ 951152 h 3170327"/>
                  <a:gd name="connsiteX133" fmla="*/ 1094465 w 1803170"/>
                  <a:gd name="connsiteY133" fmla="*/ 961867 h 3170327"/>
                  <a:gd name="connsiteX134" fmla="*/ 887544 w 1803170"/>
                  <a:gd name="connsiteY134" fmla="*/ 1122231 h 3170327"/>
                  <a:gd name="connsiteX135" fmla="*/ 843943 w 1803170"/>
                  <a:gd name="connsiteY135" fmla="*/ 1136272 h 3170327"/>
                  <a:gd name="connsiteX136" fmla="*/ 835814 w 1803170"/>
                  <a:gd name="connsiteY136" fmla="*/ 1132208 h 317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1803170" h="3170327">
                    <a:moveTo>
                      <a:pt x="1778413" y="2671923"/>
                    </a:moveTo>
                    <a:cubicBezTo>
                      <a:pt x="1777305" y="2669706"/>
                      <a:pt x="1775827" y="2667859"/>
                      <a:pt x="1773979" y="2666011"/>
                    </a:cubicBezTo>
                    <a:cubicBezTo>
                      <a:pt x="1759199" y="2649753"/>
                      <a:pt x="1746636" y="2632017"/>
                      <a:pt x="1733704" y="2614281"/>
                    </a:cubicBezTo>
                    <a:cubicBezTo>
                      <a:pt x="1726314" y="2603935"/>
                      <a:pt x="1721880" y="2593589"/>
                      <a:pt x="1722619" y="2580287"/>
                    </a:cubicBezTo>
                    <a:cubicBezTo>
                      <a:pt x="1723358" y="2568832"/>
                      <a:pt x="1721880" y="2557008"/>
                      <a:pt x="1719663" y="2545923"/>
                    </a:cubicBezTo>
                    <a:cubicBezTo>
                      <a:pt x="1712273" y="2505278"/>
                      <a:pt x="1695645" y="2469805"/>
                      <a:pt x="1662390" y="2443201"/>
                    </a:cubicBezTo>
                    <a:cubicBezTo>
                      <a:pt x="1649088" y="2432855"/>
                      <a:pt x="1635786" y="2429530"/>
                      <a:pt x="1618789" y="2436181"/>
                    </a:cubicBezTo>
                    <a:cubicBezTo>
                      <a:pt x="1576296" y="2452808"/>
                      <a:pt x="1534912" y="2470914"/>
                      <a:pt x="1493527" y="2489389"/>
                    </a:cubicBezTo>
                    <a:cubicBezTo>
                      <a:pt x="1486507" y="2492715"/>
                      <a:pt x="1481334" y="2492715"/>
                      <a:pt x="1474313" y="2488280"/>
                    </a:cubicBezTo>
                    <a:cubicBezTo>
                      <a:pt x="1412976" y="2449113"/>
                      <a:pt x="1351639" y="2410316"/>
                      <a:pt x="1290301" y="2371518"/>
                    </a:cubicBezTo>
                    <a:cubicBezTo>
                      <a:pt x="1285867" y="2368562"/>
                      <a:pt x="1281064" y="2365606"/>
                      <a:pt x="1277369" y="2361911"/>
                    </a:cubicBezTo>
                    <a:cubicBezTo>
                      <a:pt x="1232289" y="2312028"/>
                      <a:pt x="1176125" y="2279142"/>
                      <a:pt x="1114788" y="2253647"/>
                    </a:cubicBezTo>
                    <a:cubicBezTo>
                      <a:pt x="1074512" y="2237019"/>
                      <a:pt x="1032389" y="2227042"/>
                      <a:pt x="989527" y="2221131"/>
                    </a:cubicBezTo>
                    <a:cubicBezTo>
                      <a:pt x="975485" y="2219283"/>
                      <a:pt x="964031" y="2214849"/>
                      <a:pt x="955163" y="2199699"/>
                    </a:cubicBezTo>
                    <a:cubicBezTo>
                      <a:pt x="938905" y="2171987"/>
                      <a:pt x="924864" y="2143904"/>
                      <a:pt x="914148" y="2113975"/>
                    </a:cubicBezTo>
                    <a:cubicBezTo>
                      <a:pt x="883479" y="2026403"/>
                      <a:pt x="866482" y="1935505"/>
                      <a:pt x="852072" y="1843869"/>
                    </a:cubicBezTo>
                    <a:cubicBezTo>
                      <a:pt x="849116" y="1823916"/>
                      <a:pt x="844682" y="1803963"/>
                      <a:pt x="842095" y="1784010"/>
                    </a:cubicBezTo>
                    <a:cubicBezTo>
                      <a:pt x="840248" y="1769968"/>
                      <a:pt x="842834" y="1768121"/>
                      <a:pt x="856506" y="1768121"/>
                    </a:cubicBezTo>
                    <a:cubicBezTo>
                      <a:pt x="877198" y="1767751"/>
                      <a:pt x="897890" y="1767382"/>
                      <a:pt x="918582" y="1767751"/>
                    </a:cubicBezTo>
                    <a:cubicBezTo>
                      <a:pt x="927081" y="1767751"/>
                      <a:pt x="930037" y="1764795"/>
                      <a:pt x="930406" y="1756666"/>
                    </a:cubicBezTo>
                    <a:cubicBezTo>
                      <a:pt x="931884" y="1734127"/>
                      <a:pt x="931515" y="1711218"/>
                      <a:pt x="936688" y="1689047"/>
                    </a:cubicBezTo>
                    <a:cubicBezTo>
                      <a:pt x="944817" y="1655053"/>
                      <a:pt x="947403" y="1620690"/>
                      <a:pt x="947034" y="1585587"/>
                    </a:cubicBezTo>
                    <a:cubicBezTo>
                      <a:pt x="945556" y="1462912"/>
                      <a:pt x="907867" y="1351323"/>
                      <a:pt x="847268" y="1246014"/>
                    </a:cubicBezTo>
                    <a:cubicBezTo>
                      <a:pt x="841726" y="1236407"/>
                      <a:pt x="841726" y="1233451"/>
                      <a:pt x="852811" y="1229387"/>
                    </a:cubicBezTo>
                    <a:cubicBezTo>
                      <a:pt x="978072" y="1185047"/>
                      <a:pt x="1096313" y="1125187"/>
                      <a:pt x="1209750" y="1056090"/>
                    </a:cubicBezTo>
                    <a:cubicBezTo>
                      <a:pt x="1227116" y="1045375"/>
                      <a:pt x="1243005" y="1032812"/>
                      <a:pt x="1253721" y="1015076"/>
                    </a:cubicBezTo>
                    <a:cubicBezTo>
                      <a:pt x="1261111" y="1002882"/>
                      <a:pt x="1264436" y="989580"/>
                      <a:pt x="1258894" y="975908"/>
                    </a:cubicBezTo>
                    <a:cubicBezTo>
                      <a:pt x="1248917" y="949674"/>
                      <a:pt x="1235984" y="924917"/>
                      <a:pt x="1217140" y="903486"/>
                    </a:cubicBezTo>
                    <a:cubicBezTo>
                      <a:pt x="1189058" y="870600"/>
                      <a:pt x="1158758" y="839932"/>
                      <a:pt x="1125503" y="812958"/>
                    </a:cubicBezTo>
                    <a:cubicBezTo>
                      <a:pt x="1053820" y="754577"/>
                      <a:pt x="988418" y="689914"/>
                      <a:pt x="925972" y="621925"/>
                    </a:cubicBezTo>
                    <a:cubicBezTo>
                      <a:pt x="921538" y="616752"/>
                      <a:pt x="915996" y="613427"/>
                      <a:pt x="910084" y="610471"/>
                    </a:cubicBezTo>
                    <a:cubicBezTo>
                      <a:pt x="834336" y="570195"/>
                      <a:pt x="758588" y="529180"/>
                      <a:pt x="682470" y="490013"/>
                    </a:cubicBezTo>
                    <a:cubicBezTo>
                      <a:pt x="664365" y="480776"/>
                      <a:pt x="654019" y="467473"/>
                      <a:pt x="647368" y="449368"/>
                    </a:cubicBezTo>
                    <a:cubicBezTo>
                      <a:pt x="630740" y="403550"/>
                      <a:pt x="645520" y="369925"/>
                      <a:pt x="691708" y="351080"/>
                    </a:cubicBezTo>
                    <a:cubicBezTo>
                      <a:pt x="692816" y="387661"/>
                      <a:pt x="707596" y="419069"/>
                      <a:pt x="729028" y="447890"/>
                    </a:cubicBezTo>
                    <a:cubicBezTo>
                      <a:pt x="766717" y="498142"/>
                      <a:pt x="816600" y="534353"/>
                      <a:pt x="869808" y="566870"/>
                    </a:cubicBezTo>
                    <a:cubicBezTo>
                      <a:pt x="872025" y="561327"/>
                      <a:pt x="868330" y="559480"/>
                      <a:pt x="865743" y="556893"/>
                    </a:cubicBezTo>
                    <a:cubicBezTo>
                      <a:pt x="806623" y="496295"/>
                      <a:pt x="812535" y="421655"/>
                      <a:pt x="855397" y="360318"/>
                    </a:cubicBezTo>
                    <a:cubicBezTo>
                      <a:pt x="864265" y="347755"/>
                      <a:pt x="872394" y="334822"/>
                      <a:pt x="879784" y="321520"/>
                    </a:cubicBezTo>
                    <a:cubicBezTo>
                      <a:pt x="908975" y="266834"/>
                      <a:pt x="922647" y="209191"/>
                      <a:pt x="910453" y="147115"/>
                    </a:cubicBezTo>
                    <a:cubicBezTo>
                      <a:pt x="892347" y="54370"/>
                      <a:pt x="802559" y="12986"/>
                      <a:pt x="724963" y="62130"/>
                    </a:cubicBezTo>
                    <a:cubicBezTo>
                      <a:pt x="717204" y="66933"/>
                      <a:pt x="708335" y="77649"/>
                      <a:pt x="703162" y="76171"/>
                    </a:cubicBezTo>
                    <a:cubicBezTo>
                      <a:pt x="695772" y="73954"/>
                      <a:pt x="690969" y="62869"/>
                      <a:pt x="685796" y="54740"/>
                    </a:cubicBezTo>
                    <a:cubicBezTo>
                      <a:pt x="672124" y="32939"/>
                      <a:pt x="652541" y="22223"/>
                      <a:pt x="627045" y="18898"/>
                    </a:cubicBezTo>
                    <a:cubicBezTo>
                      <a:pt x="585291" y="12986"/>
                      <a:pt x="543907" y="6704"/>
                      <a:pt x="502153" y="792"/>
                    </a:cubicBezTo>
                    <a:cubicBezTo>
                      <a:pt x="457074" y="-5489"/>
                      <a:pt x="411256" y="26288"/>
                      <a:pt x="402388" y="70998"/>
                    </a:cubicBezTo>
                    <a:cubicBezTo>
                      <a:pt x="400171" y="82452"/>
                      <a:pt x="399432" y="93907"/>
                      <a:pt x="400540" y="105361"/>
                    </a:cubicBezTo>
                    <a:cubicBezTo>
                      <a:pt x="400910" y="109056"/>
                      <a:pt x="401279" y="112382"/>
                      <a:pt x="397215" y="114968"/>
                    </a:cubicBezTo>
                    <a:cubicBezTo>
                      <a:pt x="384652" y="123467"/>
                      <a:pt x="380218" y="136769"/>
                      <a:pt x="377262" y="150810"/>
                    </a:cubicBezTo>
                    <a:cubicBezTo>
                      <a:pt x="372458" y="172611"/>
                      <a:pt x="370980" y="194781"/>
                      <a:pt x="375045" y="216212"/>
                    </a:cubicBezTo>
                    <a:cubicBezTo>
                      <a:pt x="380218" y="242077"/>
                      <a:pt x="372458" y="263139"/>
                      <a:pt x="357678" y="283092"/>
                    </a:cubicBezTo>
                    <a:cubicBezTo>
                      <a:pt x="356200" y="284939"/>
                      <a:pt x="355091" y="287156"/>
                      <a:pt x="353613" y="289373"/>
                    </a:cubicBezTo>
                    <a:cubicBezTo>
                      <a:pt x="339572" y="311913"/>
                      <a:pt x="339203" y="312283"/>
                      <a:pt x="363590" y="321151"/>
                    </a:cubicBezTo>
                    <a:cubicBezTo>
                      <a:pt x="372828" y="324476"/>
                      <a:pt x="375414" y="328541"/>
                      <a:pt x="374675" y="338148"/>
                    </a:cubicBezTo>
                    <a:cubicBezTo>
                      <a:pt x="372458" y="363643"/>
                      <a:pt x="371350" y="389509"/>
                      <a:pt x="376523" y="414635"/>
                    </a:cubicBezTo>
                    <a:cubicBezTo>
                      <a:pt x="380587" y="434218"/>
                      <a:pt x="385760" y="438652"/>
                      <a:pt x="405344" y="441239"/>
                    </a:cubicBezTo>
                    <a:cubicBezTo>
                      <a:pt x="422341" y="443456"/>
                      <a:pt x="438968" y="443456"/>
                      <a:pt x="455966" y="442717"/>
                    </a:cubicBezTo>
                    <a:cubicBezTo>
                      <a:pt x="460769" y="442347"/>
                      <a:pt x="464095" y="443086"/>
                      <a:pt x="467420" y="447890"/>
                    </a:cubicBezTo>
                    <a:cubicBezTo>
                      <a:pt x="486634" y="477820"/>
                      <a:pt x="478505" y="507749"/>
                      <a:pt x="446358" y="523268"/>
                    </a:cubicBezTo>
                    <a:cubicBezTo>
                      <a:pt x="438229" y="527333"/>
                      <a:pt x="429731" y="529919"/>
                      <a:pt x="420493" y="531028"/>
                    </a:cubicBezTo>
                    <a:cubicBezTo>
                      <a:pt x="345115" y="540635"/>
                      <a:pt x="293015" y="579433"/>
                      <a:pt x="267150" y="651855"/>
                    </a:cubicBezTo>
                    <a:cubicBezTo>
                      <a:pt x="260129" y="671808"/>
                      <a:pt x="256434" y="692500"/>
                      <a:pt x="254587" y="713562"/>
                    </a:cubicBezTo>
                    <a:cubicBezTo>
                      <a:pt x="254217" y="717626"/>
                      <a:pt x="255326" y="722060"/>
                      <a:pt x="247936" y="720582"/>
                    </a:cubicBezTo>
                    <a:cubicBezTo>
                      <a:pt x="226505" y="716148"/>
                      <a:pt x="208030" y="724647"/>
                      <a:pt x="190294" y="734623"/>
                    </a:cubicBezTo>
                    <a:cubicBezTo>
                      <a:pt x="170340" y="746448"/>
                      <a:pt x="152974" y="761597"/>
                      <a:pt x="136346" y="778225"/>
                    </a:cubicBezTo>
                    <a:cubicBezTo>
                      <a:pt x="130434" y="784137"/>
                      <a:pt x="128587" y="790049"/>
                      <a:pt x="128956" y="797808"/>
                    </a:cubicBezTo>
                    <a:cubicBezTo>
                      <a:pt x="133760" y="909768"/>
                      <a:pt x="137824" y="1021357"/>
                      <a:pt x="142258" y="1133316"/>
                    </a:cubicBezTo>
                    <a:cubicBezTo>
                      <a:pt x="142258" y="1137011"/>
                      <a:pt x="142628" y="1140706"/>
                      <a:pt x="144475" y="1144032"/>
                    </a:cubicBezTo>
                    <a:cubicBezTo>
                      <a:pt x="154082" y="1161398"/>
                      <a:pt x="164798" y="1178026"/>
                      <a:pt x="179948" y="1191328"/>
                    </a:cubicBezTo>
                    <a:cubicBezTo>
                      <a:pt x="204704" y="1213129"/>
                      <a:pt x="230200" y="1210912"/>
                      <a:pt x="250522" y="1184677"/>
                    </a:cubicBezTo>
                    <a:cubicBezTo>
                      <a:pt x="253848" y="1180613"/>
                      <a:pt x="256434" y="1175809"/>
                      <a:pt x="258651" y="1171005"/>
                    </a:cubicBezTo>
                    <a:cubicBezTo>
                      <a:pt x="288581" y="1111146"/>
                      <a:pt x="318141" y="1051287"/>
                      <a:pt x="347701" y="991427"/>
                    </a:cubicBezTo>
                    <a:cubicBezTo>
                      <a:pt x="349549" y="987732"/>
                      <a:pt x="351766" y="984037"/>
                      <a:pt x="353983" y="979973"/>
                    </a:cubicBezTo>
                    <a:cubicBezTo>
                      <a:pt x="355461" y="981451"/>
                      <a:pt x="356200" y="981820"/>
                      <a:pt x="356569" y="982559"/>
                    </a:cubicBezTo>
                    <a:cubicBezTo>
                      <a:pt x="359156" y="988471"/>
                      <a:pt x="362112" y="994383"/>
                      <a:pt x="364699" y="1000665"/>
                    </a:cubicBezTo>
                    <a:cubicBezTo>
                      <a:pt x="404974" y="1098583"/>
                      <a:pt x="421232" y="1201305"/>
                      <a:pt x="429731" y="1305874"/>
                    </a:cubicBezTo>
                    <a:cubicBezTo>
                      <a:pt x="433056" y="1346150"/>
                      <a:pt x="430100" y="1386795"/>
                      <a:pt x="433056" y="1427070"/>
                    </a:cubicBezTo>
                    <a:cubicBezTo>
                      <a:pt x="440446" y="1535704"/>
                      <a:pt x="462986" y="1641012"/>
                      <a:pt x="492177" y="1745581"/>
                    </a:cubicBezTo>
                    <a:cubicBezTo>
                      <a:pt x="494763" y="1754819"/>
                      <a:pt x="493655" y="1761839"/>
                      <a:pt x="488851" y="1769968"/>
                    </a:cubicBezTo>
                    <a:cubicBezTo>
                      <a:pt x="438599" y="1856062"/>
                      <a:pt x="389086" y="1942156"/>
                      <a:pt x="338833" y="2028250"/>
                    </a:cubicBezTo>
                    <a:cubicBezTo>
                      <a:pt x="324423" y="2052638"/>
                      <a:pt x="311121" y="2077764"/>
                      <a:pt x="294124" y="2101042"/>
                    </a:cubicBezTo>
                    <a:cubicBezTo>
                      <a:pt x="249044" y="2162380"/>
                      <a:pt x="247936" y="2226304"/>
                      <a:pt x="290059" y="2290967"/>
                    </a:cubicBezTo>
                    <a:cubicBezTo>
                      <a:pt x="293385" y="2296139"/>
                      <a:pt x="294124" y="2301682"/>
                      <a:pt x="294493" y="2307224"/>
                    </a:cubicBezTo>
                    <a:cubicBezTo>
                      <a:pt x="305948" y="2436550"/>
                      <a:pt x="309273" y="2566246"/>
                      <a:pt x="299666" y="2695941"/>
                    </a:cubicBezTo>
                    <a:cubicBezTo>
                      <a:pt x="294124" y="2771319"/>
                      <a:pt x="284517" y="2846328"/>
                      <a:pt x="266041" y="2919859"/>
                    </a:cubicBezTo>
                    <a:cubicBezTo>
                      <a:pt x="263824" y="2929096"/>
                      <a:pt x="259390" y="2933161"/>
                      <a:pt x="250153" y="2935748"/>
                    </a:cubicBezTo>
                    <a:cubicBezTo>
                      <a:pt x="241285" y="2938334"/>
                      <a:pt x="231308" y="2937965"/>
                      <a:pt x="225027" y="2947202"/>
                    </a:cubicBezTo>
                    <a:cubicBezTo>
                      <a:pt x="208769" y="2971959"/>
                      <a:pt x="185121" y="2987478"/>
                      <a:pt x="157777" y="2997454"/>
                    </a:cubicBezTo>
                    <a:cubicBezTo>
                      <a:pt x="127478" y="3008539"/>
                      <a:pt x="96440" y="3013343"/>
                      <a:pt x="64293" y="3011496"/>
                    </a:cubicBezTo>
                    <a:cubicBezTo>
                      <a:pt x="39167" y="3010387"/>
                      <a:pt x="15519" y="3012604"/>
                      <a:pt x="0" y="3036622"/>
                    </a:cubicBezTo>
                    <a:cubicBezTo>
                      <a:pt x="0" y="3044012"/>
                      <a:pt x="0" y="3051402"/>
                      <a:pt x="0" y="3058792"/>
                    </a:cubicBezTo>
                    <a:cubicBezTo>
                      <a:pt x="3326" y="3065812"/>
                      <a:pt x="2956" y="3074311"/>
                      <a:pt x="7760" y="3080962"/>
                    </a:cubicBezTo>
                    <a:cubicBezTo>
                      <a:pt x="22909" y="3100915"/>
                      <a:pt x="39906" y="3118282"/>
                      <a:pt x="62076" y="3130475"/>
                    </a:cubicBezTo>
                    <a:cubicBezTo>
                      <a:pt x="96071" y="3148581"/>
                      <a:pt x="131912" y="3154862"/>
                      <a:pt x="169232" y="3143408"/>
                    </a:cubicBezTo>
                    <a:cubicBezTo>
                      <a:pt x="191402" y="3136757"/>
                      <a:pt x="212464" y="3139713"/>
                      <a:pt x="229830" y="3154493"/>
                    </a:cubicBezTo>
                    <a:cubicBezTo>
                      <a:pt x="242763" y="3165578"/>
                      <a:pt x="256804" y="3169642"/>
                      <a:pt x="272693" y="3170751"/>
                    </a:cubicBezTo>
                    <a:cubicBezTo>
                      <a:pt x="276757" y="3171120"/>
                      <a:pt x="280822" y="3171120"/>
                      <a:pt x="284517" y="3172968"/>
                    </a:cubicBezTo>
                    <a:cubicBezTo>
                      <a:pt x="301883" y="3172968"/>
                      <a:pt x="319250" y="3172968"/>
                      <a:pt x="336616" y="3172968"/>
                    </a:cubicBezTo>
                    <a:cubicBezTo>
                      <a:pt x="342159" y="3168534"/>
                      <a:pt x="349549" y="3168534"/>
                      <a:pt x="356200" y="3166317"/>
                    </a:cubicBezTo>
                    <a:cubicBezTo>
                      <a:pt x="382804" y="3157079"/>
                      <a:pt x="399432" y="3140452"/>
                      <a:pt x="404235" y="3110892"/>
                    </a:cubicBezTo>
                    <a:cubicBezTo>
                      <a:pt x="410517" y="3069138"/>
                      <a:pt x="408300" y="3028493"/>
                      <a:pt x="396845" y="2988217"/>
                    </a:cubicBezTo>
                    <a:cubicBezTo>
                      <a:pt x="394628" y="2980827"/>
                      <a:pt x="394259" y="2973806"/>
                      <a:pt x="395367" y="2966416"/>
                    </a:cubicBezTo>
                    <a:cubicBezTo>
                      <a:pt x="404974" y="2905079"/>
                      <a:pt x="418646" y="2844481"/>
                      <a:pt x="437860" y="2785730"/>
                    </a:cubicBezTo>
                    <a:cubicBezTo>
                      <a:pt x="472593" y="2679313"/>
                      <a:pt x="481461" y="2570310"/>
                      <a:pt x="480722" y="2459459"/>
                    </a:cubicBezTo>
                    <a:cubicBezTo>
                      <a:pt x="480353" y="2384820"/>
                      <a:pt x="477397" y="2309811"/>
                      <a:pt x="472593" y="2235172"/>
                    </a:cubicBezTo>
                    <a:cubicBezTo>
                      <a:pt x="472224" y="2227412"/>
                      <a:pt x="474071" y="2222239"/>
                      <a:pt x="479614" y="2216696"/>
                    </a:cubicBezTo>
                    <a:cubicBezTo>
                      <a:pt x="520628" y="2177899"/>
                      <a:pt x="561643" y="2138732"/>
                      <a:pt x="602288" y="2099195"/>
                    </a:cubicBezTo>
                    <a:cubicBezTo>
                      <a:pt x="609309" y="2092544"/>
                      <a:pt x="611895" y="2092174"/>
                      <a:pt x="617068" y="2100673"/>
                    </a:cubicBezTo>
                    <a:cubicBezTo>
                      <a:pt x="654388" y="2160902"/>
                      <a:pt x="692447" y="2221131"/>
                      <a:pt x="730136" y="2281359"/>
                    </a:cubicBezTo>
                    <a:cubicBezTo>
                      <a:pt x="733092" y="2286163"/>
                      <a:pt x="735309" y="2291336"/>
                      <a:pt x="736418" y="2297248"/>
                    </a:cubicBezTo>
                    <a:cubicBezTo>
                      <a:pt x="747503" y="2346022"/>
                      <a:pt x="776693" y="2378538"/>
                      <a:pt x="823990" y="2394427"/>
                    </a:cubicBezTo>
                    <a:cubicBezTo>
                      <a:pt x="842834" y="2400708"/>
                      <a:pt x="862418" y="2403665"/>
                      <a:pt x="882371" y="2404034"/>
                    </a:cubicBezTo>
                    <a:cubicBezTo>
                      <a:pt x="887174" y="2404034"/>
                      <a:pt x="891978" y="2404034"/>
                      <a:pt x="896782" y="2406251"/>
                    </a:cubicBezTo>
                    <a:cubicBezTo>
                      <a:pt x="965139" y="2440615"/>
                      <a:pt x="1036823" y="2466849"/>
                      <a:pt x="1108506" y="2493823"/>
                    </a:cubicBezTo>
                    <a:cubicBezTo>
                      <a:pt x="1129937" y="2501952"/>
                      <a:pt x="1150999" y="2512668"/>
                      <a:pt x="1173908" y="2516363"/>
                    </a:cubicBezTo>
                    <a:cubicBezTo>
                      <a:pt x="1199404" y="2520797"/>
                      <a:pt x="1223791" y="2527817"/>
                      <a:pt x="1247439" y="2537424"/>
                    </a:cubicBezTo>
                    <a:cubicBezTo>
                      <a:pt x="1334272" y="2572158"/>
                      <a:pt x="1415932" y="2617606"/>
                      <a:pt x="1496483" y="2664164"/>
                    </a:cubicBezTo>
                    <a:cubicBezTo>
                      <a:pt x="1500178" y="2666381"/>
                      <a:pt x="1502765" y="2669337"/>
                      <a:pt x="1504982" y="2672662"/>
                    </a:cubicBezTo>
                    <a:cubicBezTo>
                      <a:pt x="1524566" y="2704070"/>
                      <a:pt x="1550800" y="2725131"/>
                      <a:pt x="1588489" y="2732522"/>
                    </a:cubicBezTo>
                    <a:cubicBezTo>
                      <a:pt x="1647610" y="2743976"/>
                      <a:pt x="1684929" y="2783513"/>
                      <a:pt x="1711164" y="2834873"/>
                    </a:cubicBezTo>
                    <a:cubicBezTo>
                      <a:pt x="1717446" y="2847437"/>
                      <a:pt x="1723727" y="2860000"/>
                      <a:pt x="1732226" y="2871085"/>
                    </a:cubicBezTo>
                    <a:cubicBezTo>
                      <a:pt x="1739246" y="2880322"/>
                      <a:pt x="1747375" y="2888821"/>
                      <a:pt x="1758830" y="2892885"/>
                    </a:cubicBezTo>
                    <a:cubicBezTo>
                      <a:pt x="1768437" y="2896211"/>
                      <a:pt x="1776196" y="2895102"/>
                      <a:pt x="1781739" y="2884756"/>
                    </a:cubicBezTo>
                    <a:cubicBezTo>
                      <a:pt x="1787651" y="2873302"/>
                      <a:pt x="1793194" y="2861847"/>
                      <a:pt x="1796519" y="2849653"/>
                    </a:cubicBezTo>
                    <a:cubicBezTo>
                      <a:pt x="1816103" y="2788316"/>
                      <a:pt x="1802431" y="2729565"/>
                      <a:pt x="1778413" y="2671923"/>
                    </a:cubicBezTo>
                    <a:close/>
                    <a:moveTo>
                      <a:pt x="743808" y="261661"/>
                    </a:moveTo>
                    <a:cubicBezTo>
                      <a:pt x="751937" y="217690"/>
                      <a:pt x="747503" y="174828"/>
                      <a:pt x="734940" y="130488"/>
                    </a:cubicBezTo>
                    <a:cubicBezTo>
                      <a:pt x="776324" y="154875"/>
                      <a:pt x="773737" y="213256"/>
                      <a:pt x="743808" y="261661"/>
                    </a:cubicBezTo>
                    <a:close/>
                    <a:moveTo>
                      <a:pt x="835814" y="1132208"/>
                    </a:moveTo>
                    <a:cubicBezTo>
                      <a:pt x="843573" y="1046114"/>
                      <a:pt x="851702" y="962237"/>
                      <a:pt x="877198" y="881316"/>
                    </a:cubicBezTo>
                    <a:cubicBezTo>
                      <a:pt x="882371" y="865058"/>
                      <a:pt x="889022" y="849539"/>
                      <a:pt x="898260" y="835498"/>
                    </a:cubicBezTo>
                    <a:cubicBezTo>
                      <a:pt x="901955" y="829955"/>
                      <a:pt x="904911" y="827738"/>
                      <a:pt x="911931" y="832542"/>
                    </a:cubicBezTo>
                    <a:cubicBezTo>
                      <a:pt x="971421" y="872448"/>
                      <a:pt x="1031650" y="911615"/>
                      <a:pt x="1091509" y="951152"/>
                    </a:cubicBezTo>
                    <a:cubicBezTo>
                      <a:pt x="1095574" y="954108"/>
                      <a:pt x="1100377" y="955586"/>
                      <a:pt x="1094465" y="961867"/>
                    </a:cubicBezTo>
                    <a:cubicBezTo>
                      <a:pt x="1034606" y="1026900"/>
                      <a:pt x="969943" y="1085651"/>
                      <a:pt x="887544" y="1122231"/>
                    </a:cubicBezTo>
                    <a:cubicBezTo>
                      <a:pt x="873503" y="1128513"/>
                      <a:pt x="859092" y="1132947"/>
                      <a:pt x="843943" y="1136272"/>
                    </a:cubicBezTo>
                    <a:cubicBezTo>
                      <a:pt x="837661" y="1138120"/>
                      <a:pt x="834336" y="1137381"/>
                      <a:pt x="835814" y="1132208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AC14A40-7D7A-42E0-AAB9-4D741A1B0DDE}"/>
              </a:ext>
            </a:extLst>
          </p:cNvPr>
          <p:cNvSpPr txBox="1"/>
          <p:nvPr/>
        </p:nvSpPr>
        <p:spPr>
          <a:xfrm>
            <a:off x="4292462" y="1135666"/>
            <a:ext cx="3607078" cy="55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및 기능 설명</a:t>
            </a:r>
            <a:endParaRPr lang="ko-KR" altLang="en-US" sz="2800" u="sng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7787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2603CAB0-D04D-46C8-9696-FF06002E6B7B}"/>
              </a:ext>
            </a:extLst>
          </p:cNvPr>
          <p:cNvSpPr/>
          <p:nvPr/>
        </p:nvSpPr>
        <p:spPr>
          <a:xfrm>
            <a:off x="6288501" y="1000859"/>
            <a:ext cx="2185439" cy="4960156"/>
          </a:xfrm>
          <a:prstGeom prst="rect">
            <a:avLst/>
          </a:prstGeom>
          <a:solidFill>
            <a:schemeClr val="accent4">
              <a:lumMod val="60000"/>
              <a:lumOff val="40000"/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246667A-BB1B-4F5E-8F03-760D57398E54}"/>
              </a:ext>
            </a:extLst>
          </p:cNvPr>
          <p:cNvSpPr/>
          <p:nvPr/>
        </p:nvSpPr>
        <p:spPr>
          <a:xfrm>
            <a:off x="243839" y="1000859"/>
            <a:ext cx="5987453" cy="4960156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1" name="Google Shape;311;p8"/>
          <p:cNvSpPr/>
          <p:nvPr/>
        </p:nvSpPr>
        <p:spPr>
          <a:xfrm rot="10800000" flipH="1">
            <a:off x="0" y="558110"/>
            <a:ext cx="12192000" cy="45719"/>
          </a:xfrm>
          <a:prstGeom prst="flowChartProcess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8"/>
          <p:cNvSpPr/>
          <p:nvPr/>
        </p:nvSpPr>
        <p:spPr>
          <a:xfrm>
            <a:off x="122717" y="101143"/>
            <a:ext cx="445915" cy="400908"/>
          </a:xfrm>
          <a:prstGeom prst="ellipse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3" name="Google Shape;313;p8"/>
          <p:cNvPicPr preferRelativeResize="0"/>
          <p:nvPr/>
        </p:nvPicPr>
        <p:blipFill rotWithShape="1">
          <a:blip r:embed="rId3">
            <a:alphaModFix/>
          </a:blip>
          <a:srcRect t="6536" r="1159"/>
          <a:stretch/>
        </p:blipFill>
        <p:spPr>
          <a:xfrm>
            <a:off x="351692" y="1436462"/>
            <a:ext cx="5744309" cy="410961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15" name="Google Shape;315;p8"/>
          <p:cNvSpPr/>
          <p:nvPr/>
        </p:nvSpPr>
        <p:spPr>
          <a:xfrm>
            <a:off x="8590067" y="1069773"/>
            <a:ext cx="3163560" cy="4879206"/>
          </a:xfrm>
          <a:custGeom>
            <a:avLst/>
            <a:gdLst/>
            <a:ahLst/>
            <a:cxnLst/>
            <a:rect l="l" t="t" r="r" b="b"/>
            <a:pathLst>
              <a:path w="1749829" h="2952328" extrusionOk="0">
                <a:moveTo>
                  <a:pt x="0" y="0"/>
                </a:moveTo>
                <a:lnTo>
                  <a:pt x="1749829" y="0"/>
                </a:lnTo>
                <a:lnTo>
                  <a:pt x="1740304" y="2590378"/>
                </a:lnTo>
                <a:lnTo>
                  <a:pt x="0" y="2952328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595959"/>
              </a:buClr>
              <a:buSzPts val="1800"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• PC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&amp;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핸드폰에서 사이트 이용 가능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: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언제 어디서든 예약 사이트를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이용 할 수 있도록 반응형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웹페이지 활용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① HOME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버튼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: Main page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어디서든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HOME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버튼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클릭 시 홈페이지 첫 위치로 이동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② About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버튼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: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사이트 소개글로 이동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ko-KR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③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Public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Sports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Facility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버튼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&amp; </a:t>
            </a: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Start to find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버튼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: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예약 현황을 한 페이지에 나타낸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지역구 단위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Table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로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이동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</p:txBody>
      </p:sp>
      <p:sp>
        <p:nvSpPr>
          <p:cNvPr id="316" name="Google Shape;316;p8"/>
          <p:cNvSpPr/>
          <p:nvPr/>
        </p:nvSpPr>
        <p:spPr>
          <a:xfrm>
            <a:off x="8590067" y="1069773"/>
            <a:ext cx="1809504" cy="391048"/>
          </a:xfrm>
          <a:prstGeom prst="homePlate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9C270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Bookman Old Style"/>
              <a:buNone/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Bookman Old Style"/>
              </a:rPr>
              <a:t>Description</a:t>
            </a:r>
            <a:endParaRPr sz="20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</p:txBody>
      </p:sp>
      <p:pic>
        <p:nvPicPr>
          <p:cNvPr id="5" name="그림 4" descr="텍스트, 스크린샷, 축구, 경기장이(가) 표시된 사진&#10;&#10;자동 생성된 설명">
            <a:extLst>
              <a:ext uri="{FF2B5EF4-FFF2-40B4-BE49-F238E27FC236}">
                <a16:creationId xmlns:a16="http://schemas.microsoft.com/office/drawing/2014/main" id="{890428F8-47D7-4B92-A505-97E804357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3557" y="1436462"/>
            <a:ext cx="2091889" cy="41096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F84E5C3-50B1-489A-BBA0-CBBC4274E4B6}"/>
              </a:ext>
            </a:extLst>
          </p:cNvPr>
          <p:cNvSpPr/>
          <p:nvPr/>
        </p:nvSpPr>
        <p:spPr>
          <a:xfrm>
            <a:off x="1312391" y="1511900"/>
            <a:ext cx="343501" cy="222588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DC33321-8E11-4BCB-BCB8-EEA4493D5DEF}"/>
              </a:ext>
            </a:extLst>
          </p:cNvPr>
          <p:cNvSpPr/>
          <p:nvPr/>
        </p:nvSpPr>
        <p:spPr>
          <a:xfrm>
            <a:off x="4146362" y="1533893"/>
            <a:ext cx="258077" cy="202353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DB06194-50BA-4057-A520-9BB059A91D9D}"/>
              </a:ext>
            </a:extLst>
          </p:cNvPr>
          <p:cNvSpPr/>
          <p:nvPr/>
        </p:nvSpPr>
        <p:spPr>
          <a:xfrm>
            <a:off x="4439567" y="1530809"/>
            <a:ext cx="614618" cy="202353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B5D84B4-9F9A-4F43-8BF9-0A03C1CB4F96}"/>
              </a:ext>
            </a:extLst>
          </p:cNvPr>
          <p:cNvSpPr/>
          <p:nvPr/>
        </p:nvSpPr>
        <p:spPr>
          <a:xfrm>
            <a:off x="2857476" y="3913806"/>
            <a:ext cx="744068" cy="385854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F92309E-6D87-4D73-A329-44DF97F07CA8}"/>
              </a:ext>
            </a:extLst>
          </p:cNvPr>
          <p:cNvGrpSpPr/>
          <p:nvPr/>
        </p:nvGrpSpPr>
        <p:grpSpPr>
          <a:xfrm>
            <a:off x="1004574" y="1452264"/>
            <a:ext cx="284052" cy="307777"/>
            <a:chOff x="2762625" y="848332"/>
            <a:chExt cx="284052" cy="307777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CB68C44B-8EB4-41C6-BD8A-F513968C56E5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F13D21D-F881-41D6-A74D-97D7358CE89E}"/>
                </a:ext>
              </a:extLst>
            </p:cNvPr>
            <p:cNvSpPr txBox="1"/>
            <p:nvPr/>
          </p:nvSpPr>
          <p:spPr>
            <a:xfrm>
              <a:off x="2762625" y="848332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98C6D3D-5050-4793-B67D-6EBC5ACB58CE}"/>
              </a:ext>
            </a:extLst>
          </p:cNvPr>
          <p:cNvGrpSpPr/>
          <p:nvPr/>
        </p:nvGrpSpPr>
        <p:grpSpPr>
          <a:xfrm>
            <a:off x="3850061" y="1483284"/>
            <a:ext cx="269626" cy="276999"/>
            <a:chOff x="2771417" y="865916"/>
            <a:chExt cx="269626" cy="276999"/>
          </a:xfrm>
        </p:grpSpPr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70BD8D5F-B1E5-4801-95BC-557EE2B7AA12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32B77F9-57C8-4DF9-9845-9B0F887113F0}"/>
                </a:ext>
              </a:extLst>
            </p:cNvPr>
            <p:cNvSpPr txBox="1"/>
            <p:nvPr/>
          </p:nvSpPr>
          <p:spPr>
            <a:xfrm>
              <a:off x="2771417" y="86591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24FF825-1660-4EA4-9C23-DAB21F35FAFC}"/>
              </a:ext>
            </a:extLst>
          </p:cNvPr>
          <p:cNvGrpSpPr/>
          <p:nvPr/>
        </p:nvGrpSpPr>
        <p:grpSpPr>
          <a:xfrm>
            <a:off x="5076994" y="1487495"/>
            <a:ext cx="269626" cy="276999"/>
            <a:chOff x="2771417" y="865916"/>
            <a:chExt cx="269626" cy="276999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39C105E-EB6E-4DE2-86F1-A64D4F925178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63AC7B4-B951-4E27-A9A2-3B6E19E9475E}"/>
                </a:ext>
              </a:extLst>
            </p:cNvPr>
            <p:cNvSpPr txBox="1"/>
            <p:nvPr/>
          </p:nvSpPr>
          <p:spPr>
            <a:xfrm>
              <a:off x="2771417" y="86591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0EB59AF-740B-4E40-B452-C646BB895DF1}"/>
              </a:ext>
            </a:extLst>
          </p:cNvPr>
          <p:cNvGrpSpPr/>
          <p:nvPr/>
        </p:nvGrpSpPr>
        <p:grpSpPr>
          <a:xfrm>
            <a:off x="2594340" y="3730322"/>
            <a:ext cx="269626" cy="276999"/>
            <a:chOff x="2771417" y="865916"/>
            <a:chExt cx="269626" cy="276999"/>
          </a:xfrm>
        </p:grpSpPr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09EB4AC2-FD46-4002-8713-8998A333510B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BDDF2B-CCC2-4057-BC7B-00DCA086EC22}"/>
                </a:ext>
              </a:extLst>
            </p:cNvPr>
            <p:cNvSpPr txBox="1"/>
            <p:nvPr/>
          </p:nvSpPr>
          <p:spPr>
            <a:xfrm>
              <a:off x="2771417" y="86591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D1DBEDA-CBA6-4EE7-8CEF-4D5ABB4D6B88}"/>
              </a:ext>
            </a:extLst>
          </p:cNvPr>
          <p:cNvSpPr/>
          <p:nvPr/>
        </p:nvSpPr>
        <p:spPr>
          <a:xfrm>
            <a:off x="6379366" y="1595174"/>
            <a:ext cx="415636" cy="244847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59152D28-9763-4E6E-BD32-E2143F507447}"/>
              </a:ext>
            </a:extLst>
          </p:cNvPr>
          <p:cNvGrpSpPr/>
          <p:nvPr/>
        </p:nvGrpSpPr>
        <p:grpSpPr>
          <a:xfrm>
            <a:off x="6821677" y="1537615"/>
            <a:ext cx="284052" cy="307777"/>
            <a:chOff x="2762625" y="848332"/>
            <a:chExt cx="284052" cy="307777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D00CAE07-8820-4F21-B551-1F7F6F175806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FC6A30F-74B6-41A3-90E9-3C8ADA7E8844}"/>
                </a:ext>
              </a:extLst>
            </p:cNvPr>
            <p:cNvSpPr txBox="1"/>
            <p:nvPr/>
          </p:nvSpPr>
          <p:spPr>
            <a:xfrm>
              <a:off x="2762625" y="848332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9EFD6915-11B5-41FB-A5E7-8B7A0872EF1E}"/>
              </a:ext>
            </a:extLst>
          </p:cNvPr>
          <p:cNvSpPr/>
          <p:nvPr/>
        </p:nvSpPr>
        <p:spPr>
          <a:xfrm>
            <a:off x="7865982" y="1606153"/>
            <a:ext cx="457200" cy="244847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B5BB3C46-3425-4C99-9C14-E1EDB72C7C63}"/>
              </a:ext>
            </a:extLst>
          </p:cNvPr>
          <p:cNvGrpSpPr/>
          <p:nvPr/>
        </p:nvGrpSpPr>
        <p:grpSpPr>
          <a:xfrm>
            <a:off x="7818452" y="1850034"/>
            <a:ext cx="269626" cy="276999"/>
            <a:chOff x="2771417" y="865916"/>
            <a:chExt cx="269626" cy="276999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CEECB3-36FD-4DE5-8820-EA986EA88FA3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35CDF5F-D79C-4107-AEAE-BE082FE8E081}"/>
                </a:ext>
              </a:extLst>
            </p:cNvPr>
            <p:cNvSpPr txBox="1"/>
            <p:nvPr/>
          </p:nvSpPr>
          <p:spPr>
            <a:xfrm>
              <a:off x="2771417" y="86591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B3A3357D-DE19-451E-B986-970FF1E38F03}"/>
              </a:ext>
            </a:extLst>
          </p:cNvPr>
          <p:cNvGrpSpPr/>
          <p:nvPr/>
        </p:nvGrpSpPr>
        <p:grpSpPr>
          <a:xfrm>
            <a:off x="8070253" y="1851000"/>
            <a:ext cx="269626" cy="276999"/>
            <a:chOff x="2771417" y="865916"/>
            <a:chExt cx="269626" cy="276999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3E36A54F-304E-4B9F-8C6F-36F17EF40564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FF2DF67-5895-4D71-A39D-FF2FC34D52C3}"/>
                </a:ext>
              </a:extLst>
            </p:cNvPr>
            <p:cNvSpPr txBox="1"/>
            <p:nvPr/>
          </p:nvSpPr>
          <p:spPr>
            <a:xfrm>
              <a:off x="2771417" y="86591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180E95FE-7028-425A-A704-32D0B3E8A743}"/>
              </a:ext>
            </a:extLst>
          </p:cNvPr>
          <p:cNvSpPr/>
          <p:nvPr/>
        </p:nvSpPr>
        <p:spPr>
          <a:xfrm>
            <a:off x="6800712" y="3690829"/>
            <a:ext cx="1125201" cy="42443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FDB2ACD2-2A30-45C1-8E8D-88E2E695F35D}"/>
              </a:ext>
            </a:extLst>
          </p:cNvPr>
          <p:cNvGrpSpPr/>
          <p:nvPr/>
        </p:nvGrpSpPr>
        <p:grpSpPr>
          <a:xfrm>
            <a:off x="6505526" y="3450941"/>
            <a:ext cx="269626" cy="276999"/>
            <a:chOff x="2771417" y="865916"/>
            <a:chExt cx="269626" cy="2769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EF3C261-42A6-4D0A-8A15-B78A6DD89B4C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2CB16E7-B594-4A4F-BF02-F22A26DA57D0}"/>
                </a:ext>
              </a:extLst>
            </p:cNvPr>
            <p:cNvSpPr txBox="1"/>
            <p:nvPr/>
          </p:nvSpPr>
          <p:spPr>
            <a:xfrm>
              <a:off x="2771417" y="86591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6" name="TextBox 45">
            <a:hlinkClick r:id="rId5"/>
            <a:extLst>
              <a:ext uri="{FF2B5EF4-FFF2-40B4-BE49-F238E27FC236}">
                <a16:creationId xmlns:a16="http://schemas.microsoft.com/office/drawing/2014/main" id="{3E13495A-A0BD-483C-8959-8CFD7CF97DBD}"/>
              </a:ext>
            </a:extLst>
          </p:cNvPr>
          <p:cNvSpPr txBox="1"/>
          <p:nvPr/>
        </p:nvSpPr>
        <p:spPr>
          <a:xfrm>
            <a:off x="2865486" y="136689"/>
            <a:ext cx="389259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u="sng" dirty="0">
                <a:solidFill>
                  <a:schemeClr val="accent1"/>
                </a:solidFill>
                <a:latin typeface="Malgun Gothic"/>
                <a:ea typeface="맑은 고딕" panose="020B0503020000020004" pitchFamily="50" charset="-127"/>
                <a:cs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http://crossgym.dothome.co.kr</a:t>
            </a:r>
            <a:endParaRPr lang="ko-KR" altLang="en-US" u="sng" dirty="0">
              <a:solidFill>
                <a:schemeClr val="accent1"/>
              </a:solidFill>
              <a:latin typeface="Malgun Gothic"/>
              <a:ea typeface="Malgun Gothic"/>
              <a:cs typeface="Arial"/>
            </a:endParaRPr>
          </a:p>
        </p:txBody>
      </p:sp>
      <p:sp>
        <p:nvSpPr>
          <p:cNvPr id="47" name="텍스트 개체 틀 67">
            <a:extLst>
              <a:ext uri="{FF2B5EF4-FFF2-40B4-BE49-F238E27FC236}">
                <a16:creationId xmlns:a16="http://schemas.microsoft.com/office/drawing/2014/main" id="{AE561821-A7BA-4191-9169-EF9CFE83A7AE}"/>
              </a:ext>
            </a:extLst>
          </p:cNvPr>
          <p:cNvSpPr txBox="1">
            <a:spLocks/>
          </p:cNvSpPr>
          <p:nvPr/>
        </p:nvSpPr>
        <p:spPr>
          <a:xfrm>
            <a:off x="568632" y="160749"/>
            <a:ext cx="2295334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화면 및 기능 설명</a:t>
            </a:r>
          </a:p>
        </p:txBody>
      </p:sp>
    </p:spTree>
    <p:extLst>
      <p:ext uri="{BB962C8B-B14F-4D97-AF65-F5344CB8AC3E}">
        <p14:creationId xmlns:p14="http://schemas.microsoft.com/office/powerpoint/2010/main" val="2253307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43E52E3E-F0B2-4408-A20E-D8AB3EB6B8EE}"/>
              </a:ext>
            </a:extLst>
          </p:cNvPr>
          <p:cNvSpPr/>
          <p:nvPr/>
        </p:nvSpPr>
        <p:spPr>
          <a:xfrm>
            <a:off x="6180001" y="1000859"/>
            <a:ext cx="2293940" cy="4960156"/>
          </a:xfrm>
          <a:prstGeom prst="rect">
            <a:avLst/>
          </a:prstGeom>
          <a:solidFill>
            <a:schemeClr val="accent4">
              <a:lumMod val="60000"/>
              <a:lumOff val="40000"/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392F09F-7CEF-4E60-9FF1-76B92BD9BD1C}"/>
              </a:ext>
            </a:extLst>
          </p:cNvPr>
          <p:cNvSpPr/>
          <p:nvPr/>
        </p:nvSpPr>
        <p:spPr>
          <a:xfrm>
            <a:off x="156750" y="1000859"/>
            <a:ext cx="5921402" cy="4960156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1" name="Google Shape;311;p8"/>
          <p:cNvSpPr/>
          <p:nvPr/>
        </p:nvSpPr>
        <p:spPr>
          <a:xfrm rot="10800000" flipH="1">
            <a:off x="0" y="558110"/>
            <a:ext cx="12192000" cy="45719"/>
          </a:xfrm>
          <a:prstGeom prst="flowChartProcess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8"/>
          <p:cNvSpPr/>
          <p:nvPr/>
        </p:nvSpPr>
        <p:spPr>
          <a:xfrm>
            <a:off x="122717" y="101143"/>
            <a:ext cx="445915" cy="400908"/>
          </a:xfrm>
          <a:prstGeom prst="ellipse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Google Shape;314;p8" descr="텍스트, 스크린샷, 컴퓨터, 소프트웨어이(가) 표시된 사진  자동 생성된 설명">
            <a:extLst>
              <a:ext uri="{FF2B5EF4-FFF2-40B4-BE49-F238E27FC236}">
                <a16:creationId xmlns:a16="http://schemas.microsoft.com/office/drawing/2014/main" id="{7A50737A-E44C-425D-8DA9-56E595F4582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6536" r="955"/>
          <a:stretch/>
        </p:blipFill>
        <p:spPr>
          <a:xfrm>
            <a:off x="264602" y="1442301"/>
            <a:ext cx="5720456" cy="412381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9" name="그림 28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F6E63EE6-19EF-4EB3-94F5-26D382840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1368" y="1442301"/>
            <a:ext cx="2099479" cy="41238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296F488E-9724-4A00-9F17-3F23689324D4}"/>
              </a:ext>
            </a:extLst>
          </p:cNvPr>
          <p:cNvSpPr/>
          <p:nvPr/>
        </p:nvSpPr>
        <p:spPr>
          <a:xfrm>
            <a:off x="2017511" y="2126308"/>
            <a:ext cx="2349751" cy="774946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F74BCC3C-4C08-49B2-860E-84532E014AF6}"/>
              </a:ext>
            </a:extLst>
          </p:cNvPr>
          <p:cNvSpPr/>
          <p:nvPr/>
        </p:nvSpPr>
        <p:spPr>
          <a:xfrm>
            <a:off x="6286315" y="2266110"/>
            <a:ext cx="2099479" cy="151015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Google Shape;315;p8">
            <a:extLst>
              <a:ext uri="{FF2B5EF4-FFF2-40B4-BE49-F238E27FC236}">
                <a16:creationId xmlns:a16="http://schemas.microsoft.com/office/drawing/2014/main" id="{B33A85CB-EA6F-46BE-86C1-A45E01673E40}"/>
              </a:ext>
            </a:extLst>
          </p:cNvPr>
          <p:cNvSpPr/>
          <p:nvPr/>
        </p:nvSpPr>
        <p:spPr>
          <a:xfrm>
            <a:off x="8590067" y="1069773"/>
            <a:ext cx="3163560" cy="4718454"/>
          </a:xfrm>
          <a:custGeom>
            <a:avLst/>
            <a:gdLst/>
            <a:ahLst/>
            <a:cxnLst/>
            <a:rect l="l" t="t" r="r" b="b"/>
            <a:pathLst>
              <a:path w="1749829" h="2952328" extrusionOk="0">
                <a:moveTo>
                  <a:pt x="0" y="0"/>
                </a:moveTo>
                <a:lnTo>
                  <a:pt x="1749829" y="0"/>
                </a:lnTo>
                <a:lnTo>
                  <a:pt x="1740304" y="2590378"/>
                </a:lnTo>
                <a:lnTo>
                  <a:pt x="0" y="2952328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595959"/>
              </a:buClr>
              <a:buSzPts val="1800"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• About this site</a:t>
            </a: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: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사이트 제작 목적 알림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</p:txBody>
      </p:sp>
      <p:sp>
        <p:nvSpPr>
          <p:cNvPr id="42" name="Google Shape;316;p8">
            <a:extLst>
              <a:ext uri="{FF2B5EF4-FFF2-40B4-BE49-F238E27FC236}">
                <a16:creationId xmlns:a16="http://schemas.microsoft.com/office/drawing/2014/main" id="{D4F70FDF-EBF3-4E88-9ED5-C15BD178078E}"/>
              </a:ext>
            </a:extLst>
          </p:cNvPr>
          <p:cNvSpPr/>
          <p:nvPr/>
        </p:nvSpPr>
        <p:spPr>
          <a:xfrm>
            <a:off x="8590067" y="1069773"/>
            <a:ext cx="1809504" cy="391048"/>
          </a:xfrm>
          <a:prstGeom prst="homePlate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9C270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Bookman Old Style"/>
              <a:buNone/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Bookman Old Style"/>
              </a:rPr>
              <a:t>Description</a:t>
            </a:r>
            <a:endParaRPr sz="20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</p:txBody>
      </p:sp>
      <p:sp>
        <p:nvSpPr>
          <p:cNvPr id="43" name="TextBox 42">
            <a:hlinkClick r:id="rId5"/>
            <a:extLst>
              <a:ext uri="{FF2B5EF4-FFF2-40B4-BE49-F238E27FC236}">
                <a16:creationId xmlns:a16="http://schemas.microsoft.com/office/drawing/2014/main" id="{44BA3D31-BC5F-48C6-A38F-67B8CBE55C2E}"/>
              </a:ext>
            </a:extLst>
          </p:cNvPr>
          <p:cNvSpPr txBox="1"/>
          <p:nvPr/>
        </p:nvSpPr>
        <p:spPr>
          <a:xfrm>
            <a:off x="2865485" y="136689"/>
            <a:ext cx="4871745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u="sng" dirty="0">
                <a:solidFill>
                  <a:schemeClr val="accent1"/>
                </a:solidFill>
                <a:latin typeface="Malgun Gothic"/>
                <a:ea typeface="맑은 고딕" panose="020B0503020000020004" pitchFamily="50" charset="-127"/>
                <a:cs typeface="Arial"/>
              </a:rPr>
              <a:t>http://crossgym.dothome.co.kr/#about</a:t>
            </a:r>
            <a:endParaRPr lang="ko-KR" altLang="en-US" u="sng" dirty="0">
              <a:solidFill>
                <a:schemeClr val="accent1"/>
              </a:solidFill>
              <a:latin typeface="Malgun Gothic"/>
              <a:ea typeface="Malgun Gothic"/>
              <a:cs typeface="Arial"/>
            </a:endParaRPr>
          </a:p>
        </p:txBody>
      </p:sp>
      <p:sp>
        <p:nvSpPr>
          <p:cNvPr id="44" name="텍스트 개체 틀 67">
            <a:extLst>
              <a:ext uri="{FF2B5EF4-FFF2-40B4-BE49-F238E27FC236}">
                <a16:creationId xmlns:a16="http://schemas.microsoft.com/office/drawing/2014/main" id="{D94587A2-D65F-4CAC-821E-30E8695132FD}"/>
              </a:ext>
            </a:extLst>
          </p:cNvPr>
          <p:cNvSpPr txBox="1">
            <a:spLocks/>
          </p:cNvSpPr>
          <p:nvPr/>
        </p:nvSpPr>
        <p:spPr>
          <a:xfrm>
            <a:off x="568633" y="160749"/>
            <a:ext cx="2296854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화면 및 기능 설명</a:t>
            </a:r>
          </a:p>
        </p:txBody>
      </p:sp>
    </p:spTree>
    <p:extLst>
      <p:ext uri="{BB962C8B-B14F-4D97-AF65-F5344CB8AC3E}">
        <p14:creationId xmlns:p14="http://schemas.microsoft.com/office/powerpoint/2010/main" val="192506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6E31B937-E374-4C3D-9AA0-7A652D7FD03D}"/>
              </a:ext>
            </a:extLst>
          </p:cNvPr>
          <p:cNvSpPr/>
          <p:nvPr/>
        </p:nvSpPr>
        <p:spPr>
          <a:xfrm>
            <a:off x="6107197" y="1000859"/>
            <a:ext cx="2366744" cy="4960156"/>
          </a:xfrm>
          <a:prstGeom prst="rect">
            <a:avLst/>
          </a:prstGeom>
          <a:solidFill>
            <a:schemeClr val="accent4">
              <a:lumMod val="60000"/>
              <a:lumOff val="40000"/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888E053-7E46-4ECE-A599-05C8F95EAE0C}"/>
              </a:ext>
            </a:extLst>
          </p:cNvPr>
          <p:cNvSpPr/>
          <p:nvPr/>
        </p:nvSpPr>
        <p:spPr>
          <a:xfrm>
            <a:off x="69667" y="1009568"/>
            <a:ext cx="5987453" cy="4960156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1" name="Google Shape;311;p8"/>
          <p:cNvSpPr/>
          <p:nvPr/>
        </p:nvSpPr>
        <p:spPr>
          <a:xfrm rot="10800000" flipH="1">
            <a:off x="0" y="558110"/>
            <a:ext cx="12192000" cy="45719"/>
          </a:xfrm>
          <a:prstGeom prst="flowChartProcess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8"/>
          <p:cNvSpPr/>
          <p:nvPr/>
        </p:nvSpPr>
        <p:spPr>
          <a:xfrm>
            <a:off x="122717" y="101143"/>
            <a:ext cx="445915" cy="400908"/>
          </a:xfrm>
          <a:prstGeom prst="ellipse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315;p8">
            <a:extLst>
              <a:ext uri="{FF2B5EF4-FFF2-40B4-BE49-F238E27FC236}">
                <a16:creationId xmlns:a16="http://schemas.microsoft.com/office/drawing/2014/main" id="{B33A85CB-EA6F-46BE-86C1-A45E01673E40}"/>
              </a:ext>
            </a:extLst>
          </p:cNvPr>
          <p:cNvSpPr/>
          <p:nvPr/>
        </p:nvSpPr>
        <p:spPr>
          <a:xfrm>
            <a:off x="8590067" y="1069773"/>
            <a:ext cx="3163560" cy="4879206"/>
          </a:xfrm>
          <a:custGeom>
            <a:avLst/>
            <a:gdLst/>
            <a:ahLst/>
            <a:cxnLst/>
            <a:rect l="l" t="t" r="r" b="b"/>
            <a:pathLst>
              <a:path w="1749829" h="2952328" extrusionOk="0">
                <a:moveTo>
                  <a:pt x="0" y="0"/>
                </a:moveTo>
                <a:lnTo>
                  <a:pt x="1749829" y="0"/>
                </a:lnTo>
                <a:lnTo>
                  <a:pt x="1740304" y="2590378"/>
                </a:lnTo>
                <a:lnTo>
                  <a:pt x="0" y="2952328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0" bIns="45700" anchor="t" anchorCtr="0">
            <a:noAutofit/>
          </a:bodyPr>
          <a:lstStyle/>
          <a:p>
            <a:pPr>
              <a:buClr>
                <a:srgbClr val="595959"/>
              </a:buClr>
              <a:buSzPts val="1800"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①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서울시 체육 시설 예약 현황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: Table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에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관하여 간략히 소개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②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서울시 전체와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25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개 지역구를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자음과 오름차순으로 정렬하여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사용자가 지역구를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쉽게 찾도록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배치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배치한 지역구 이름 옆에 해당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지역구 내 예약 가능한 시설 수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표시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(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예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,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강남구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(14))</a:t>
            </a:r>
          </a:p>
        </p:txBody>
      </p:sp>
      <p:sp>
        <p:nvSpPr>
          <p:cNvPr id="42" name="Google Shape;316;p8">
            <a:extLst>
              <a:ext uri="{FF2B5EF4-FFF2-40B4-BE49-F238E27FC236}">
                <a16:creationId xmlns:a16="http://schemas.microsoft.com/office/drawing/2014/main" id="{D4F70FDF-EBF3-4E88-9ED5-C15BD178078E}"/>
              </a:ext>
            </a:extLst>
          </p:cNvPr>
          <p:cNvSpPr/>
          <p:nvPr/>
        </p:nvSpPr>
        <p:spPr>
          <a:xfrm>
            <a:off x="8590067" y="1069773"/>
            <a:ext cx="1809504" cy="391048"/>
          </a:xfrm>
          <a:prstGeom prst="homePlate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9C270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Bookman Old Style"/>
              <a:buNone/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Bookman Old Style"/>
              </a:rPr>
              <a:t>Description</a:t>
            </a:r>
            <a:endParaRPr sz="20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</p:txBody>
      </p:sp>
      <p:sp>
        <p:nvSpPr>
          <p:cNvPr id="43" name="TextBox 42">
            <a:hlinkClick r:id="rId3"/>
            <a:extLst>
              <a:ext uri="{FF2B5EF4-FFF2-40B4-BE49-F238E27FC236}">
                <a16:creationId xmlns:a16="http://schemas.microsoft.com/office/drawing/2014/main" id="{44BA3D31-BC5F-48C6-A38F-67B8CBE55C2E}"/>
              </a:ext>
            </a:extLst>
          </p:cNvPr>
          <p:cNvSpPr txBox="1"/>
          <p:nvPr/>
        </p:nvSpPr>
        <p:spPr>
          <a:xfrm>
            <a:off x="2865485" y="136689"/>
            <a:ext cx="476623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u="sng" dirty="0">
                <a:solidFill>
                  <a:schemeClr val="accent1"/>
                </a:solidFill>
                <a:latin typeface="Malgun Gothic"/>
                <a:ea typeface="맑은 고딕" panose="020B0503020000020004" pitchFamily="50" charset="-127"/>
                <a:cs typeface="Arial"/>
              </a:rPr>
              <a:t>http://crossgym.dothome.co.kr/#projects</a:t>
            </a:r>
            <a:endParaRPr lang="ko-KR" altLang="en-US" u="sng" dirty="0">
              <a:solidFill>
                <a:schemeClr val="accent1"/>
              </a:solidFill>
              <a:latin typeface="Malgun Gothic"/>
              <a:ea typeface="Malgun Gothic"/>
              <a:cs typeface="Arial"/>
            </a:endParaRPr>
          </a:p>
        </p:txBody>
      </p:sp>
      <p:sp>
        <p:nvSpPr>
          <p:cNvPr id="44" name="텍스트 개체 틀 67">
            <a:extLst>
              <a:ext uri="{FF2B5EF4-FFF2-40B4-BE49-F238E27FC236}">
                <a16:creationId xmlns:a16="http://schemas.microsoft.com/office/drawing/2014/main" id="{D94587A2-D65F-4CAC-821E-30E8695132FD}"/>
              </a:ext>
            </a:extLst>
          </p:cNvPr>
          <p:cNvSpPr txBox="1">
            <a:spLocks/>
          </p:cNvSpPr>
          <p:nvPr/>
        </p:nvSpPr>
        <p:spPr>
          <a:xfrm>
            <a:off x="568633" y="160749"/>
            <a:ext cx="2296854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화면 및 기능 설명</a:t>
            </a:r>
          </a:p>
        </p:txBody>
      </p:sp>
      <p:pic>
        <p:nvPicPr>
          <p:cNvPr id="19" name="Google Shape;326;p9">
            <a:extLst>
              <a:ext uri="{FF2B5EF4-FFF2-40B4-BE49-F238E27FC236}">
                <a16:creationId xmlns:a16="http://schemas.microsoft.com/office/drawing/2014/main" id="{2BC2BDB9-4FB5-465F-8FA3-C14A91ABBDE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81368" y="1090610"/>
            <a:ext cx="2099479" cy="414465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5DBAA057-75D6-4CF3-9D65-F5A299BBE9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728" y="1099319"/>
            <a:ext cx="5729248" cy="41446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A6344BAF-FDAA-4911-929F-605E4FCF3DDA}"/>
              </a:ext>
            </a:extLst>
          </p:cNvPr>
          <p:cNvSpPr/>
          <p:nvPr/>
        </p:nvSpPr>
        <p:spPr>
          <a:xfrm>
            <a:off x="1681005" y="1520985"/>
            <a:ext cx="2716823" cy="1081455"/>
          </a:xfrm>
          <a:prstGeom prst="roundRect">
            <a:avLst>
              <a:gd name="adj" fmla="val 12690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2B6510D-9536-4316-AB77-7BD64A6CBF54}"/>
              </a:ext>
            </a:extLst>
          </p:cNvPr>
          <p:cNvSpPr/>
          <p:nvPr/>
        </p:nvSpPr>
        <p:spPr>
          <a:xfrm>
            <a:off x="1085856" y="2728462"/>
            <a:ext cx="3894991" cy="2168770"/>
          </a:xfrm>
          <a:prstGeom prst="roundRect">
            <a:avLst>
              <a:gd name="adj" fmla="val 6609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B1510E5-F1D8-41EC-9823-32C0EBE6640F}"/>
              </a:ext>
            </a:extLst>
          </p:cNvPr>
          <p:cNvGrpSpPr/>
          <p:nvPr/>
        </p:nvGrpSpPr>
        <p:grpSpPr>
          <a:xfrm>
            <a:off x="1329759" y="1520984"/>
            <a:ext cx="284052" cy="307777"/>
            <a:chOff x="2762625" y="848332"/>
            <a:chExt cx="284052" cy="307777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F533238C-1B48-4447-832E-89DBED4F62BE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D0B2111-D903-43CA-A72C-C0198764BE72}"/>
                </a:ext>
              </a:extLst>
            </p:cNvPr>
            <p:cNvSpPr txBox="1"/>
            <p:nvPr/>
          </p:nvSpPr>
          <p:spPr>
            <a:xfrm>
              <a:off x="2762625" y="848332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9695747-54F1-49B7-B098-9D7197086EE5}"/>
              </a:ext>
            </a:extLst>
          </p:cNvPr>
          <p:cNvGrpSpPr/>
          <p:nvPr/>
        </p:nvGrpSpPr>
        <p:grpSpPr>
          <a:xfrm>
            <a:off x="734610" y="2728462"/>
            <a:ext cx="284052" cy="307777"/>
            <a:chOff x="2762625" y="848332"/>
            <a:chExt cx="284052" cy="307777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5D6DF1E-8FC9-401F-BE2B-84523822E4DA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63D7112-6AC3-4392-A2CC-45DAA0786863}"/>
                </a:ext>
              </a:extLst>
            </p:cNvPr>
            <p:cNvSpPr txBox="1"/>
            <p:nvPr/>
          </p:nvSpPr>
          <p:spPr>
            <a:xfrm>
              <a:off x="2762625" y="848332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85F4D519-56D2-4324-A2A6-86A517E73CE1}"/>
              </a:ext>
            </a:extLst>
          </p:cNvPr>
          <p:cNvSpPr/>
          <p:nvPr/>
        </p:nvSpPr>
        <p:spPr>
          <a:xfrm>
            <a:off x="6177498" y="2049909"/>
            <a:ext cx="2245308" cy="1308561"/>
          </a:xfrm>
          <a:prstGeom prst="roundRect">
            <a:avLst>
              <a:gd name="adj" fmla="val 12690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8A9A8DEB-1244-456F-B585-21F0B4742D0E}"/>
              </a:ext>
            </a:extLst>
          </p:cNvPr>
          <p:cNvSpPr/>
          <p:nvPr/>
        </p:nvSpPr>
        <p:spPr>
          <a:xfrm>
            <a:off x="6189223" y="3468399"/>
            <a:ext cx="2245308" cy="1308561"/>
          </a:xfrm>
          <a:prstGeom prst="roundRect">
            <a:avLst>
              <a:gd name="adj" fmla="val 12690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633BC53B-2C96-4776-8719-A79948C298E2}"/>
              </a:ext>
            </a:extLst>
          </p:cNvPr>
          <p:cNvGrpSpPr/>
          <p:nvPr/>
        </p:nvGrpSpPr>
        <p:grpSpPr>
          <a:xfrm>
            <a:off x="6231847" y="2061712"/>
            <a:ext cx="284052" cy="307777"/>
            <a:chOff x="2762625" y="848332"/>
            <a:chExt cx="284052" cy="307777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CB28925F-967F-4043-98CC-EAA364A7F5F4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9A52733-346D-49B0-90F0-2FDE04BE8707}"/>
                </a:ext>
              </a:extLst>
            </p:cNvPr>
            <p:cNvSpPr txBox="1"/>
            <p:nvPr/>
          </p:nvSpPr>
          <p:spPr>
            <a:xfrm>
              <a:off x="2762625" y="848332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7F048D3-E3A7-4C3F-808A-8911D0BDCFBF}"/>
              </a:ext>
            </a:extLst>
          </p:cNvPr>
          <p:cNvGrpSpPr/>
          <p:nvPr/>
        </p:nvGrpSpPr>
        <p:grpSpPr>
          <a:xfrm>
            <a:off x="6211046" y="3447722"/>
            <a:ext cx="284052" cy="307777"/>
            <a:chOff x="2762625" y="848332"/>
            <a:chExt cx="284052" cy="307777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63BD93EF-8085-43D3-8DAC-E339DDE2C15A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7AE5C53-DB18-4CD2-8F34-E3A51701ACCD}"/>
                </a:ext>
              </a:extLst>
            </p:cNvPr>
            <p:cNvSpPr txBox="1"/>
            <p:nvPr/>
          </p:nvSpPr>
          <p:spPr>
            <a:xfrm>
              <a:off x="2762625" y="848332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478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6E716231-4818-4205-B4B5-6FAC6A6E8D41}"/>
              </a:ext>
            </a:extLst>
          </p:cNvPr>
          <p:cNvSpPr/>
          <p:nvPr/>
        </p:nvSpPr>
        <p:spPr>
          <a:xfrm>
            <a:off x="6632903" y="693401"/>
            <a:ext cx="1633110" cy="5846735"/>
          </a:xfrm>
          <a:prstGeom prst="rect">
            <a:avLst/>
          </a:prstGeom>
          <a:solidFill>
            <a:schemeClr val="accent4">
              <a:lumMod val="60000"/>
              <a:lumOff val="40000"/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CFCF9D4-C473-432F-82DF-C0014BA4DAFA}"/>
              </a:ext>
            </a:extLst>
          </p:cNvPr>
          <p:cNvSpPr/>
          <p:nvPr/>
        </p:nvSpPr>
        <p:spPr>
          <a:xfrm>
            <a:off x="122717" y="693402"/>
            <a:ext cx="6373877" cy="584673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4" name="Google Shape;344;p11"/>
          <p:cNvSpPr/>
          <p:nvPr/>
        </p:nvSpPr>
        <p:spPr>
          <a:xfrm rot="10800000" flipH="1">
            <a:off x="-121920" y="558110"/>
            <a:ext cx="12192000" cy="45719"/>
          </a:xfrm>
          <a:prstGeom prst="flowChartProcess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11"/>
          <p:cNvSpPr/>
          <p:nvPr/>
        </p:nvSpPr>
        <p:spPr>
          <a:xfrm>
            <a:off x="122717" y="101143"/>
            <a:ext cx="445915" cy="400908"/>
          </a:xfrm>
          <a:prstGeom prst="ellipse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그림 2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50F52AEF-1D48-4AB7-BF54-8E3AB5137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885" y="803995"/>
            <a:ext cx="1404713" cy="27689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0BF2DEE2-5896-4500-A1C7-516FA6AA20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4885" y="3683520"/>
            <a:ext cx="1404713" cy="27689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884045C7-17D5-4E1C-9134-C0068A3C9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491" y="1116902"/>
            <a:ext cx="6140509" cy="32510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745806C-C9F9-414B-AFE6-AAC7982E8F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492" y="4674121"/>
            <a:ext cx="6140508" cy="14087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Google Shape;315;p8">
            <a:extLst>
              <a:ext uri="{FF2B5EF4-FFF2-40B4-BE49-F238E27FC236}">
                <a16:creationId xmlns:a16="http://schemas.microsoft.com/office/drawing/2014/main" id="{F561E5B5-2CDF-4D1C-9C23-A8E05596A55F}"/>
              </a:ext>
            </a:extLst>
          </p:cNvPr>
          <p:cNvSpPr/>
          <p:nvPr/>
        </p:nvSpPr>
        <p:spPr>
          <a:xfrm>
            <a:off x="8325906" y="655918"/>
            <a:ext cx="3465399" cy="5751812"/>
          </a:xfrm>
          <a:custGeom>
            <a:avLst/>
            <a:gdLst/>
            <a:ahLst/>
            <a:cxnLst/>
            <a:rect l="l" t="t" r="r" b="b"/>
            <a:pathLst>
              <a:path w="1749829" h="2952328" extrusionOk="0">
                <a:moveTo>
                  <a:pt x="0" y="0"/>
                </a:moveTo>
                <a:lnTo>
                  <a:pt x="1749829" y="0"/>
                </a:lnTo>
                <a:lnTo>
                  <a:pt x="1740304" y="2590378"/>
                </a:lnTo>
                <a:lnTo>
                  <a:pt x="0" y="2952328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595959"/>
              </a:buClr>
              <a:buSzPts val="1800"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①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지역구 만의 비전을 알리는 슬로건 표시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②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라디오 버튼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: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접수 가능 또는 전체 체육 시설 현황을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사용자가 선택하여 확인할 수 있도록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기능 제공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기본 설정은 접수 가능한 체육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시설만 화면에 표시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해당 지역구의 접수 가능한 체육시설 위치를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확인할 수 있는 지도 보기 링크 제공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콤보 박스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: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지역구 페이지에서 다른 지역구 페이지로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바로 이동 기능 제공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③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해당 체육 시설의 예약 사이트로 바로 이동할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수 있는 링크 제공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ko-KR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④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만약 예약 가능 체육 시설이 없다면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,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현재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lnSpc>
                <a:spcPts val="1800"/>
              </a:lnSpc>
              <a:buClr>
                <a:srgbClr val="595959"/>
              </a:buClr>
              <a:buSzPts val="1800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예약 가능 시설이 없다는 문구 알림 제공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</p:txBody>
      </p:sp>
      <p:sp>
        <p:nvSpPr>
          <p:cNvPr id="14" name="Google Shape;316;p8">
            <a:extLst>
              <a:ext uri="{FF2B5EF4-FFF2-40B4-BE49-F238E27FC236}">
                <a16:creationId xmlns:a16="http://schemas.microsoft.com/office/drawing/2014/main" id="{FE5B3AD2-19BD-4567-8688-31739758F9C9}"/>
              </a:ext>
            </a:extLst>
          </p:cNvPr>
          <p:cNvSpPr/>
          <p:nvPr/>
        </p:nvSpPr>
        <p:spPr>
          <a:xfrm>
            <a:off x="8325907" y="655918"/>
            <a:ext cx="1809504" cy="460984"/>
          </a:xfrm>
          <a:prstGeom prst="homePlate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9C270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Bookman Old Style"/>
              <a:buNone/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Bookman Old Style"/>
              </a:rPr>
              <a:t>Description</a:t>
            </a:r>
            <a:endParaRPr sz="20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66CF5D3-93C9-4C30-86C6-F8D1EE8EBC23}"/>
              </a:ext>
            </a:extLst>
          </p:cNvPr>
          <p:cNvSpPr/>
          <p:nvPr/>
        </p:nvSpPr>
        <p:spPr>
          <a:xfrm>
            <a:off x="2251223" y="1059075"/>
            <a:ext cx="650377" cy="360970"/>
          </a:xfrm>
          <a:prstGeom prst="roundRect">
            <a:avLst>
              <a:gd name="adj" fmla="val 12690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EDAD8B65-9F80-4AB7-9CA2-3A1402518931}"/>
              </a:ext>
            </a:extLst>
          </p:cNvPr>
          <p:cNvSpPr/>
          <p:nvPr/>
        </p:nvSpPr>
        <p:spPr>
          <a:xfrm>
            <a:off x="2254556" y="1531571"/>
            <a:ext cx="2041189" cy="427587"/>
          </a:xfrm>
          <a:prstGeom prst="roundRect">
            <a:avLst>
              <a:gd name="adj" fmla="val 12690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C8FDCE8-F898-41AC-8628-64033D45EFA0}"/>
              </a:ext>
            </a:extLst>
          </p:cNvPr>
          <p:cNvSpPr/>
          <p:nvPr/>
        </p:nvSpPr>
        <p:spPr>
          <a:xfrm>
            <a:off x="5590903" y="2063539"/>
            <a:ext cx="477520" cy="2362250"/>
          </a:xfrm>
          <a:prstGeom prst="roundRect">
            <a:avLst>
              <a:gd name="adj" fmla="val 12690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12BF5B6-B13F-4ED8-95C0-5B8A1BF3B513}"/>
              </a:ext>
            </a:extLst>
          </p:cNvPr>
          <p:cNvGrpSpPr/>
          <p:nvPr/>
        </p:nvGrpSpPr>
        <p:grpSpPr>
          <a:xfrm>
            <a:off x="1927792" y="1065958"/>
            <a:ext cx="284052" cy="307777"/>
            <a:chOff x="2762625" y="848332"/>
            <a:chExt cx="284052" cy="307777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8B53463B-35FD-47C6-8F01-E6B5704CF471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0C64F29-C418-46E8-844E-A45BD4FF13E7}"/>
                </a:ext>
              </a:extLst>
            </p:cNvPr>
            <p:cNvSpPr txBox="1"/>
            <p:nvPr/>
          </p:nvSpPr>
          <p:spPr>
            <a:xfrm>
              <a:off x="2762625" y="848332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9564AF6-0F98-406B-946E-BC1970DA41F4}"/>
              </a:ext>
            </a:extLst>
          </p:cNvPr>
          <p:cNvGrpSpPr/>
          <p:nvPr/>
        </p:nvGrpSpPr>
        <p:grpSpPr>
          <a:xfrm>
            <a:off x="1927792" y="1582845"/>
            <a:ext cx="284052" cy="307777"/>
            <a:chOff x="2762625" y="848332"/>
            <a:chExt cx="284052" cy="307777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D76E29F-4DA4-49C6-98D7-9C901F6107E5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F52078F-D6BB-4FD1-8082-2D16D2D71CF3}"/>
                </a:ext>
              </a:extLst>
            </p:cNvPr>
            <p:cNvSpPr txBox="1"/>
            <p:nvPr/>
          </p:nvSpPr>
          <p:spPr>
            <a:xfrm>
              <a:off x="2762625" y="848332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8873D5C-77F3-4249-83B1-A61D54A595BB}"/>
              </a:ext>
            </a:extLst>
          </p:cNvPr>
          <p:cNvGrpSpPr/>
          <p:nvPr/>
        </p:nvGrpSpPr>
        <p:grpSpPr>
          <a:xfrm>
            <a:off x="5694850" y="1682159"/>
            <a:ext cx="269626" cy="276999"/>
            <a:chOff x="2771417" y="865916"/>
            <a:chExt cx="269626" cy="276999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2F01790-79C4-425E-B766-FE58A6104F71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B5FD49C-BDAE-4378-A6A0-D799F01F0C78}"/>
                </a:ext>
              </a:extLst>
            </p:cNvPr>
            <p:cNvSpPr txBox="1"/>
            <p:nvPr/>
          </p:nvSpPr>
          <p:spPr>
            <a:xfrm>
              <a:off x="2771417" y="86591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B575F715-C8D1-4ECD-B975-10738E2BA8AF}"/>
              </a:ext>
            </a:extLst>
          </p:cNvPr>
          <p:cNvSpPr/>
          <p:nvPr/>
        </p:nvSpPr>
        <p:spPr>
          <a:xfrm>
            <a:off x="952852" y="5627286"/>
            <a:ext cx="1686933" cy="427587"/>
          </a:xfrm>
          <a:prstGeom prst="roundRect">
            <a:avLst>
              <a:gd name="adj" fmla="val 12690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64B32B7-3B85-4472-8A9B-04B0FA0A9FD0}"/>
              </a:ext>
            </a:extLst>
          </p:cNvPr>
          <p:cNvGrpSpPr/>
          <p:nvPr/>
        </p:nvGrpSpPr>
        <p:grpSpPr>
          <a:xfrm>
            <a:off x="586099" y="5702579"/>
            <a:ext cx="269626" cy="276999"/>
            <a:chOff x="2771417" y="865916"/>
            <a:chExt cx="269626" cy="276999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F061BCA0-6D5E-4FE0-87FF-A93F810F79F5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D7EDEF1-3177-44DD-BAB8-69861B123FDE}"/>
                </a:ext>
              </a:extLst>
            </p:cNvPr>
            <p:cNvSpPr txBox="1"/>
            <p:nvPr/>
          </p:nvSpPr>
          <p:spPr>
            <a:xfrm>
              <a:off x="2771417" y="86591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1" name="TextBox 30">
            <a:hlinkClick r:id="rId7"/>
            <a:extLst>
              <a:ext uri="{FF2B5EF4-FFF2-40B4-BE49-F238E27FC236}">
                <a16:creationId xmlns:a16="http://schemas.microsoft.com/office/drawing/2014/main" id="{1A6CD759-434B-4C2C-84B9-2D06F15E6C99}"/>
              </a:ext>
            </a:extLst>
          </p:cNvPr>
          <p:cNvSpPr txBox="1"/>
          <p:nvPr/>
        </p:nvSpPr>
        <p:spPr>
          <a:xfrm>
            <a:off x="2865486" y="136689"/>
            <a:ext cx="830660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u="sng" dirty="0">
                <a:solidFill>
                  <a:schemeClr val="accent1"/>
                </a:solidFill>
                <a:latin typeface="Malgun Gothic"/>
                <a:ea typeface="맑은 고딕" panose="020B0503020000020004" pitchFamily="50" charset="-127"/>
                <a:cs typeface="Arial"/>
              </a:rPr>
              <a:t>http://crossgym.dothome.co.kr/web_data/01_gangnam.html</a:t>
            </a:r>
            <a:endParaRPr lang="ko-KR" altLang="en-US" u="sng" dirty="0">
              <a:solidFill>
                <a:schemeClr val="accent1"/>
              </a:solidFill>
              <a:latin typeface="Malgun Gothic"/>
              <a:ea typeface="Malgun Gothic"/>
              <a:cs typeface="Arial"/>
            </a:endParaRPr>
          </a:p>
        </p:txBody>
      </p:sp>
      <p:sp>
        <p:nvSpPr>
          <p:cNvPr id="34" name="텍스트 개체 틀 67">
            <a:extLst>
              <a:ext uri="{FF2B5EF4-FFF2-40B4-BE49-F238E27FC236}">
                <a16:creationId xmlns:a16="http://schemas.microsoft.com/office/drawing/2014/main" id="{C7AC3223-7E18-4D0F-8E3C-D4FBAE2D0052}"/>
              </a:ext>
            </a:extLst>
          </p:cNvPr>
          <p:cNvSpPr txBox="1">
            <a:spLocks/>
          </p:cNvSpPr>
          <p:nvPr/>
        </p:nvSpPr>
        <p:spPr>
          <a:xfrm>
            <a:off x="568633" y="160749"/>
            <a:ext cx="2296854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화면 및 기능 설명</a:t>
            </a:r>
          </a:p>
        </p:txBody>
      </p:sp>
    </p:spTree>
    <p:extLst>
      <p:ext uri="{BB962C8B-B14F-4D97-AF65-F5344CB8AC3E}">
        <p14:creationId xmlns:p14="http://schemas.microsoft.com/office/powerpoint/2010/main" val="1154872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E0007618-16F0-4DC9-9AF7-6C4D53945A70}"/>
              </a:ext>
            </a:extLst>
          </p:cNvPr>
          <p:cNvSpPr/>
          <p:nvPr/>
        </p:nvSpPr>
        <p:spPr>
          <a:xfrm>
            <a:off x="6377624" y="982228"/>
            <a:ext cx="1842732" cy="4978787"/>
          </a:xfrm>
          <a:prstGeom prst="rect">
            <a:avLst/>
          </a:prstGeom>
          <a:solidFill>
            <a:schemeClr val="accent4">
              <a:lumMod val="60000"/>
              <a:lumOff val="40000"/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870AF2-0EC8-4B29-B957-7C409ABE5723}"/>
              </a:ext>
            </a:extLst>
          </p:cNvPr>
          <p:cNvSpPr/>
          <p:nvPr/>
        </p:nvSpPr>
        <p:spPr>
          <a:xfrm>
            <a:off x="160947" y="982228"/>
            <a:ext cx="6132717" cy="4960156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6" name="Google Shape;366;p13"/>
          <p:cNvSpPr/>
          <p:nvPr/>
        </p:nvSpPr>
        <p:spPr>
          <a:xfrm rot="10800000" flipH="1">
            <a:off x="0" y="558110"/>
            <a:ext cx="12192000" cy="45719"/>
          </a:xfrm>
          <a:prstGeom prst="flowChartProcess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13"/>
          <p:cNvSpPr/>
          <p:nvPr/>
        </p:nvSpPr>
        <p:spPr>
          <a:xfrm>
            <a:off x="122717" y="101143"/>
            <a:ext cx="445915" cy="400908"/>
          </a:xfrm>
          <a:prstGeom prst="ellipse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0" name="Google Shape;37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3194" y="1732875"/>
            <a:ext cx="1569067" cy="3058073"/>
          </a:xfrm>
          <a:prstGeom prst="rect">
            <a:avLst/>
          </a:prstGeom>
          <a:noFill/>
          <a:ln>
            <a:noFill/>
          </a:ln>
          <a:effectLst>
            <a:outerShdw blurRad="76200" dist="76200" dir="5400000" algn="ctr" rotWithShape="0">
              <a:srgbClr val="000000">
                <a:alpha val="49803"/>
              </a:srgbClr>
            </a:outerShdw>
          </a:effectLst>
        </p:spPr>
      </p:pic>
      <p:pic>
        <p:nvPicPr>
          <p:cNvPr id="12" name="그림 11" descr="텍스트, 지도, 아틀라스이(가) 표시된 사진&#10;&#10;자동 생성된 설명">
            <a:extLst>
              <a:ext uri="{FF2B5EF4-FFF2-40B4-BE49-F238E27FC236}">
                <a16:creationId xmlns:a16="http://schemas.microsoft.com/office/drawing/2014/main" id="{6CF228AC-CD77-4B0D-A4F8-2883150766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41"/>
          <a:stretch/>
        </p:blipFill>
        <p:spPr>
          <a:xfrm>
            <a:off x="209807" y="1315618"/>
            <a:ext cx="6057730" cy="4015740"/>
          </a:xfrm>
          <a:prstGeom prst="rect">
            <a:avLst/>
          </a:prstGeom>
        </p:spPr>
      </p:pic>
      <p:sp>
        <p:nvSpPr>
          <p:cNvPr id="11" name="Google Shape;315;p8">
            <a:extLst>
              <a:ext uri="{FF2B5EF4-FFF2-40B4-BE49-F238E27FC236}">
                <a16:creationId xmlns:a16="http://schemas.microsoft.com/office/drawing/2014/main" id="{6BD1F404-50D6-44E5-84E5-EEF347528730}"/>
              </a:ext>
            </a:extLst>
          </p:cNvPr>
          <p:cNvSpPr/>
          <p:nvPr/>
        </p:nvSpPr>
        <p:spPr>
          <a:xfrm>
            <a:off x="8325906" y="655916"/>
            <a:ext cx="3465399" cy="5079401"/>
          </a:xfrm>
          <a:custGeom>
            <a:avLst/>
            <a:gdLst/>
            <a:ahLst/>
            <a:cxnLst/>
            <a:rect l="l" t="t" r="r" b="b"/>
            <a:pathLst>
              <a:path w="1749829" h="2952328" extrusionOk="0">
                <a:moveTo>
                  <a:pt x="0" y="0"/>
                </a:moveTo>
                <a:lnTo>
                  <a:pt x="1749829" y="0"/>
                </a:lnTo>
                <a:lnTo>
                  <a:pt x="1740304" y="2590378"/>
                </a:lnTo>
                <a:lnTo>
                  <a:pt x="0" y="2952328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595959"/>
              </a:buClr>
              <a:buSzPts val="1800"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①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지도에 대한 간략한 설명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②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지도 부분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-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해당 지역구 경계선을 붉은 점선으로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표현하여 사용자에게 가시성 제공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-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마커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: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예약 가능 시설 위치 표시하고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마커 위에 체육 종목별 시설에 대한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간략한 정보 표시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. </a:t>
            </a: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지도를 통해서도 예약 사이트로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바로 이동할 수 가능한 링크 제공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-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체육 시설 위치가 동일할 경우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마커가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겹쳐져 보이지 않음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. </a:t>
            </a:r>
          </a:p>
          <a:p>
            <a:pPr>
              <a:buClr>
                <a:srgbClr val="595959"/>
              </a:buClr>
              <a:buSzPts val="1800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마우스로 드래그 하면 겹쳐진 다른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 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체육 시설이 보이도록 기능 제공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  <a:p>
            <a:pPr>
              <a:buClr>
                <a:srgbClr val="595959"/>
              </a:buClr>
              <a:buSzPts val="1800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Arial"/>
              </a:rPr>
              <a:t> 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</p:txBody>
      </p:sp>
      <p:sp>
        <p:nvSpPr>
          <p:cNvPr id="13" name="Google Shape;316;p8">
            <a:extLst>
              <a:ext uri="{FF2B5EF4-FFF2-40B4-BE49-F238E27FC236}">
                <a16:creationId xmlns:a16="http://schemas.microsoft.com/office/drawing/2014/main" id="{42F74609-3D87-414A-ACE1-2F200329CDEA}"/>
              </a:ext>
            </a:extLst>
          </p:cNvPr>
          <p:cNvSpPr/>
          <p:nvPr/>
        </p:nvSpPr>
        <p:spPr>
          <a:xfrm>
            <a:off x="8325907" y="655918"/>
            <a:ext cx="1809504" cy="460984"/>
          </a:xfrm>
          <a:prstGeom prst="homePlate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9C270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Bookman Old Style"/>
              <a:buNone/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  <a:sym typeface="Bookman Old Style"/>
              </a:rPr>
              <a:t>Description</a:t>
            </a:r>
            <a:endParaRPr sz="20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  <a:sym typeface="Arial"/>
            </a:endParaRPr>
          </a:p>
        </p:txBody>
      </p:sp>
      <p:sp>
        <p:nvSpPr>
          <p:cNvPr id="14" name="TextBox 13">
            <a:hlinkClick r:id="rId5"/>
            <a:extLst>
              <a:ext uri="{FF2B5EF4-FFF2-40B4-BE49-F238E27FC236}">
                <a16:creationId xmlns:a16="http://schemas.microsoft.com/office/drawing/2014/main" id="{B9957C0F-C280-4031-9F2D-DFE04FD7F148}"/>
              </a:ext>
            </a:extLst>
          </p:cNvPr>
          <p:cNvSpPr txBox="1"/>
          <p:nvPr/>
        </p:nvSpPr>
        <p:spPr>
          <a:xfrm>
            <a:off x="2865486" y="136689"/>
            <a:ext cx="806667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u="sng" dirty="0">
                <a:solidFill>
                  <a:schemeClr val="accent1"/>
                </a:solidFill>
                <a:latin typeface="Malgun Gothic"/>
                <a:ea typeface="맑은 고딕" panose="020B0503020000020004" pitchFamily="50" charset="-127"/>
                <a:cs typeface="Arial"/>
              </a:rPr>
              <a:t>http://crossgym.dothome.co.kr/web_data/web_map/01_gangnammap.html</a:t>
            </a:r>
            <a:endParaRPr lang="ko-KR" altLang="en-US" u="sng" dirty="0">
              <a:solidFill>
                <a:schemeClr val="accent1"/>
              </a:solidFill>
              <a:latin typeface="Malgun Gothic"/>
              <a:ea typeface="Malgun Gothic"/>
              <a:cs typeface="Arial"/>
            </a:endParaRPr>
          </a:p>
        </p:txBody>
      </p:sp>
      <p:sp>
        <p:nvSpPr>
          <p:cNvPr id="16" name="텍스트 개체 틀 67">
            <a:extLst>
              <a:ext uri="{FF2B5EF4-FFF2-40B4-BE49-F238E27FC236}">
                <a16:creationId xmlns:a16="http://schemas.microsoft.com/office/drawing/2014/main" id="{080BC925-2684-42E7-AD37-DD1CDF2C4C5A}"/>
              </a:ext>
            </a:extLst>
          </p:cNvPr>
          <p:cNvSpPr txBox="1">
            <a:spLocks/>
          </p:cNvSpPr>
          <p:nvPr/>
        </p:nvSpPr>
        <p:spPr>
          <a:xfrm>
            <a:off x="568633" y="160749"/>
            <a:ext cx="2296854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화면 및 기능 설명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91B0F7B-5879-450F-AF15-BDCAAD8A3CDC}"/>
              </a:ext>
            </a:extLst>
          </p:cNvPr>
          <p:cNvSpPr/>
          <p:nvPr/>
        </p:nvSpPr>
        <p:spPr>
          <a:xfrm>
            <a:off x="2301970" y="1732875"/>
            <a:ext cx="2095666" cy="467361"/>
          </a:xfrm>
          <a:prstGeom prst="roundRect">
            <a:avLst>
              <a:gd name="adj" fmla="val 12690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7B98576-677C-46CD-9B6C-B85E33BC1366}"/>
              </a:ext>
            </a:extLst>
          </p:cNvPr>
          <p:cNvSpPr/>
          <p:nvPr/>
        </p:nvSpPr>
        <p:spPr>
          <a:xfrm>
            <a:off x="1377410" y="2271356"/>
            <a:ext cx="4065203" cy="3060002"/>
          </a:xfrm>
          <a:prstGeom prst="roundRect">
            <a:avLst>
              <a:gd name="adj" fmla="val 6609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5C35C3A-5901-4874-B7BD-D4CC862E6276}"/>
              </a:ext>
            </a:extLst>
          </p:cNvPr>
          <p:cNvGrpSpPr/>
          <p:nvPr/>
        </p:nvGrpSpPr>
        <p:grpSpPr>
          <a:xfrm>
            <a:off x="1945286" y="1795633"/>
            <a:ext cx="271252" cy="307777"/>
            <a:chOff x="2762625" y="848332"/>
            <a:chExt cx="284052" cy="30777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93E378-7759-4022-A87B-CD39ACA4E427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D42A47B-A427-492D-AB33-9920A0050BA2}"/>
                </a:ext>
              </a:extLst>
            </p:cNvPr>
            <p:cNvSpPr txBox="1"/>
            <p:nvPr/>
          </p:nvSpPr>
          <p:spPr>
            <a:xfrm>
              <a:off x="2762625" y="848332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439884F-778C-4AC9-8071-83D365707849}"/>
              </a:ext>
            </a:extLst>
          </p:cNvPr>
          <p:cNvGrpSpPr/>
          <p:nvPr/>
        </p:nvGrpSpPr>
        <p:grpSpPr>
          <a:xfrm>
            <a:off x="1020726" y="2432639"/>
            <a:ext cx="271252" cy="307777"/>
            <a:chOff x="2762625" y="848332"/>
            <a:chExt cx="284052" cy="307777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8DBBBD67-7258-4894-8433-521B4B48A62D}"/>
                </a:ext>
              </a:extLst>
            </p:cNvPr>
            <p:cNvSpPr/>
            <p:nvPr/>
          </p:nvSpPr>
          <p:spPr>
            <a:xfrm>
              <a:off x="2785434" y="890331"/>
              <a:ext cx="234754" cy="2325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4713F64-A051-4768-8D70-B3A0E3B5D1D6}"/>
                </a:ext>
              </a:extLst>
            </p:cNvPr>
            <p:cNvSpPr txBox="1"/>
            <p:nvPr/>
          </p:nvSpPr>
          <p:spPr>
            <a:xfrm>
              <a:off x="2762625" y="848332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12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8534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DF29D22-6F43-449F-A2C4-49C16C6214BC}"/>
              </a:ext>
            </a:extLst>
          </p:cNvPr>
          <p:cNvGrpSpPr/>
          <p:nvPr/>
        </p:nvGrpSpPr>
        <p:grpSpPr>
          <a:xfrm flipH="1">
            <a:off x="3234187" y="2263781"/>
            <a:ext cx="5706047" cy="3146452"/>
            <a:chOff x="-3696255" y="-2778619"/>
            <a:chExt cx="15166108" cy="7741698"/>
          </a:xfrm>
        </p:grpSpPr>
        <p:sp>
          <p:nvSpPr>
            <p:cNvPr id="3" name="Graphic 1">
              <a:extLst>
                <a:ext uri="{FF2B5EF4-FFF2-40B4-BE49-F238E27FC236}">
                  <a16:creationId xmlns:a16="http://schemas.microsoft.com/office/drawing/2014/main" id="{896AF26F-78AA-4C08-B8F9-537C15666151}"/>
                </a:ext>
              </a:extLst>
            </p:cNvPr>
            <p:cNvSpPr/>
            <p:nvPr/>
          </p:nvSpPr>
          <p:spPr>
            <a:xfrm>
              <a:off x="957401" y="-2490628"/>
              <a:ext cx="5080589" cy="7114809"/>
            </a:xfrm>
            <a:custGeom>
              <a:avLst/>
              <a:gdLst>
                <a:gd name="connsiteX0" fmla="*/ 165148 w 4876800"/>
                <a:gd name="connsiteY0" fmla="*/ 6144578 h 6829425"/>
                <a:gd name="connsiteX1" fmla="*/ 270875 w 4876800"/>
                <a:gd name="connsiteY1" fmla="*/ 6081713 h 6829425"/>
                <a:gd name="connsiteX2" fmla="*/ 367078 w 4876800"/>
                <a:gd name="connsiteY2" fmla="*/ 6114098 h 6829425"/>
                <a:gd name="connsiteX3" fmla="*/ 562341 w 4876800"/>
                <a:gd name="connsiteY3" fmla="*/ 6159818 h 6829425"/>
                <a:gd name="connsiteX4" fmla="*/ 830945 w 4876800"/>
                <a:gd name="connsiteY4" fmla="*/ 6143625 h 6829425"/>
                <a:gd name="connsiteX5" fmla="*/ 864283 w 4876800"/>
                <a:gd name="connsiteY5" fmla="*/ 6137910 h 6829425"/>
                <a:gd name="connsiteX6" fmla="*/ 925243 w 4876800"/>
                <a:gd name="connsiteY6" fmla="*/ 6078855 h 6829425"/>
                <a:gd name="connsiteX7" fmla="*/ 961438 w 4876800"/>
                <a:gd name="connsiteY7" fmla="*/ 5929313 h 6829425"/>
                <a:gd name="connsiteX8" fmla="*/ 1013826 w 4876800"/>
                <a:gd name="connsiteY8" fmla="*/ 5662613 h 6829425"/>
                <a:gd name="connsiteX9" fmla="*/ 1094788 w 4876800"/>
                <a:gd name="connsiteY9" fmla="*/ 5106353 h 6829425"/>
                <a:gd name="connsiteX10" fmla="*/ 1086216 w 4876800"/>
                <a:gd name="connsiteY10" fmla="*/ 4885373 h 6829425"/>
                <a:gd name="connsiteX11" fmla="*/ 1105266 w 4876800"/>
                <a:gd name="connsiteY11" fmla="*/ 4601528 h 6829425"/>
                <a:gd name="connsiteX12" fmla="*/ 1197658 w 4876800"/>
                <a:gd name="connsiteY12" fmla="*/ 4349115 h 6829425"/>
                <a:gd name="connsiteX13" fmla="*/ 1314815 w 4876800"/>
                <a:gd name="connsiteY13" fmla="*/ 3890963 h 6829425"/>
                <a:gd name="connsiteX14" fmla="*/ 1484360 w 4876800"/>
                <a:gd name="connsiteY14" fmla="*/ 3458528 h 6829425"/>
                <a:gd name="connsiteX15" fmla="*/ 1520556 w 4876800"/>
                <a:gd name="connsiteY15" fmla="*/ 3383280 h 6829425"/>
                <a:gd name="connsiteX16" fmla="*/ 1525318 w 4876800"/>
                <a:gd name="connsiteY16" fmla="*/ 3293745 h 6829425"/>
                <a:gd name="connsiteX17" fmla="*/ 1455785 w 4876800"/>
                <a:gd name="connsiteY17" fmla="*/ 3166110 h 6829425"/>
                <a:gd name="connsiteX18" fmla="*/ 1307196 w 4876800"/>
                <a:gd name="connsiteY18" fmla="*/ 2843213 h 6829425"/>
                <a:gd name="connsiteX19" fmla="*/ 1248140 w 4876800"/>
                <a:gd name="connsiteY19" fmla="*/ 2627948 h 6829425"/>
                <a:gd name="connsiteX20" fmla="*/ 1079548 w 4876800"/>
                <a:gd name="connsiteY20" fmla="*/ 2206943 h 6829425"/>
                <a:gd name="connsiteX21" fmla="*/ 1058593 w 4876800"/>
                <a:gd name="connsiteY21" fmla="*/ 2174558 h 6829425"/>
                <a:gd name="connsiteX22" fmla="*/ 1010968 w 4876800"/>
                <a:gd name="connsiteY22" fmla="*/ 2185035 h 6829425"/>
                <a:gd name="connsiteX23" fmla="*/ 1000491 w 4876800"/>
                <a:gd name="connsiteY23" fmla="*/ 2236470 h 6829425"/>
                <a:gd name="connsiteX24" fmla="*/ 928101 w 4876800"/>
                <a:gd name="connsiteY24" fmla="*/ 2463165 h 6829425"/>
                <a:gd name="connsiteX25" fmla="*/ 787130 w 4876800"/>
                <a:gd name="connsiteY25" fmla="*/ 2567940 h 6829425"/>
                <a:gd name="connsiteX26" fmla="*/ 699501 w 4876800"/>
                <a:gd name="connsiteY26" fmla="*/ 2554605 h 6829425"/>
                <a:gd name="connsiteX27" fmla="*/ 591868 w 4876800"/>
                <a:gd name="connsiteY27" fmla="*/ 2489835 h 6829425"/>
                <a:gd name="connsiteX28" fmla="*/ 478520 w 4876800"/>
                <a:gd name="connsiteY28" fmla="*/ 2394585 h 6829425"/>
                <a:gd name="connsiteX29" fmla="*/ 228013 w 4876800"/>
                <a:gd name="connsiteY29" fmla="*/ 2178368 h 6829425"/>
                <a:gd name="connsiteX30" fmla="*/ 33703 w 4876800"/>
                <a:gd name="connsiteY30" fmla="*/ 2005013 h 6829425"/>
                <a:gd name="connsiteX31" fmla="*/ 35608 w 4876800"/>
                <a:gd name="connsiteY31" fmla="*/ 1847850 h 6829425"/>
                <a:gd name="connsiteX32" fmla="*/ 244205 w 4876800"/>
                <a:gd name="connsiteY32" fmla="*/ 1762125 h 6829425"/>
                <a:gd name="connsiteX33" fmla="*/ 314690 w 4876800"/>
                <a:gd name="connsiteY33" fmla="*/ 1846898 h 6829425"/>
                <a:gd name="connsiteX34" fmla="*/ 323263 w 4876800"/>
                <a:gd name="connsiteY34" fmla="*/ 1992630 h 6829425"/>
                <a:gd name="connsiteX35" fmla="*/ 387080 w 4876800"/>
                <a:gd name="connsiteY35" fmla="*/ 2086928 h 6829425"/>
                <a:gd name="connsiteX36" fmla="*/ 438515 w 4876800"/>
                <a:gd name="connsiteY36" fmla="*/ 2113598 h 6829425"/>
                <a:gd name="connsiteX37" fmla="*/ 561388 w 4876800"/>
                <a:gd name="connsiteY37" fmla="*/ 2176463 h 6829425"/>
                <a:gd name="connsiteX38" fmla="*/ 628063 w 4876800"/>
                <a:gd name="connsiteY38" fmla="*/ 2203133 h 6829425"/>
                <a:gd name="connsiteX39" fmla="*/ 691880 w 4876800"/>
                <a:gd name="connsiteY39" fmla="*/ 2160270 h 6829425"/>
                <a:gd name="connsiteX40" fmla="*/ 700453 w 4876800"/>
                <a:gd name="connsiteY40" fmla="*/ 2125028 h 6829425"/>
                <a:gd name="connsiteX41" fmla="*/ 788083 w 4876800"/>
                <a:gd name="connsiteY41" fmla="*/ 1627823 h 6829425"/>
                <a:gd name="connsiteX42" fmla="*/ 990966 w 4876800"/>
                <a:gd name="connsiteY42" fmla="*/ 1305878 h 6829425"/>
                <a:gd name="connsiteX43" fmla="*/ 1041448 w 4876800"/>
                <a:gd name="connsiteY43" fmla="*/ 1268730 h 6829425"/>
                <a:gd name="connsiteX44" fmla="*/ 1065260 w 4876800"/>
                <a:gd name="connsiteY44" fmla="*/ 1241108 h 6829425"/>
                <a:gd name="connsiteX45" fmla="*/ 1070023 w 4876800"/>
                <a:gd name="connsiteY45" fmla="*/ 1219200 h 6829425"/>
                <a:gd name="connsiteX46" fmla="*/ 1010968 w 4876800"/>
                <a:gd name="connsiteY46" fmla="*/ 1073468 h 6829425"/>
                <a:gd name="connsiteX47" fmla="*/ 931910 w 4876800"/>
                <a:gd name="connsiteY47" fmla="*/ 1022033 h 6829425"/>
                <a:gd name="connsiteX48" fmla="*/ 822373 w 4876800"/>
                <a:gd name="connsiteY48" fmla="*/ 1028700 h 6829425"/>
                <a:gd name="connsiteX49" fmla="*/ 740458 w 4876800"/>
                <a:gd name="connsiteY49" fmla="*/ 975360 h 6829425"/>
                <a:gd name="connsiteX50" fmla="*/ 705216 w 4876800"/>
                <a:gd name="connsiteY50" fmla="*/ 871538 h 6829425"/>
                <a:gd name="connsiteX51" fmla="*/ 684260 w 4876800"/>
                <a:gd name="connsiteY51" fmla="*/ 817245 h 6829425"/>
                <a:gd name="connsiteX52" fmla="*/ 636635 w 4876800"/>
                <a:gd name="connsiteY52" fmla="*/ 766763 h 6829425"/>
                <a:gd name="connsiteX53" fmla="*/ 607108 w 4876800"/>
                <a:gd name="connsiteY53" fmla="*/ 715328 h 6829425"/>
                <a:gd name="connsiteX54" fmla="*/ 618538 w 4876800"/>
                <a:gd name="connsiteY54" fmla="*/ 685800 h 6829425"/>
                <a:gd name="connsiteX55" fmla="*/ 621395 w 4876800"/>
                <a:gd name="connsiteY55" fmla="*/ 518160 h 6829425"/>
                <a:gd name="connsiteX56" fmla="*/ 616633 w 4876800"/>
                <a:gd name="connsiteY56" fmla="*/ 400050 h 6829425"/>
                <a:gd name="connsiteX57" fmla="*/ 664258 w 4876800"/>
                <a:gd name="connsiteY57" fmla="*/ 212408 h 6829425"/>
                <a:gd name="connsiteX58" fmla="*/ 699501 w 4876800"/>
                <a:gd name="connsiteY58" fmla="*/ 155258 h 6829425"/>
                <a:gd name="connsiteX59" fmla="*/ 831898 w 4876800"/>
                <a:gd name="connsiteY59" fmla="*/ 71438 h 6829425"/>
                <a:gd name="connsiteX60" fmla="*/ 900478 w 4876800"/>
                <a:gd name="connsiteY60" fmla="*/ 40958 h 6829425"/>
                <a:gd name="connsiteX61" fmla="*/ 1095741 w 4876800"/>
                <a:gd name="connsiteY61" fmla="*/ 0 h 6829425"/>
                <a:gd name="connsiteX62" fmla="*/ 1111933 w 4876800"/>
                <a:gd name="connsiteY62" fmla="*/ 4763 h 6829425"/>
                <a:gd name="connsiteX63" fmla="*/ 1355773 w 4876800"/>
                <a:gd name="connsiteY63" fmla="*/ 91440 h 6829425"/>
                <a:gd name="connsiteX64" fmla="*/ 1415781 w 4876800"/>
                <a:gd name="connsiteY64" fmla="*/ 111443 h 6829425"/>
                <a:gd name="connsiteX65" fmla="*/ 1653906 w 4876800"/>
                <a:gd name="connsiteY65" fmla="*/ 224790 h 6829425"/>
                <a:gd name="connsiteX66" fmla="*/ 1752013 w 4876800"/>
                <a:gd name="connsiteY66" fmla="*/ 351473 h 6829425"/>
                <a:gd name="connsiteX67" fmla="*/ 1940608 w 4876800"/>
                <a:gd name="connsiteY67" fmla="*/ 470535 h 6829425"/>
                <a:gd name="connsiteX68" fmla="*/ 1972993 w 4876800"/>
                <a:gd name="connsiteY68" fmla="*/ 481965 h 6829425"/>
                <a:gd name="connsiteX69" fmla="*/ 2053003 w 4876800"/>
                <a:gd name="connsiteY69" fmla="*/ 581978 h 6829425"/>
                <a:gd name="connsiteX70" fmla="*/ 2076815 w 4876800"/>
                <a:gd name="connsiteY70" fmla="*/ 695325 h 6829425"/>
                <a:gd name="connsiteX71" fmla="*/ 2174923 w 4876800"/>
                <a:gd name="connsiteY71" fmla="*/ 818198 h 6829425"/>
                <a:gd name="connsiteX72" fmla="*/ 2203498 w 4876800"/>
                <a:gd name="connsiteY72" fmla="*/ 838200 h 6829425"/>
                <a:gd name="connsiteX73" fmla="*/ 2107296 w 4876800"/>
                <a:gd name="connsiteY73" fmla="*/ 815340 h 6829425"/>
                <a:gd name="connsiteX74" fmla="*/ 2071101 w 4876800"/>
                <a:gd name="connsiteY74" fmla="*/ 841058 h 6829425"/>
                <a:gd name="connsiteX75" fmla="*/ 2074910 w 4876800"/>
                <a:gd name="connsiteY75" fmla="*/ 880110 h 6829425"/>
                <a:gd name="connsiteX76" fmla="*/ 2071101 w 4876800"/>
                <a:gd name="connsiteY76" fmla="*/ 899160 h 6829425"/>
                <a:gd name="connsiteX77" fmla="*/ 2050146 w 4876800"/>
                <a:gd name="connsiteY77" fmla="*/ 896303 h 6829425"/>
                <a:gd name="connsiteX78" fmla="*/ 2009188 w 4876800"/>
                <a:gd name="connsiteY78" fmla="*/ 850583 h 6829425"/>
                <a:gd name="connsiteX79" fmla="*/ 1953943 w 4876800"/>
                <a:gd name="connsiteY79" fmla="*/ 800100 h 6829425"/>
                <a:gd name="connsiteX80" fmla="*/ 1813926 w 4876800"/>
                <a:gd name="connsiteY80" fmla="*/ 708660 h 6829425"/>
                <a:gd name="connsiteX81" fmla="*/ 1788208 w 4876800"/>
                <a:gd name="connsiteY81" fmla="*/ 690563 h 6829425"/>
                <a:gd name="connsiteX82" fmla="*/ 1785351 w 4876800"/>
                <a:gd name="connsiteY82" fmla="*/ 720090 h 6829425"/>
                <a:gd name="connsiteX83" fmla="*/ 1787256 w 4876800"/>
                <a:gd name="connsiteY83" fmla="*/ 735330 h 6829425"/>
                <a:gd name="connsiteX84" fmla="*/ 1779635 w 4876800"/>
                <a:gd name="connsiteY84" fmla="*/ 762000 h 6829425"/>
                <a:gd name="connsiteX85" fmla="*/ 1757728 w 4876800"/>
                <a:gd name="connsiteY85" fmla="*/ 742950 h 6829425"/>
                <a:gd name="connsiteX86" fmla="*/ 1735821 w 4876800"/>
                <a:gd name="connsiteY86" fmla="*/ 669608 h 6829425"/>
                <a:gd name="connsiteX87" fmla="*/ 1702483 w 4876800"/>
                <a:gd name="connsiteY87" fmla="*/ 627698 h 6829425"/>
                <a:gd name="connsiteX88" fmla="*/ 1680576 w 4876800"/>
                <a:gd name="connsiteY88" fmla="*/ 626745 h 6829425"/>
                <a:gd name="connsiteX89" fmla="*/ 1678671 w 4876800"/>
                <a:gd name="connsiteY89" fmla="*/ 645795 h 6829425"/>
                <a:gd name="connsiteX90" fmla="*/ 1720581 w 4876800"/>
                <a:gd name="connsiteY90" fmla="*/ 738188 h 6829425"/>
                <a:gd name="connsiteX91" fmla="*/ 1742488 w 4876800"/>
                <a:gd name="connsiteY91" fmla="*/ 783908 h 6829425"/>
                <a:gd name="connsiteX92" fmla="*/ 1699626 w 4876800"/>
                <a:gd name="connsiteY92" fmla="*/ 753428 h 6829425"/>
                <a:gd name="connsiteX93" fmla="*/ 1564371 w 4876800"/>
                <a:gd name="connsiteY93" fmla="*/ 606743 h 6829425"/>
                <a:gd name="connsiteX94" fmla="*/ 1544368 w 4876800"/>
                <a:gd name="connsiteY94" fmla="*/ 574358 h 6829425"/>
                <a:gd name="connsiteX95" fmla="*/ 1539606 w 4876800"/>
                <a:gd name="connsiteY95" fmla="*/ 487680 h 6829425"/>
                <a:gd name="connsiteX96" fmla="*/ 1518651 w 4876800"/>
                <a:gd name="connsiteY96" fmla="*/ 442913 h 6829425"/>
                <a:gd name="connsiteX97" fmla="*/ 1510078 w 4876800"/>
                <a:gd name="connsiteY97" fmla="*/ 424815 h 6829425"/>
                <a:gd name="connsiteX98" fmla="*/ 1498648 w 4876800"/>
                <a:gd name="connsiteY98" fmla="*/ 399098 h 6829425"/>
                <a:gd name="connsiteX99" fmla="*/ 1494838 w 4876800"/>
                <a:gd name="connsiteY99" fmla="*/ 433388 h 6829425"/>
                <a:gd name="connsiteX100" fmla="*/ 1500553 w 4876800"/>
                <a:gd name="connsiteY100" fmla="*/ 517208 h 6829425"/>
                <a:gd name="connsiteX101" fmla="*/ 1425306 w 4876800"/>
                <a:gd name="connsiteY101" fmla="*/ 709613 h 6829425"/>
                <a:gd name="connsiteX102" fmla="*/ 1391015 w 4876800"/>
                <a:gd name="connsiteY102" fmla="*/ 808673 h 6829425"/>
                <a:gd name="connsiteX103" fmla="*/ 1398635 w 4876800"/>
                <a:gd name="connsiteY103" fmla="*/ 850583 h 6829425"/>
                <a:gd name="connsiteX104" fmla="*/ 1527223 w 4876800"/>
                <a:gd name="connsiteY104" fmla="*/ 965835 h 6829425"/>
                <a:gd name="connsiteX105" fmla="*/ 1606281 w 4876800"/>
                <a:gd name="connsiteY105" fmla="*/ 970598 h 6829425"/>
                <a:gd name="connsiteX106" fmla="*/ 2182543 w 4876800"/>
                <a:gd name="connsiteY106" fmla="*/ 1117283 h 6829425"/>
                <a:gd name="connsiteX107" fmla="*/ 2498773 w 4876800"/>
                <a:gd name="connsiteY107" fmla="*/ 1248728 h 6829425"/>
                <a:gd name="connsiteX108" fmla="*/ 2772141 w 4876800"/>
                <a:gd name="connsiteY108" fmla="*/ 1364933 h 6829425"/>
                <a:gd name="connsiteX109" fmla="*/ 2827386 w 4876800"/>
                <a:gd name="connsiteY109" fmla="*/ 1423035 h 6829425"/>
                <a:gd name="connsiteX110" fmla="*/ 2827386 w 4876800"/>
                <a:gd name="connsiteY110" fmla="*/ 1688783 h 6829425"/>
                <a:gd name="connsiteX111" fmla="*/ 2738803 w 4876800"/>
                <a:gd name="connsiteY111" fmla="*/ 1844040 h 6829425"/>
                <a:gd name="connsiteX112" fmla="*/ 2536873 w 4876800"/>
                <a:gd name="connsiteY112" fmla="*/ 2110740 h 6829425"/>
                <a:gd name="connsiteX113" fmla="*/ 2417811 w 4876800"/>
                <a:gd name="connsiteY113" fmla="*/ 2307908 h 6829425"/>
                <a:gd name="connsiteX114" fmla="*/ 2389236 w 4876800"/>
                <a:gd name="connsiteY114" fmla="*/ 2398395 h 6829425"/>
                <a:gd name="connsiteX115" fmla="*/ 2323513 w 4876800"/>
                <a:gd name="connsiteY115" fmla="*/ 2522220 h 6829425"/>
                <a:gd name="connsiteX116" fmla="*/ 2257791 w 4876800"/>
                <a:gd name="connsiteY116" fmla="*/ 2604135 h 6829425"/>
                <a:gd name="connsiteX117" fmla="*/ 2225406 w 4876800"/>
                <a:gd name="connsiteY117" fmla="*/ 2628900 h 6829425"/>
                <a:gd name="connsiteX118" fmla="*/ 2213976 w 4876800"/>
                <a:gd name="connsiteY118" fmla="*/ 2670810 h 6829425"/>
                <a:gd name="connsiteX119" fmla="*/ 2301606 w 4876800"/>
                <a:gd name="connsiteY119" fmla="*/ 2771775 h 6829425"/>
                <a:gd name="connsiteX120" fmla="*/ 2485438 w 4876800"/>
                <a:gd name="connsiteY120" fmla="*/ 3157538 h 6829425"/>
                <a:gd name="connsiteX121" fmla="*/ 2486391 w 4876800"/>
                <a:gd name="connsiteY121" fmla="*/ 3317558 h 6829425"/>
                <a:gd name="connsiteX122" fmla="*/ 2525443 w 4876800"/>
                <a:gd name="connsiteY122" fmla="*/ 3439478 h 6829425"/>
                <a:gd name="connsiteX123" fmla="*/ 2712133 w 4876800"/>
                <a:gd name="connsiteY123" fmla="*/ 3675698 h 6829425"/>
                <a:gd name="connsiteX124" fmla="*/ 2975975 w 4876800"/>
                <a:gd name="connsiteY124" fmla="*/ 4150043 h 6829425"/>
                <a:gd name="connsiteX125" fmla="*/ 3136948 w 4876800"/>
                <a:gd name="connsiteY125" fmla="*/ 4232910 h 6829425"/>
                <a:gd name="connsiteX126" fmla="*/ 3573193 w 4876800"/>
                <a:gd name="connsiteY126" fmla="*/ 4235768 h 6829425"/>
                <a:gd name="connsiteX127" fmla="*/ 4041823 w 4876800"/>
                <a:gd name="connsiteY127" fmla="*/ 4465320 h 6829425"/>
                <a:gd name="connsiteX128" fmla="*/ 4347576 w 4876800"/>
                <a:gd name="connsiteY128" fmla="*/ 4613910 h 6829425"/>
                <a:gd name="connsiteX129" fmla="*/ 4411393 w 4876800"/>
                <a:gd name="connsiteY129" fmla="*/ 4622483 h 6829425"/>
                <a:gd name="connsiteX130" fmla="*/ 4675236 w 4876800"/>
                <a:gd name="connsiteY130" fmla="*/ 4519613 h 6829425"/>
                <a:gd name="connsiteX131" fmla="*/ 4783821 w 4876800"/>
                <a:gd name="connsiteY131" fmla="*/ 4551998 h 6829425"/>
                <a:gd name="connsiteX132" fmla="*/ 4856211 w 4876800"/>
                <a:gd name="connsiteY132" fmla="*/ 4826318 h 6829425"/>
                <a:gd name="connsiteX133" fmla="*/ 4845733 w 4876800"/>
                <a:gd name="connsiteY133" fmla="*/ 4932045 h 6829425"/>
                <a:gd name="connsiteX134" fmla="*/ 4846686 w 4876800"/>
                <a:gd name="connsiteY134" fmla="*/ 5118735 h 6829425"/>
                <a:gd name="connsiteX135" fmla="*/ 4878118 w 4876800"/>
                <a:gd name="connsiteY135" fmla="*/ 5434013 h 6829425"/>
                <a:gd name="connsiteX136" fmla="*/ 4874308 w 4876800"/>
                <a:gd name="connsiteY136" fmla="*/ 5479733 h 6829425"/>
                <a:gd name="connsiteX137" fmla="*/ 4821921 w 4876800"/>
                <a:gd name="connsiteY137" fmla="*/ 5617845 h 6829425"/>
                <a:gd name="connsiteX138" fmla="*/ 4800966 w 4876800"/>
                <a:gd name="connsiteY138" fmla="*/ 5643563 h 6829425"/>
                <a:gd name="connsiteX139" fmla="*/ 4745721 w 4876800"/>
                <a:gd name="connsiteY139" fmla="*/ 5703570 h 6829425"/>
                <a:gd name="connsiteX140" fmla="*/ 4650471 w 4876800"/>
                <a:gd name="connsiteY140" fmla="*/ 5697855 h 6829425"/>
                <a:gd name="connsiteX141" fmla="*/ 4579986 w 4876800"/>
                <a:gd name="connsiteY141" fmla="*/ 5517833 h 6829425"/>
                <a:gd name="connsiteX142" fmla="*/ 4568556 w 4876800"/>
                <a:gd name="connsiteY142" fmla="*/ 5431155 h 6829425"/>
                <a:gd name="connsiteX143" fmla="*/ 4393296 w 4876800"/>
                <a:gd name="connsiteY143" fmla="*/ 5062538 h 6829425"/>
                <a:gd name="connsiteX144" fmla="*/ 4359006 w 4876800"/>
                <a:gd name="connsiteY144" fmla="*/ 5033963 h 6829425"/>
                <a:gd name="connsiteX145" fmla="*/ 4285663 w 4876800"/>
                <a:gd name="connsiteY145" fmla="*/ 4965383 h 6829425"/>
                <a:gd name="connsiteX146" fmla="*/ 4237086 w 4876800"/>
                <a:gd name="connsiteY146" fmla="*/ 4905375 h 6829425"/>
                <a:gd name="connsiteX147" fmla="*/ 3821796 w 4876800"/>
                <a:gd name="connsiteY147" fmla="*/ 4774883 h 6829425"/>
                <a:gd name="connsiteX148" fmla="*/ 3032173 w 4876800"/>
                <a:gd name="connsiteY148" fmla="*/ 4681538 h 6829425"/>
                <a:gd name="connsiteX149" fmla="*/ 2734993 w 4876800"/>
                <a:gd name="connsiteY149" fmla="*/ 4590098 h 6829425"/>
                <a:gd name="connsiteX150" fmla="*/ 2610216 w 4876800"/>
                <a:gd name="connsiteY150" fmla="*/ 4450080 h 6829425"/>
                <a:gd name="connsiteX151" fmla="*/ 2464483 w 4876800"/>
                <a:gd name="connsiteY151" fmla="*/ 4307205 h 6829425"/>
                <a:gd name="connsiteX152" fmla="*/ 2236836 w 4876800"/>
                <a:gd name="connsiteY152" fmla="*/ 4124325 h 6829425"/>
                <a:gd name="connsiteX153" fmla="*/ 2183496 w 4876800"/>
                <a:gd name="connsiteY153" fmla="*/ 4079558 h 6829425"/>
                <a:gd name="connsiteX154" fmla="*/ 2088246 w 4876800"/>
                <a:gd name="connsiteY154" fmla="*/ 3995738 h 6829425"/>
                <a:gd name="connsiteX155" fmla="*/ 2049193 w 4876800"/>
                <a:gd name="connsiteY155" fmla="*/ 3997643 h 6829425"/>
                <a:gd name="connsiteX156" fmla="*/ 1792971 w 4876800"/>
                <a:gd name="connsiteY156" fmla="*/ 4381500 h 6829425"/>
                <a:gd name="connsiteX157" fmla="*/ 1690101 w 4876800"/>
                <a:gd name="connsiteY157" fmla="*/ 4524375 h 6829425"/>
                <a:gd name="connsiteX158" fmla="*/ 1626283 w 4876800"/>
                <a:gd name="connsiteY158" fmla="*/ 4614863 h 6829425"/>
                <a:gd name="connsiteX159" fmla="*/ 1554846 w 4876800"/>
                <a:gd name="connsiteY159" fmla="*/ 4745355 h 6829425"/>
                <a:gd name="connsiteX160" fmla="*/ 1522460 w 4876800"/>
                <a:gd name="connsiteY160" fmla="*/ 4848225 h 6829425"/>
                <a:gd name="connsiteX161" fmla="*/ 1533890 w 4876800"/>
                <a:gd name="connsiteY161" fmla="*/ 5079683 h 6829425"/>
                <a:gd name="connsiteX162" fmla="*/ 1476740 w 4876800"/>
                <a:gd name="connsiteY162" fmla="*/ 5594033 h 6829425"/>
                <a:gd name="connsiteX163" fmla="*/ 1349106 w 4876800"/>
                <a:gd name="connsiteY163" fmla="*/ 5882640 h 6829425"/>
                <a:gd name="connsiteX164" fmla="*/ 1186228 w 4876800"/>
                <a:gd name="connsiteY164" fmla="*/ 6287453 h 6829425"/>
                <a:gd name="connsiteX165" fmla="*/ 1186228 w 4876800"/>
                <a:gd name="connsiteY165" fmla="*/ 6360795 h 6829425"/>
                <a:gd name="connsiteX166" fmla="*/ 1170988 w 4876800"/>
                <a:gd name="connsiteY166" fmla="*/ 6556058 h 6829425"/>
                <a:gd name="connsiteX167" fmla="*/ 1101456 w 4876800"/>
                <a:gd name="connsiteY167" fmla="*/ 6717030 h 6829425"/>
                <a:gd name="connsiteX168" fmla="*/ 1085263 w 4876800"/>
                <a:gd name="connsiteY168" fmla="*/ 6770370 h 6829425"/>
                <a:gd name="connsiteX169" fmla="*/ 989060 w 4876800"/>
                <a:gd name="connsiteY169" fmla="*/ 6834188 h 6829425"/>
                <a:gd name="connsiteX170" fmla="*/ 740458 w 4876800"/>
                <a:gd name="connsiteY170" fmla="*/ 6720840 h 6829425"/>
                <a:gd name="connsiteX171" fmla="*/ 721408 w 4876800"/>
                <a:gd name="connsiteY171" fmla="*/ 6697028 h 6829425"/>
                <a:gd name="connsiteX172" fmla="*/ 647113 w 4876800"/>
                <a:gd name="connsiteY172" fmla="*/ 6643688 h 6829425"/>
                <a:gd name="connsiteX173" fmla="*/ 510905 w 4876800"/>
                <a:gd name="connsiteY173" fmla="*/ 6598920 h 6829425"/>
                <a:gd name="connsiteX174" fmla="*/ 309928 w 4876800"/>
                <a:gd name="connsiteY174" fmla="*/ 6475095 h 6829425"/>
                <a:gd name="connsiteX175" fmla="*/ 168005 w 4876800"/>
                <a:gd name="connsiteY175" fmla="*/ 6278880 h 6829425"/>
                <a:gd name="connsiteX176" fmla="*/ 165148 w 4876800"/>
                <a:gd name="connsiteY176" fmla="*/ 6144578 h 6829425"/>
                <a:gd name="connsiteX177" fmla="*/ 165148 w 4876800"/>
                <a:gd name="connsiteY177" fmla="*/ 6144578 h 6829425"/>
                <a:gd name="connsiteX178" fmla="*/ 2017760 w 4876800"/>
                <a:gd name="connsiteY178" fmla="*/ 2294573 h 6829425"/>
                <a:gd name="connsiteX179" fmla="*/ 2042526 w 4876800"/>
                <a:gd name="connsiteY179" fmla="*/ 2286000 h 6829425"/>
                <a:gd name="connsiteX180" fmla="*/ 2173018 w 4876800"/>
                <a:gd name="connsiteY180" fmla="*/ 2225993 h 6829425"/>
                <a:gd name="connsiteX181" fmla="*/ 2262553 w 4876800"/>
                <a:gd name="connsiteY181" fmla="*/ 2148840 h 6829425"/>
                <a:gd name="connsiteX182" fmla="*/ 2338753 w 4876800"/>
                <a:gd name="connsiteY182" fmla="*/ 2002155 h 6829425"/>
                <a:gd name="connsiteX183" fmla="*/ 2481628 w 4876800"/>
                <a:gd name="connsiteY183" fmla="*/ 1633538 h 6829425"/>
                <a:gd name="connsiteX184" fmla="*/ 2402571 w 4876800"/>
                <a:gd name="connsiteY184" fmla="*/ 1537335 h 6829425"/>
                <a:gd name="connsiteX185" fmla="*/ 2022523 w 4876800"/>
                <a:gd name="connsiteY185" fmla="*/ 1492568 h 6829425"/>
                <a:gd name="connsiteX186" fmla="*/ 1953943 w 4876800"/>
                <a:gd name="connsiteY186" fmla="*/ 1571625 h 6829425"/>
                <a:gd name="connsiteX187" fmla="*/ 2028238 w 4876800"/>
                <a:gd name="connsiteY187" fmla="*/ 2148840 h 6829425"/>
                <a:gd name="connsiteX188" fmla="*/ 2015856 w 4876800"/>
                <a:gd name="connsiteY188" fmla="*/ 2268855 h 6829425"/>
                <a:gd name="connsiteX189" fmla="*/ 2017760 w 4876800"/>
                <a:gd name="connsiteY189" fmla="*/ 2294573 h 6829425"/>
                <a:gd name="connsiteX190" fmla="*/ 2017760 w 4876800"/>
                <a:gd name="connsiteY190" fmla="*/ 2294573 h 682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4876800" h="6829425">
                  <a:moveTo>
                    <a:pt x="165148" y="6144578"/>
                  </a:moveTo>
                  <a:cubicBezTo>
                    <a:pt x="181340" y="6090285"/>
                    <a:pt x="217535" y="6074093"/>
                    <a:pt x="270875" y="6081713"/>
                  </a:cubicBezTo>
                  <a:cubicBezTo>
                    <a:pt x="303260" y="6086475"/>
                    <a:pt x="334693" y="6104573"/>
                    <a:pt x="367078" y="6114098"/>
                  </a:cubicBezTo>
                  <a:cubicBezTo>
                    <a:pt x="431848" y="6133148"/>
                    <a:pt x="493760" y="6159818"/>
                    <a:pt x="562341" y="6159818"/>
                  </a:cubicBezTo>
                  <a:cubicBezTo>
                    <a:pt x="651876" y="6159818"/>
                    <a:pt x="741410" y="6145530"/>
                    <a:pt x="830945" y="6143625"/>
                  </a:cubicBezTo>
                  <a:cubicBezTo>
                    <a:pt x="842376" y="6143625"/>
                    <a:pt x="852853" y="6140768"/>
                    <a:pt x="864283" y="6137910"/>
                  </a:cubicBezTo>
                  <a:cubicBezTo>
                    <a:pt x="897620" y="6128385"/>
                    <a:pt x="917623" y="6113145"/>
                    <a:pt x="925243" y="6078855"/>
                  </a:cubicBezTo>
                  <a:cubicBezTo>
                    <a:pt x="935720" y="6028373"/>
                    <a:pt x="945245" y="5978843"/>
                    <a:pt x="961438" y="5929313"/>
                  </a:cubicBezTo>
                  <a:cubicBezTo>
                    <a:pt x="990013" y="5842635"/>
                    <a:pt x="1008110" y="5754053"/>
                    <a:pt x="1013826" y="5662613"/>
                  </a:cubicBezTo>
                  <a:cubicBezTo>
                    <a:pt x="1026208" y="5473065"/>
                    <a:pt x="1049068" y="5292090"/>
                    <a:pt x="1094788" y="5106353"/>
                  </a:cubicBezTo>
                  <a:cubicBezTo>
                    <a:pt x="1113838" y="5032058"/>
                    <a:pt x="1107171" y="4959668"/>
                    <a:pt x="1086216" y="4885373"/>
                  </a:cubicBezTo>
                  <a:cubicBezTo>
                    <a:pt x="1057641" y="4784408"/>
                    <a:pt x="1060498" y="4696778"/>
                    <a:pt x="1105266" y="4601528"/>
                  </a:cubicBezTo>
                  <a:cubicBezTo>
                    <a:pt x="1144318" y="4519613"/>
                    <a:pt x="1175751" y="4436745"/>
                    <a:pt x="1197658" y="4349115"/>
                  </a:cubicBezTo>
                  <a:cubicBezTo>
                    <a:pt x="1236710" y="4195763"/>
                    <a:pt x="1273858" y="4042410"/>
                    <a:pt x="1314815" y="3890963"/>
                  </a:cubicBezTo>
                  <a:cubicBezTo>
                    <a:pt x="1355773" y="3739515"/>
                    <a:pt x="1407208" y="3596640"/>
                    <a:pt x="1484360" y="3458528"/>
                  </a:cubicBezTo>
                  <a:cubicBezTo>
                    <a:pt x="1497696" y="3433763"/>
                    <a:pt x="1511983" y="3409950"/>
                    <a:pt x="1520556" y="3383280"/>
                  </a:cubicBezTo>
                  <a:cubicBezTo>
                    <a:pt x="1530081" y="3353753"/>
                    <a:pt x="1532938" y="3325178"/>
                    <a:pt x="1525318" y="3293745"/>
                  </a:cubicBezTo>
                  <a:cubicBezTo>
                    <a:pt x="1512935" y="3245168"/>
                    <a:pt x="1484360" y="3207068"/>
                    <a:pt x="1455785" y="3166110"/>
                  </a:cubicBezTo>
                  <a:cubicBezTo>
                    <a:pt x="1387206" y="3065145"/>
                    <a:pt x="1335771" y="2962275"/>
                    <a:pt x="1307196" y="2843213"/>
                  </a:cubicBezTo>
                  <a:cubicBezTo>
                    <a:pt x="1290051" y="2770823"/>
                    <a:pt x="1276715" y="2697480"/>
                    <a:pt x="1248140" y="2627948"/>
                  </a:cubicBezTo>
                  <a:cubicBezTo>
                    <a:pt x="1190038" y="2487930"/>
                    <a:pt x="1136698" y="2346960"/>
                    <a:pt x="1079548" y="2206943"/>
                  </a:cubicBezTo>
                  <a:cubicBezTo>
                    <a:pt x="1074785" y="2194560"/>
                    <a:pt x="1068118" y="2183130"/>
                    <a:pt x="1058593" y="2174558"/>
                  </a:cubicBezTo>
                  <a:cubicBezTo>
                    <a:pt x="1035733" y="2152650"/>
                    <a:pt x="1021445" y="2155508"/>
                    <a:pt x="1010968" y="2185035"/>
                  </a:cubicBezTo>
                  <a:cubicBezTo>
                    <a:pt x="1005253" y="2201228"/>
                    <a:pt x="1004301" y="2219325"/>
                    <a:pt x="1000491" y="2236470"/>
                  </a:cubicBezTo>
                  <a:cubicBezTo>
                    <a:pt x="984298" y="2314575"/>
                    <a:pt x="964295" y="2391728"/>
                    <a:pt x="928101" y="2463165"/>
                  </a:cubicBezTo>
                  <a:cubicBezTo>
                    <a:pt x="897620" y="2523173"/>
                    <a:pt x="849995" y="2551748"/>
                    <a:pt x="787130" y="2567940"/>
                  </a:cubicBezTo>
                  <a:cubicBezTo>
                    <a:pt x="755698" y="2576513"/>
                    <a:pt x="727123" y="2570798"/>
                    <a:pt x="699501" y="2554605"/>
                  </a:cubicBezTo>
                  <a:cubicBezTo>
                    <a:pt x="663305" y="2533650"/>
                    <a:pt x="628063" y="2510790"/>
                    <a:pt x="591868" y="2489835"/>
                  </a:cubicBezTo>
                  <a:cubicBezTo>
                    <a:pt x="547100" y="2465070"/>
                    <a:pt x="511858" y="2432685"/>
                    <a:pt x="478520" y="2394585"/>
                  </a:cubicBezTo>
                  <a:cubicBezTo>
                    <a:pt x="405178" y="2309813"/>
                    <a:pt x="317548" y="2242185"/>
                    <a:pt x="228013" y="2178368"/>
                  </a:cubicBezTo>
                  <a:cubicBezTo>
                    <a:pt x="155623" y="2126933"/>
                    <a:pt x="88948" y="2073593"/>
                    <a:pt x="33703" y="2005013"/>
                  </a:cubicBezTo>
                  <a:cubicBezTo>
                    <a:pt x="-9160" y="1950720"/>
                    <a:pt x="-13922" y="1900238"/>
                    <a:pt x="35608" y="1847850"/>
                  </a:cubicBezTo>
                  <a:cubicBezTo>
                    <a:pt x="92758" y="1786890"/>
                    <a:pt x="156575" y="1745933"/>
                    <a:pt x="244205" y="1762125"/>
                  </a:cubicBezTo>
                  <a:cubicBezTo>
                    <a:pt x="291830" y="1770698"/>
                    <a:pt x="319453" y="1797368"/>
                    <a:pt x="314690" y="1846898"/>
                  </a:cubicBezTo>
                  <a:cubicBezTo>
                    <a:pt x="309928" y="1896428"/>
                    <a:pt x="314690" y="1944053"/>
                    <a:pt x="323263" y="1992630"/>
                  </a:cubicBezTo>
                  <a:cubicBezTo>
                    <a:pt x="330883" y="2035493"/>
                    <a:pt x="353743" y="2062163"/>
                    <a:pt x="387080" y="2086928"/>
                  </a:cubicBezTo>
                  <a:cubicBezTo>
                    <a:pt x="403273" y="2098358"/>
                    <a:pt x="420418" y="2105978"/>
                    <a:pt x="438515" y="2113598"/>
                  </a:cubicBezTo>
                  <a:cubicBezTo>
                    <a:pt x="481378" y="2131695"/>
                    <a:pt x="522335" y="2151698"/>
                    <a:pt x="561388" y="2176463"/>
                  </a:cubicBezTo>
                  <a:cubicBezTo>
                    <a:pt x="582343" y="2189798"/>
                    <a:pt x="604250" y="2201228"/>
                    <a:pt x="628063" y="2203133"/>
                  </a:cubicBezTo>
                  <a:cubicBezTo>
                    <a:pt x="668068" y="2207895"/>
                    <a:pt x="680451" y="2198370"/>
                    <a:pt x="691880" y="2160270"/>
                  </a:cubicBezTo>
                  <a:cubicBezTo>
                    <a:pt x="694738" y="2148840"/>
                    <a:pt x="697595" y="2136458"/>
                    <a:pt x="700453" y="2125028"/>
                  </a:cubicBezTo>
                  <a:cubicBezTo>
                    <a:pt x="738553" y="1958340"/>
                    <a:pt x="763318" y="1799273"/>
                    <a:pt x="788083" y="1627823"/>
                  </a:cubicBezTo>
                  <a:cubicBezTo>
                    <a:pt x="808085" y="1486853"/>
                    <a:pt x="865235" y="1381125"/>
                    <a:pt x="990966" y="1305878"/>
                  </a:cubicBezTo>
                  <a:cubicBezTo>
                    <a:pt x="1008110" y="1295400"/>
                    <a:pt x="1026208" y="1282065"/>
                    <a:pt x="1041448" y="1268730"/>
                  </a:cubicBezTo>
                  <a:cubicBezTo>
                    <a:pt x="1050021" y="1261110"/>
                    <a:pt x="1058593" y="1251585"/>
                    <a:pt x="1065260" y="1241108"/>
                  </a:cubicBezTo>
                  <a:cubicBezTo>
                    <a:pt x="1070023" y="1234440"/>
                    <a:pt x="1073833" y="1226820"/>
                    <a:pt x="1070023" y="1219200"/>
                  </a:cubicBezTo>
                  <a:cubicBezTo>
                    <a:pt x="1048116" y="1171575"/>
                    <a:pt x="1034780" y="1120140"/>
                    <a:pt x="1010968" y="1073468"/>
                  </a:cubicBezTo>
                  <a:cubicBezTo>
                    <a:pt x="993823" y="1041083"/>
                    <a:pt x="968105" y="1025843"/>
                    <a:pt x="931910" y="1022033"/>
                  </a:cubicBezTo>
                  <a:cubicBezTo>
                    <a:pt x="895716" y="1019175"/>
                    <a:pt x="857616" y="1025843"/>
                    <a:pt x="822373" y="1028700"/>
                  </a:cubicBezTo>
                  <a:cubicBezTo>
                    <a:pt x="775701" y="1031558"/>
                    <a:pt x="755698" y="1020128"/>
                    <a:pt x="740458" y="975360"/>
                  </a:cubicBezTo>
                  <a:cubicBezTo>
                    <a:pt x="729028" y="941070"/>
                    <a:pt x="713788" y="908685"/>
                    <a:pt x="705216" y="871538"/>
                  </a:cubicBezTo>
                  <a:cubicBezTo>
                    <a:pt x="701405" y="854393"/>
                    <a:pt x="687118" y="836295"/>
                    <a:pt x="684260" y="817245"/>
                  </a:cubicBezTo>
                  <a:cubicBezTo>
                    <a:pt x="680451" y="787718"/>
                    <a:pt x="667116" y="772478"/>
                    <a:pt x="636635" y="766763"/>
                  </a:cubicBezTo>
                  <a:cubicBezTo>
                    <a:pt x="606155" y="761048"/>
                    <a:pt x="600441" y="743903"/>
                    <a:pt x="607108" y="715328"/>
                  </a:cubicBezTo>
                  <a:cubicBezTo>
                    <a:pt x="609966" y="704850"/>
                    <a:pt x="613776" y="695325"/>
                    <a:pt x="618538" y="685800"/>
                  </a:cubicBezTo>
                  <a:cubicBezTo>
                    <a:pt x="644255" y="628650"/>
                    <a:pt x="641398" y="577215"/>
                    <a:pt x="621395" y="518160"/>
                  </a:cubicBezTo>
                  <a:cubicBezTo>
                    <a:pt x="608061" y="478155"/>
                    <a:pt x="605203" y="441008"/>
                    <a:pt x="616633" y="400050"/>
                  </a:cubicBezTo>
                  <a:cubicBezTo>
                    <a:pt x="633778" y="337185"/>
                    <a:pt x="648066" y="275273"/>
                    <a:pt x="664258" y="212408"/>
                  </a:cubicBezTo>
                  <a:cubicBezTo>
                    <a:pt x="669973" y="189548"/>
                    <a:pt x="682355" y="171450"/>
                    <a:pt x="699501" y="155258"/>
                  </a:cubicBezTo>
                  <a:cubicBezTo>
                    <a:pt x="738553" y="118110"/>
                    <a:pt x="782368" y="93345"/>
                    <a:pt x="831898" y="71438"/>
                  </a:cubicBezTo>
                  <a:cubicBezTo>
                    <a:pt x="854758" y="60960"/>
                    <a:pt x="879523" y="56198"/>
                    <a:pt x="900478" y="40958"/>
                  </a:cubicBezTo>
                  <a:cubicBezTo>
                    <a:pt x="965248" y="27623"/>
                    <a:pt x="1030018" y="13335"/>
                    <a:pt x="1095741" y="0"/>
                  </a:cubicBezTo>
                  <a:cubicBezTo>
                    <a:pt x="1099551" y="5715"/>
                    <a:pt x="1106218" y="3810"/>
                    <a:pt x="1111933" y="4763"/>
                  </a:cubicBezTo>
                  <a:cubicBezTo>
                    <a:pt x="1206231" y="8573"/>
                    <a:pt x="1280526" y="35243"/>
                    <a:pt x="1355773" y="91440"/>
                  </a:cubicBezTo>
                  <a:cubicBezTo>
                    <a:pt x="1374823" y="105728"/>
                    <a:pt x="1391968" y="111443"/>
                    <a:pt x="1415781" y="111443"/>
                  </a:cubicBezTo>
                  <a:cubicBezTo>
                    <a:pt x="1518651" y="110490"/>
                    <a:pt x="1590088" y="143828"/>
                    <a:pt x="1653906" y="224790"/>
                  </a:cubicBezTo>
                  <a:cubicBezTo>
                    <a:pt x="1687243" y="267653"/>
                    <a:pt x="1716771" y="308610"/>
                    <a:pt x="1752013" y="351473"/>
                  </a:cubicBezTo>
                  <a:cubicBezTo>
                    <a:pt x="1803448" y="414338"/>
                    <a:pt x="1856788" y="459105"/>
                    <a:pt x="1940608" y="470535"/>
                  </a:cubicBezTo>
                  <a:cubicBezTo>
                    <a:pt x="1951085" y="472440"/>
                    <a:pt x="1962515" y="477203"/>
                    <a:pt x="1972993" y="481965"/>
                  </a:cubicBezTo>
                  <a:cubicBezTo>
                    <a:pt x="2019665" y="502920"/>
                    <a:pt x="2044431" y="530543"/>
                    <a:pt x="2053003" y="581978"/>
                  </a:cubicBezTo>
                  <a:cubicBezTo>
                    <a:pt x="2059671" y="620078"/>
                    <a:pt x="2068243" y="657225"/>
                    <a:pt x="2076815" y="695325"/>
                  </a:cubicBezTo>
                  <a:cubicBezTo>
                    <a:pt x="2091103" y="753428"/>
                    <a:pt x="2123488" y="787718"/>
                    <a:pt x="2174923" y="818198"/>
                  </a:cubicBezTo>
                  <a:cubicBezTo>
                    <a:pt x="2184448" y="823913"/>
                    <a:pt x="2196831" y="828675"/>
                    <a:pt x="2203498" y="838200"/>
                  </a:cubicBezTo>
                  <a:cubicBezTo>
                    <a:pt x="2170161" y="836295"/>
                    <a:pt x="2138728" y="823913"/>
                    <a:pt x="2107296" y="815340"/>
                  </a:cubicBezTo>
                  <a:cubicBezTo>
                    <a:pt x="2084435" y="809625"/>
                    <a:pt x="2073006" y="818198"/>
                    <a:pt x="2071101" y="841058"/>
                  </a:cubicBezTo>
                  <a:cubicBezTo>
                    <a:pt x="2070148" y="853440"/>
                    <a:pt x="2073006" y="866775"/>
                    <a:pt x="2074910" y="880110"/>
                  </a:cubicBezTo>
                  <a:cubicBezTo>
                    <a:pt x="2075863" y="886778"/>
                    <a:pt x="2077768" y="894398"/>
                    <a:pt x="2071101" y="899160"/>
                  </a:cubicBezTo>
                  <a:cubicBezTo>
                    <a:pt x="2064433" y="903923"/>
                    <a:pt x="2056813" y="900113"/>
                    <a:pt x="2050146" y="896303"/>
                  </a:cubicBezTo>
                  <a:cubicBezTo>
                    <a:pt x="2030143" y="885825"/>
                    <a:pt x="2017760" y="870585"/>
                    <a:pt x="2009188" y="850583"/>
                  </a:cubicBezTo>
                  <a:cubicBezTo>
                    <a:pt x="1998710" y="823913"/>
                    <a:pt x="1980613" y="807720"/>
                    <a:pt x="1953943" y="800100"/>
                  </a:cubicBezTo>
                  <a:cubicBezTo>
                    <a:pt x="1895840" y="782003"/>
                    <a:pt x="1853931" y="752475"/>
                    <a:pt x="1813926" y="708660"/>
                  </a:cubicBezTo>
                  <a:cubicBezTo>
                    <a:pt x="1806306" y="700088"/>
                    <a:pt x="1799638" y="686753"/>
                    <a:pt x="1788208" y="690563"/>
                  </a:cubicBezTo>
                  <a:cubicBezTo>
                    <a:pt x="1776778" y="695325"/>
                    <a:pt x="1784398" y="711518"/>
                    <a:pt x="1785351" y="720090"/>
                  </a:cubicBezTo>
                  <a:cubicBezTo>
                    <a:pt x="1785351" y="724853"/>
                    <a:pt x="1787256" y="730568"/>
                    <a:pt x="1787256" y="735330"/>
                  </a:cubicBezTo>
                  <a:cubicBezTo>
                    <a:pt x="1788208" y="745808"/>
                    <a:pt x="1792971" y="758190"/>
                    <a:pt x="1779635" y="762000"/>
                  </a:cubicBezTo>
                  <a:cubicBezTo>
                    <a:pt x="1766301" y="765810"/>
                    <a:pt x="1760585" y="753428"/>
                    <a:pt x="1757728" y="742950"/>
                  </a:cubicBezTo>
                  <a:cubicBezTo>
                    <a:pt x="1750108" y="718185"/>
                    <a:pt x="1743440" y="694373"/>
                    <a:pt x="1735821" y="669608"/>
                  </a:cubicBezTo>
                  <a:cubicBezTo>
                    <a:pt x="1730106" y="650558"/>
                    <a:pt x="1720581" y="637223"/>
                    <a:pt x="1702483" y="627698"/>
                  </a:cubicBezTo>
                  <a:cubicBezTo>
                    <a:pt x="1695815" y="623888"/>
                    <a:pt x="1687243" y="621030"/>
                    <a:pt x="1680576" y="626745"/>
                  </a:cubicBezTo>
                  <a:cubicBezTo>
                    <a:pt x="1674860" y="632460"/>
                    <a:pt x="1676765" y="639128"/>
                    <a:pt x="1678671" y="645795"/>
                  </a:cubicBezTo>
                  <a:cubicBezTo>
                    <a:pt x="1690101" y="678180"/>
                    <a:pt x="1703435" y="708660"/>
                    <a:pt x="1720581" y="738188"/>
                  </a:cubicBezTo>
                  <a:cubicBezTo>
                    <a:pt x="1729153" y="752475"/>
                    <a:pt x="1739631" y="765810"/>
                    <a:pt x="1742488" y="783908"/>
                  </a:cubicBezTo>
                  <a:cubicBezTo>
                    <a:pt x="1722485" y="781050"/>
                    <a:pt x="1710103" y="769620"/>
                    <a:pt x="1699626" y="753428"/>
                  </a:cubicBezTo>
                  <a:cubicBezTo>
                    <a:pt x="1660573" y="695325"/>
                    <a:pt x="1623426" y="644843"/>
                    <a:pt x="1564371" y="606743"/>
                  </a:cubicBezTo>
                  <a:cubicBezTo>
                    <a:pt x="1552940" y="599123"/>
                    <a:pt x="1547226" y="588645"/>
                    <a:pt x="1544368" y="574358"/>
                  </a:cubicBezTo>
                  <a:cubicBezTo>
                    <a:pt x="1538653" y="544830"/>
                    <a:pt x="1538653" y="518160"/>
                    <a:pt x="1539606" y="487680"/>
                  </a:cubicBezTo>
                  <a:cubicBezTo>
                    <a:pt x="1540558" y="468630"/>
                    <a:pt x="1539606" y="451485"/>
                    <a:pt x="1518651" y="442913"/>
                  </a:cubicBezTo>
                  <a:cubicBezTo>
                    <a:pt x="1511031" y="440055"/>
                    <a:pt x="1511983" y="433388"/>
                    <a:pt x="1510078" y="424815"/>
                  </a:cubicBezTo>
                  <a:cubicBezTo>
                    <a:pt x="1509126" y="416243"/>
                    <a:pt x="1507221" y="404813"/>
                    <a:pt x="1498648" y="399098"/>
                  </a:cubicBezTo>
                  <a:cubicBezTo>
                    <a:pt x="1492933" y="410528"/>
                    <a:pt x="1493885" y="421005"/>
                    <a:pt x="1494838" y="433388"/>
                  </a:cubicBezTo>
                  <a:cubicBezTo>
                    <a:pt x="1496743" y="461963"/>
                    <a:pt x="1500553" y="487680"/>
                    <a:pt x="1500553" y="517208"/>
                  </a:cubicBezTo>
                  <a:cubicBezTo>
                    <a:pt x="1500553" y="595313"/>
                    <a:pt x="1483408" y="654368"/>
                    <a:pt x="1425306" y="709613"/>
                  </a:cubicBezTo>
                  <a:cubicBezTo>
                    <a:pt x="1396731" y="737235"/>
                    <a:pt x="1386253" y="768668"/>
                    <a:pt x="1391015" y="808673"/>
                  </a:cubicBezTo>
                  <a:cubicBezTo>
                    <a:pt x="1392921" y="822960"/>
                    <a:pt x="1394826" y="835343"/>
                    <a:pt x="1398635" y="850583"/>
                  </a:cubicBezTo>
                  <a:cubicBezTo>
                    <a:pt x="1416733" y="914400"/>
                    <a:pt x="1462453" y="954405"/>
                    <a:pt x="1527223" y="965835"/>
                  </a:cubicBezTo>
                  <a:cubicBezTo>
                    <a:pt x="1554846" y="970598"/>
                    <a:pt x="1579610" y="969645"/>
                    <a:pt x="1606281" y="970598"/>
                  </a:cubicBezTo>
                  <a:cubicBezTo>
                    <a:pt x="1810115" y="983933"/>
                    <a:pt x="1996806" y="1031558"/>
                    <a:pt x="2182543" y="1117283"/>
                  </a:cubicBezTo>
                  <a:cubicBezTo>
                    <a:pt x="2287318" y="1165860"/>
                    <a:pt x="2389236" y="1212533"/>
                    <a:pt x="2498773" y="1248728"/>
                  </a:cubicBezTo>
                  <a:cubicBezTo>
                    <a:pt x="2593071" y="1280160"/>
                    <a:pt x="2684511" y="1318260"/>
                    <a:pt x="2772141" y="1364933"/>
                  </a:cubicBezTo>
                  <a:cubicBezTo>
                    <a:pt x="2796906" y="1378268"/>
                    <a:pt x="2816908" y="1396365"/>
                    <a:pt x="2827386" y="1423035"/>
                  </a:cubicBezTo>
                  <a:cubicBezTo>
                    <a:pt x="2863581" y="1514475"/>
                    <a:pt x="2865486" y="1597343"/>
                    <a:pt x="2827386" y="1688783"/>
                  </a:cubicBezTo>
                  <a:cubicBezTo>
                    <a:pt x="2803573" y="1744980"/>
                    <a:pt x="2772141" y="1793558"/>
                    <a:pt x="2738803" y="1844040"/>
                  </a:cubicBezTo>
                  <a:cubicBezTo>
                    <a:pt x="2676891" y="1937385"/>
                    <a:pt x="2615931" y="2030730"/>
                    <a:pt x="2536873" y="2110740"/>
                  </a:cubicBezTo>
                  <a:cubicBezTo>
                    <a:pt x="2479723" y="2168843"/>
                    <a:pt x="2443528" y="2231708"/>
                    <a:pt x="2417811" y="2307908"/>
                  </a:cubicBezTo>
                  <a:cubicBezTo>
                    <a:pt x="2407333" y="2338388"/>
                    <a:pt x="2399713" y="2367915"/>
                    <a:pt x="2389236" y="2398395"/>
                  </a:cubicBezTo>
                  <a:cubicBezTo>
                    <a:pt x="2372091" y="2443163"/>
                    <a:pt x="2353993" y="2486025"/>
                    <a:pt x="2323513" y="2522220"/>
                  </a:cubicBezTo>
                  <a:cubicBezTo>
                    <a:pt x="2300653" y="2549843"/>
                    <a:pt x="2276841" y="2574608"/>
                    <a:pt x="2257791" y="2604135"/>
                  </a:cubicBezTo>
                  <a:cubicBezTo>
                    <a:pt x="2250171" y="2616518"/>
                    <a:pt x="2237788" y="2623185"/>
                    <a:pt x="2225406" y="2628900"/>
                  </a:cubicBezTo>
                  <a:cubicBezTo>
                    <a:pt x="2200641" y="2639378"/>
                    <a:pt x="2195878" y="2647950"/>
                    <a:pt x="2213976" y="2670810"/>
                  </a:cubicBezTo>
                  <a:cubicBezTo>
                    <a:pt x="2241598" y="2705100"/>
                    <a:pt x="2272078" y="2736533"/>
                    <a:pt x="2301606" y="2771775"/>
                  </a:cubicBezTo>
                  <a:cubicBezTo>
                    <a:pt x="2398761" y="2887980"/>
                    <a:pt x="2454006" y="3007995"/>
                    <a:pt x="2485438" y="3157538"/>
                  </a:cubicBezTo>
                  <a:cubicBezTo>
                    <a:pt x="2496868" y="3211830"/>
                    <a:pt x="2497821" y="3262313"/>
                    <a:pt x="2486391" y="3317558"/>
                  </a:cubicBezTo>
                  <a:cubicBezTo>
                    <a:pt x="2475913" y="3368040"/>
                    <a:pt x="2486391" y="3402330"/>
                    <a:pt x="2525443" y="3439478"/>
                  </a:cubicBezTo>
                  <a:cubicBezTo>
                    <a:pt x="2597833" y="3508058"/>
                    <a:pt x="2660698" y="3590925"/>
                    <a:pt x="2712133" y="3675698"/>
                  </a:cubicBezTo>
                  <a:cubicBezTo>
                    <a:pt x="2805478" y="3830955"/>
                    <a:pt x="2889298" y="3994785"/>
                    <a:pt x="2975975" y="4150043"/>
                  </a:cubicBezTo>
                  <a:cubicBezTo>
                    <a:pt x="3017886" y="4225290"/>
                    <a:pt x="3055033" y="4238625"/>
                    <a:pt x="3136948" y="4232910"/>
                  </a:cubicBezTo>
                  <a:cubicBezTo>
                    <a:pt x="3177906" y="4230053"/>
                    <a:pt x="3466513" y="4199573"/>
                    <a:pt x="3573193" y="4235768"/>
                  </a:cubicBezTo>
                  <a:cubicBezTo>
                    <a:pt x="3740833" y="4292918"/>
                    <a:pt x="3894186" y="4369118"/>
                    <a:pt x="4041823" y="4465320"/>
                  </a:cubicBezTo>
                  <a:cubicBezTo>
                    <a:pt x="4142788" y="4530090"/>
                    <a:pt x="4240896" y="4559618"/>
                    <a:pt x="4347576" y="4613910"/>
                  </a:cubicBezTo>
                  <a:cubicBezTo>
                    <a:pt x="4368531" y="4624388"/>
                    <a:pt x="4389486" y="4628198"/>
                    <a:pt x="4411393" y="4622483"/>
                  </a:cubicBezTo>
                  <a:cubicBezTo>
                    <a:pt x="4502833" y="4599623"/>
                    <a:pt x="4593321" y="4562475"/>
                    <a:pt x="4675236" y="4519613"/>
                  </a:cubicBezTo>
                  <a:cubicBezTo>
                    <a:pt x="4728576" y="4491990"/>
                    <a:pt x="4757151" y="4496753"/>
                    <a:pt x="4783821" y="4551998"/>
                  </a:cubicBezTo>
                  <a:cubicBezTo>
                    <a:pt x="4824778" y="4637723"/>
                    <a:pt x="4845733" y="4730115"/>
                    <a:pt x="4856211" y="4826318"/>
                  </a:cubicBezTo>
                  <a:cubicBezTo>
                    <a:pt x="4860021" y="4861560"/>
                    <a:pt x="4857163" y="4896803"/>
                    <a:pt x="4845733" y="4932045"/>
                  </a:cubicBezTo>
                  <a:cubicBezTo>
                    <a:pt x="4823826" y="4996815"/>
                    <a:pt x="4827636" y="5053013"/>
                    <a:pt x="4846686" y="5118735"/>
                  </a:cubicBezTo>
                  <a:cubicBezTo>
                    <a:pt x="4877166" y="5223510"/>
                    <a:pt x="4887643" y="5325428"/>
                    <a:pt x="4878118" y="5434013"/>
                  </a:cubicBezTo>
                  <a:cubicBezTo>
                    <a:pt x="4877166" y="5449253"/>
                    <a:pt x="4871451" y="5464493"/>
                    <a:pt x="4874308" y="5479733"/>
                  </a:cubicBezTo>
                  <a:cubicBezTo>
                    <a:pt x="4856211" y="5525453"/>
                    <a:pt x="4839066" y="5571173"/>
                    <a:pt x="4821921" y="5617845"/>
                  </a:cubicBezTo>
                  <a:cubicBezTo>
                    <a:pt x="4811443" y="5623560"/>
                    <a:pt x="4807633" y="5634990"/>
                    <a:pt x="4800966" y="5643563"/>
                  </a:cubicBezTo>
                  <a:cubicBezTo>
                    <a:pt x="4784773" y="5665470"/>
                    <a:pt x="4767628" y="5689283"/>
                    <a:pt x="4745721" y="5703570"/>
                  </a:cubicBezTo>
                  <a:cubicBezTo>
                    <a:pt x="4717146" y="5722620"/>
                    <a:pt x="4669521" y="5724525"/>
                    <a:pt x="4650471" y="5697855"/>
                  </a:cubicBezTo>
                  <a:cubicBezTo>
                    <a:pt x="4609513" y="5639753"/>
                    <a:pt x="4582843" y="5588318"/>
                    <a:pt x="4579986" y="5517833"/>
                  </a:cubicBezTo>
                  <a:cubicBezTo>
                    <a:pt x="4579033" y="5488305"/>
                    <a:pt x="4579986" y="5459730"/>
                    <a:pt x="4568556" y="5431155"/>
                  </a:cubicBezTo>
                  <a:cubicBezTo>
                    <a:pt x="4516168" y="5304473"/>
                    <a:pt x="4457113" y="5183505"/>
                    <a:pt x="4393296" y="5062538"/>
                  </a:cubicBezTo>
                  <a:cubicBezTo>
                    <a:pt x="4385676" y="5048250"/>
                    <a:pt x="4376151" y="5036820"/>
                    <a:pt x="4359006" y="5033963"/>
                  </a:cubicBezTo>
                  <a:cubicBezTo>
                    <a:pt x="4316143" y="5028248"/>
                    <a:pt x="4296141" y="5005388"/>
                    <a:pt x="4285663" y="4965383"/>
                  </a:cubicBezTo>
                  <a:cubicBezTo>
                    <a:pt x="4278043" y="4937760"/>
                    <a:pt x="4259946" y="4917758"/>
                    <a:pt x="4237086" y="4905375"/>
                  </a:cubicBezTo>
                  <a:cubicBezTo>
                    <a:pt x="4105641" y="4831080"/>
                    <a:pt x="3969433" y="4804410"/>
                    <a:pt x="3821796" y="4774883"/>
                  </a:cubicBezTo>
                  <a:cubicBezTo>
                    <a:pt x="3701781" y="4751070"/>
                    <a:pt x="3096943" y="4670108"/>
                    <a:pt x="3032173" y="4681538"/>
                  </a:cubicBezTo>
                  <a:cubicBezTo>
                    <a:pt x="2914063" y="4703445"/>
                    <a:pt x="2823575" y="4671060"/>
                    <a:pt x="2734993" y="4590098"/>
                  </a:cubicBezTo>
                  <a:cubicBezTo>
                    <a:pt x="2688321" y="4547235"/>
                    <a:pt x="2649268" y="4499610"/>
                    <a:pt x="2610216" y="4450080"/>
                  </a:cubicBezTo>
                  <a:cubicBezTo>
                    <a:pt x="2566400" y="4395788"/>
                    <a:pt x="2520681" y="4346258"/>
                    <a:pt x="2464483" y="4307205"/>
                  </a:cubicBezTo>
                  <a:cubicBezTo>
                    <a:pt x="2382568" y="4250055"/>
                    <a:pt x="2306368" y="4195763"/>
                    <a:pt x="2236836" y="4124325"/>
                  </a:cubicBezTo>
                  <a:cubicBezTo>
                    <a:pt x="2220643" y="4107180"/>
                    <a:pt x="2202546" y="4092893"/>
                    <a:pt x="2183496" y="4079558"/>
                  </a:cubicBezTo>
                  <a:cubicBezTo>
                    <a:pt x="2147301" y="4055745"/>
                    <a:pt x="2114916" y="4029075"/>
                    <a:pt x="2088246" y="3995738"/>
                  </a:cubicBezTo>
                  <a:cubicBezTo>
                    <a:pt x="2072053" y="3975735"/>
                    <a:pt x="2065385" y="3973830"/>
                    <a:pt x="2049193" y="3997643"/>
                  </a:cubicBezTo>
                  <a:cubicBezTo>
                    <a:pt x="1960610" y="4120515"/>
                    <a:pt x="1872028" y="4250055"/>
                    <a:pt x="1792971" y="4381500"/>
                  </a:cubicBezTo>
                  <a:cubicBezTo>
                    <a:pt x="1762490" y="4432935"/>
                    <a:pt x="1732963" y="4482465"/>
                    <a:pt x="1690101" y="4524375"/>
                  </a:cubicBezTo>
                  <a:cubicBezTo>
                    <a:pt x="1663431" y="4551045"/>
                    <a:pt x="1642476" y="4580573"/>
                    <a:pt x="1626283" y="4614863"/>
                  </a:cubicBezTo>
                  <a:cubicBezTo>
                    <a:pt x="1605328" y="4660583"/>
                    <a:pt x="1580563" y="4702493"/>
                    <a:pt x="1554846" y="4745355"/>
                  </a:cubicBezTo>
                  <a:cubicBezTo>
                    <a:pt x="1534843" y="4776788"/>
                    <a:pt x="1525318" y="4810125"/>
                    <a:pt x="1522460" y="4848225"/>
                  </a:cubicBezTo>
                  <a:cubicBezTo>
                    <a:pt x="1515793" y="4926330"/>
                    <a:pt x="1527223" y="5002530"/>
                    <a:pt x="1533890" y="5079683"/>
                  </a:cubicBezTo>
                  <a:cubicBezTo>
                    <a:pt x="1550083" y="5257800"/>
                    <a:pt x="1532938" y="5424488"/>
                    <a:pt x="1476740" y="5594033"/>
                  </a:cubicBezTo>
                  <a:cubicBezTo>
                    <a:pt x="1443403" y="5694998"/>
                    <a:pt x="1392921" y="5787390"/>
                    <a:pt x="1349106" y="5882640"/>
                  </a:cubicBezTo>
                  <a:cubicBezTo>
                    <a:pt x="1288146" y="6015038"/>
                    <a:pt x="1232901" y="6148388"/>
                    <a:pt x="1186228" y="6287453"/>
                  </a:cubicBezTo>
                  <a:cubicBezTo>
                    <a:pt x="1177656" y="6312218"/>
                    <a:pt x="1174798" y="6334125"/>
                    <a:pt x="1186228" y="6360795"/>
                  </a:cubicBezTo>
                  <a:cubicBezTo>
                    <a:pt x="1216708" y="6431280"/>
                    <a:pt x="1212898" y="6491288"/>
                    <a:pt x="1170988" y="6556058"/>
                  </a:cubicBezTo>
                  <a:cubicBezTo>
                    <a:pt x="1138603" y="6607493"/>
                    <a:pt x="1117648" y="6658928"/>
                    <a:pt x="1101456" y="6717030"/>
                  </a:cubicBezTo>
                  <a:cubicBezTo>
                    <a:pt x="1096693" y="6735128"/>
                    <a:pt x="1091931" y="6753225"/>
                    <a:pt x="1085263" y="6770370"/>
                  </a:cubicBezTo>
                  <a:cubicBezTo>
                    <a:pt x="1070976" y="6806565"/>
                    <a:pt x="1025255" y="6839903"/>
                    <a:pt x="989060" y="6834188"/>
                  </a:cubicBezTo>
                  <a:cubicBezTo>
                    <a:pt x="890001" y="6818948"/>
                    <a:pt x="819516" y="6775133"/>
                    <a:pt x="740458" y="6720840"/>
                  </a:cubicBezTo>
                  <a:cubicBezTo>
                    <a:pt x="730933" y="6714173"/>
                    <a:pt x="724266" y="6706553"/>
                    <a:pt x="721408" y="6697028"/>
                  </a:cubicBezTo>
                  <a:cubicBezTo>
                    <a:pt x="709026" y="6659880"/>
                    <a:pt x="683308" y="6646545"/>
                    <a:pt x="647113" y="6643688"/>
                  </a:cubicBezTo>
                  <a:cubicBezTo>
                    <a:pt x="596630" y="6638925"/>
                    <a:pt x="553768" y="6621780"/>
                    <a:pt x="510905" y="6598920"/>
                  </a:cubicBezTo>
                  <a:cubicBezTo>
                    <a:pt x="441373" y="6560820"/>
                    <a:pt x="373745" y="6520815"/>
                    <a:pt x="309928" y="6475095"/>
                  </a:cubicBezTo>
                  <a:cubicBezTo>
                    <a:pt x="240395" y="6424613"/>
                    <a:pt x="198485" y="6356033"/>
                    <a:pt x="168005" y="6278880"/>
                  </a:cubicBezTo>
                  <a:cubicBezTo>
                    <a:pt x="151813" y="6234113"/>
                    <a:pt x="151813" y="6191250"/>
                    <a:pt x="165148" y="6144578"/>
                  </a:cubicBezTo>
                  <a:cubicBezTo>
                    <a:pt x="163243" y="6143625"/>
                    <a:pt x="165148" y="6144578"/>
                    <a:pt x="165148" y="6144578"/>
                  </a:cubicBezTo>
                  <a:close/>
                  <a:moveTo>
                    <a:pt x="2017760" y="2294573"/>
                  </a:moveTo>
                  <a:cubicBezTo>
                    <a:pt x="2027285" y="2300288"/>
                    <a:pt x="2035858" y="2292668"/>
                    <a:pt x="2042526" y="2286000"/>
                  </a:cubicBezTo>
                  <a:cubicBezTo>
                    <a:pt x="2079673" y="2249805"/>
                    <a:pt x="2124441" y="2235518"/>
                    <a:pt x="2173018" y="2225993"/>
                  </a:cubicBezTo>
                  <a:cubicBezTo>
                    <a:pt x="2221596" y="2216468"/>
                    <a:pt x="2245408" y="2191703"/>
                    <a:pt x="2262553" y="2148840"/>
                  </a:cubicBezTo>
                  <a:cubicBezTo>
                    <a:pt x="2283508" y="2096453"/>
                    <a:pt x="2311131" y="2049780"/>
                    <a:pt x="2338753" y="2002155"/>
                  </a:cubicBezTo>
                  <a:cubicBezTo>
                    <a:pt x="2405428" y="1886903"/>
                    <a:pt x="2460673" y="1763078"/>
                    <a:pt x="2481628" y="1633538"/>
                  </a:cubicBezTo>
                  <a:cubicBezTo>
                    <a:pt x="2494011" y="1556385"/>
                    <a:pt x="2478771" y="1540193"/>
                    <a:pt x="2402571" y="1537335"/>
                  </a:cubicBezTo>
                  <a:cubicBezTo>
                    <a:pt x="2278746" y="1532573"/>
                    <a:pt x="2148253" y="1514475"/>
                    <a:pt x="2022523" y="1492568"/>
                  </a:cubicBezTo>
                  <a:cubicBezTo>
                    <a:pt x="1969183" y="1483995"/>
                    <a:pt x="1942513" y="1521143"/>
                    <a:pt x="1953943" y="1571625"/>
                  </a:cubicBezTo>
                  <a:cubicBezTo>
                    <a:pt x="1992043" y="1763078"/>
                    <a:pt x="2015856" y="1953578"/>
                    <a:pt x="2028238" y="2148840"/>
                  </a:cubicBezTo>
                  <a:cubicBezTo>
                    <a:pt x="2031096" y="2188845"/>
                    <a:pt x="2027285" y="2228850"/>
                    <a:pt x="2015856" y="2268855"/>
                  </a:cubicBezTo>
                  <a:cubicBezTo>
                    <a:pt x="2012998" y="2277428"/>
                    <a:pt x="2008235" y="2287905"/>
                    <a:pt x="2017760" y="2294573"/>
                  </a:cubicBezTo>
                  <a:cubicBezTo>
                    <a:pt x="2017760" y="2294573"/>
                    <a:pt x="2017760" y="2294573"/>
                    <a:pt x="2017760" y="2294573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E8F8768-C747-4354-82B2-F9D4786EB14C}"/>
                </a:ext>
              </a:extLst>
            </p:cNvPr>
            <p:cNvGrpSpPr/>
            <p:nvPr/>
          </p:nvGrpSpPr>
          <p:grpSpPr>
            <a:xfrm>
              <a:off x="-3696255" y="-2778619"/>
              <a:ext cx="15166108" cy="7741698"/>
              <a:chOff x="-3591480" y="-2638725"/>
              <a:chExt cx="15166108" cy="7741698"/>
            </a:xfrm>
          </p:grpSpPr>
          <p:sp>
            <p:nvSpPr>
              <p:cNvPr id="5" name="Graphic 5">
                <a:extLst>
                  <a:ext uri="{FF2B5EF4-FFF2-40B4-BE49-F238E27FC236}">
                    <a16:creationId xmlns:a16="http://schemas.microsoft.com/office/drawing/2014/main" id="{F1EE5AC4-F86B-411F-92A0-E414B0434AF4}"/>
                  </a:ext>
                </a:extLst>
              </p:cNvPr>
              <p:cNvSpPr/>
              <p:nvPr/>
            </p:nvSpPr>
            <p:spPr>
              <a:xfrm rot="701335" flipH="1">
                <a:off x="4412653" y="-2240648"/>
                <a:ext cx="5919720" cy="6831658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2" name="Graphic 11">
                <a:extLst>
                  <a:ext uri="{FF2B5EF4-FFF2-40B4-BE49-F238E27FC236}">
                    <a16:creationId xmlns:a16="http://schemas.microsoft.com/office/drawing/2014/main" id="{4F3DD3E8-A5BE-4C1D-9FD0-4A9109C22E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20992108" flipH="1">
                <a:off x="5626060" y="-1892675"/>
                <a:ext cx="5948568" cy="6197516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B5B137F-E5EA-44E5-B3ED-098E467F7B8C}"/>
                  </a:ext>
                </a:extLst>
              </p:cNvPr>
              <p:cNvSpPr/>
              <p:nvPr/>
            </p:nvSpPr>
            <p:spPr>
              <a:xfrm>
                <a:off x="-3591480" y="4440858"/>
                <a:ext cx="13091785" cy="662115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03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" name="Graphic 3">
                <a:extLst>
                  <a:ext uri="{FF2B5EF4-FFF2-40B4-BE49-F238E27FC236}">
                    <a16:creationId xmlns:a16="http://schemas.microsoft.com/office/drawing/2014/main" id="{E524D53B-8800-4ACF-B483-EE31848B5B45}"/>
                  </a:ext>
                </a:extLst>
              </p:cNvPr>
              <p:cNvSpPr/>
              <p:nvPr/>
            </p:nvSpPr>
            <p:spPr>
              <a:xfrm>
                <a:off x="-48293" y="-2418678"/>
                <a:ext cx="5539981" cy="7113997"/>
              </a:xfrm>
              <a:custGeom>
                <a:avLst/>
                <a:gdLst>
                  <a:gd name="connsiteX0" fmla="*/ 2029941 w 2128754"/>
                  <a:gd name="connsiteY0" fmla="*/ 2268832 h 2733575"/>
                  <a:gd name="connsiteX1" fmla="*/ 1955197 w 2128754"/>
                  <a:gd name="connsiteY1" fmla="*/ 2263814 h 2733575"/>
                  <a:gd name="connsiteX2" fmla="*/ 1933803 w 2128754"/>
                  <a:gd name="connsiteY2" fmla="*/ 2252457 h 2733575"/>
                  <a:gd name="connsiteX3" fmla="*/ 1854833 w 2128754"/>
                  <a:gd name="connsiteY3" fmla="*/ 2174808 h 2733575"/>
                  <a:gd name="connsiteX4" fmla="*/ 1794351 w 2128754"/>
                  <a:gd name="connsiteY4" fmla="*/ 2103233 h 2733575"/>
                  <a:gd name="connsiteX5" fmla="*/ 1701383 w 2128754"/>
                  <a:gd name="connsiteY5" fmla="*/ 1980948 h 2733575"/>
                  <a:gd name="connsiteX6" fmla="*/ 1548990 w 2128754"/>
                  <a:gd name="connsiteY6" fmla="*/ 1859192 h 2733575"/>
                  <a:gd name="connsiteX7" fmla="*/ 1519937 w 2128754"/>
                  <a:gd name="connsiteY7" fmla="*/ 1828555 h 2733575"/>
                  <a:gd name="connsiteX8" fmla="*/ 1328983 w 2128754"/>
                  <a:gd name="connsiteY8" fmla="*/ 1473058 h 2733575"/>
                  <a:gd name="connsiteX9" fmla="*/ 1325550 w 2128754"/>
                  <a:gd name="connsiteY9" fmla="*/ 1451929 h 2733575"/>
                  <a:gd name="connsiteX10" fmla="*/ 1346943 w 2128754"/>
                  <a:gd name="connsiteY10" fmla="*/ 1314062 h 2733575"/>
                  <a:gd name="connsiteX11" fmla="*/ 1322116 w 2128754"/>
                  <a:gd name="connsiteY11" fmla="*/ 1201021 h 2733575"/>
                  <a:gd name="connsiteX12" fmla="*/ 1262955 w 2128754"/>
                  <a:gd name="connsiteY12" fmla="*/ 1112543 h 2733575"/>
                  <a:gd name="connsiteX13" fmla="*/ 1203001 w 2128754"/>
                  <a:gd name="connsiteY13" fmla="*/ 1014293 h 2733575"/>
                  <a:gd name="connsiteX14" fmla="*/ 1137765 w 2128754"/>
                  <a:gd name="connsiteY14" fmla="*/ 736181 h 2733575"/>
                  <a:gd name="connsiteX15" fmla="*/ 1138558 w 2128754"/>
                  <a:gd name="connsiteY15" fmla="*/ 476029 h 2733575"/>
                  <a:gd name="connsiteX16" fmla="*/ 1145160 w 2128754"/>
                  <a:gd name="connsiteY16" fmla="*/ 468370 h 2733575"/>
                  <a:gd name="connsiteX17" fmla="*/ 1258729 w 2128754"/>
                  <a:gd name="connsiteY17" fmla="*/ 450410 h 2733575"/>
                  <a:gd name="connsiteX18" fmla="*/ 1363054 w 2128754"/>
                  <a:gd name="connsiteY18" fmla="*/ 422678 h 2733575"/>
                  <a:gd name="connsiteX19" fmla="*/ 1379693 w 2128754"/>
                  <a:gd name="connsiteY19" fmla="*/ 419773 h 2733575"/>
                  <a:gd name="connsiteX20" fmla="*/ 1471869 w 2128754"/>
                  <a:gd name="connsiteY20" fmla="*/ 439053 h 2733575"/>
                  <a:gd name="connsiteX21" fmla="*/ 1586494 w 2128754"/>
                  <a:gd name="connsiteY21" fmla="*/ 465729 h 2733575"/>
                  <a:gd name="connsiteX22" fmla="*/ 1761601 w 2128754"/>
                  <a:gd name="connsiteY22" fmla="*/ 511685 h 2733575"/>
                  <a:gd name="connsiteX23" fmla="*/ 1779297 w 2128754"/>
                  <a:gd name="connsiteY23" fmla="*/ 531757 h 2733575"/>
                  <a:gd name="connsiteX24" fmla="*/ 1832384 w 2128754"/>
                  <a:gd name="connsiteY24" fmla="*/ 594880 h 2733575"/>
                  <a:gd name="connsiteX25" fmla="*/ 1861964 w 2128754"/>
                  <a:gd name="connsiteY25" fmla="*/ 618915 h 2733575"/>
                  <a:gd name="connsiteX26" fmla="*/ 1876755 w 2128754"/>
                  <a:gd name="connsiteY26" fmla="*/ 632649 h 2733575"/>
                  <a:gd name="connsiteX27" fmla="*/ 1901582 w 2128754"/>
                  <a:gd name="connsiteY27" fmla="*/ 619971 h 2733575"/>
                  <a:gd name="connsiteX28" fmla="*/ 1874906 w 2128754"/>
                  <a:gd name="connsiteY28" fmla="*/ 572167 h 2733575"/>
                  <a:gd name="connsiteX29" fmla="*/ 1893130 w 2128754"/>
                  <a:gd name="connsiteY29" fmla="*/ 582203 h 2733575"/>
                  <a:gd name="connsiteX30" fmla="*/ 1923767 w 2128754"/>
                  <a:gd name="connsiteY30" fmla="*/ 616274 h 2733575"/>
                  <a:gd name="connsiteX31" fmla="*/ 1936973 w 2128754"/>
                  <a:gd name="connsiteY31" fmla="*/ 628423 h 2733575"/>
                  <a:gd name="connsiteX32" fmla="*/ 1951235 w 2128754"/>
                  <a:gd name="connsiteY32" fmla="*/ 625518 h 2733575"/>
                  <a:gd name="connsiteX33" fmla="*/ 1954932 w 2128754"/>
                  <a:gd name="connsiteY33" fmla="*/ 611255 h 2733575"/>
                  <a:gd name="connsiteX34" fmla="*/ 1909769 w 2128754"/>
                  <a:gd name="connsiteY34" fmla="*/ 543114 h 2733575"/>
                  <a:gd name="connsiteX35" fmla="*/ 1964176 w 2128754"/>
                  <a:gd name="connsiteY35" fmla="*/ 588013 h 2733575"/>
                  <a:gd name="connsiteX36" fmla="*/ 1977910 w 2128754"/>
                  <a:gd name="connsiteY36" fmla="*/ 596201 h 2733575"/>
                  <a:gd name="connsiteX37" fmla="*/ 1996662 w 2128754"/>
                  <a:gd name="connsiteY37" fmla="*/ 583259 h 2733575"/>
                  <a:gd name="connsiteX38" fmla="*/ 1985041 w 2128754"/>
                  <a:gd name="connsiteY38" fmla="*/ 557904 h 2733575"/>
                  <a:gd name="connsiteX39" fmla="*/ 1955989 w 2128754"/>
                  <a:gd name="connsiteY39" fmla="*/ 529644 h 2733575"/>
                  <a:gd name="connsiteX40" fmla="*/ 1979231 w 2128754"/>
                  <a:gd name="connsiteY40" fmla="*/ 544435 h 2733575"/>
                  <a:gd name="connsiteX41" fmla="*/ 1995342 w 2128754"/>
                  <a:gd name="connsiteY41" fmla="*/ 535983 h 2733575"/>
                  <a:gd name="connsiteX42" fmla="*/ 1976061 w 2128754"/>
                  <a:gd name="connsiteY42" fmla="*/ 501384 h 2733575"/>
                  <a:gd name="connsiteX43" fmla="*/ 1924295 w 2128754"/>
                  <a:gd name="connsiteY43" fmla="*/ 463088 h 2733575"/>
                  <a:gd name="connsiteX44" fmla="*/ 1840571 w 2128754"/>
                  <a:gd name="connsiteY44" fmla="*/ 420301 h 2733575"/>
                  <a:gd name="connsiteX45" fmla="*/ 1821819 w 2128754"/>
                  <a:gd name="connsiteY45" fmla="*/ 410793 h 2733575"/>
                  <a:gd name="connsiteX46" fmla="*/ 1787748 w 2128754"/>
                  <a:gd name="connsiteY46" fmla="*/ 397323 h 2733575"/>
                  <a:gd name="connsiteX47" fmla="*/ 1754470 w 2128754"/>
                  <a:gd name="connsiteY47" fmla="*/ 391777 h 2733575"/>
                  <a:gd name="connsiteX48" fmla="*/ 1692404 w 2128754"/>
                  <a:gd name="connsiteY48" fmla="*/ 366158 h 2733575"/>
                  <a:gd name="connsiteX49" fmla="*/ 1596530 w 2128754"/>
                  <a:gd name="connsiteY49" fmla="*/ 330767 h 2733575"/>
                  <a:gd name="connsiteX50" fmla="*/ 1518089 w 2128754"/>
                  <a:gd name="connsiteY50" fmla="*/ 303299 h 2733575"/>
                  <a:gd name="connsiteX51" fmla="*/ 1419046 w 2128754"/>
                  <a:gd name="connsiteY51" fmla="*/ 285075 h 2733575"/>
                  <a:gd name="connsiteX52" fmla="*/ 1305741 w 2128754"/>
                  <a:gd name="connsiteY52" fmla="*/ 275831 h 2733575"/>
                  <a:gd name="connsiteX53" fmla="*/ 1162064 w 2128754"/>
                  <a:gd name="connsiteY53" fmla="*/ 266851 h 2733575"/>
                  <a:gd name="connsiteX54" fmla="*/ 1117693 w 2128754"/>
                  <a:gd name="connsiteY54" fmla="*/ 264210 h 2733575"/>
                  <a:gd name="connsiteX55" fmla="*/ 1070680 w 2128754"/>
                  <a:gd name="connsiteY55" fmla="*/ 255230 h 2733575"/>
                  <a:gd name="connsiteX56" fmla="*/ 952357 w 2128754"/>
                  <a:gd name="connsiteY56" fmla="*/ 272134 h 2733575"/>
                  <a:gd name="connsiteX57" fmla="*/ 906930 w 2128754"/>
                  <a:gd name="connsiteY57" fmla="*/ 287452 h 2733575"/>
                  <a:gd name="connsiteX58" fmla="*/ 870218 w 2128754"/>
                  <a:gd name="connsiteY58" fmla="*/ 291414 h 2733575"/>
                  <a:gd name="connsiteX59" fmla="*/ 835883 w 2128754"/>
                  <a:gd name="connsiteY59" fmla="*/ 291414 h 2733575"/>
                  <a:gd name="connsiteX60" fmla="*/ 824791 w 2128754"/>
                  <a:gd name="connsiteY60" fmla="*/ 288245 h 2733575"/>
                  <a:gd name="connsiteX61" fmla="*/ 811585 w 2128754"/>
                  <a:gd name="connsiteY61" fmla="*/ 246515 h 2733575"/>
                  <a:gd name="connsiteX62" fmla="*/ 810528 w 2128754"/>
                  <a:gd name="connsiteY62" fmla="*/ 228555 h 2733575"/>
                  <a:gd name="connsiteX63" fmla="*/ 813434 w 2128754"/>
                  <a:gd name="connsiteY63" fmla="*/ 176525 h 2733575"/>
                  <a:gd name="connsiteX64" fmla="*/ 769327 w 2128754"/>
                  <a:gd name="connsiteY64" fmla="*/ 48958 h 2733575"/>
                  <a:gd name="connsiteX65" fmla="*/ 699865 w 2128754"/>
                  <a:gd name="connsiteY65" fmla="*/ 5643 h 2733575"/>
                  <a:gd name="connsiteX66" fmla="*/ 564639 w 2128754"/>
                  <a:gd name="connsiteY66" fmla="*/ 24659 h 2733575"/>
                  <a:gd name="connsiteX67" fmla="*/ 493592 w 2128754"/>
                  <a:gd name="connsiteY67" fmla="*/ 90688 h 2733575"/>
                  <a:gd name="connsiteX68" fmla="*/ 485405 w 2128754"/>
                  <a:gd name="connsiteY68" fmla="*/ 139813 h 2733575"/>
                  <a:gd name="connsiteX69" fmla="*/ 494121 w 2128754"/>
                  <a:gd name="connsiteY69" fmla="*/ 164904 h 2733575"/>
                  <a:gd name="connsiteX70" fmla="*/ 493064 w 2128754"/>
                  <a:gd name="connsiteY70" fmla="*/ 192900 h 2733575"/>
                  <a:gd name="connsiteX71" fmla="*/ 499139 w 2128754"/>
                  <a:gd name="connsiteY71" fmla="*/ 235422 h 2733575"/>
                  <a:gd name="connsiteX72" fmla="*/ 503629 w 2128754"/>
                  <a:gd name="connsiteY72" fmla="*/ 284811 h 2733575"/>
                  <a:gd name="connsiteX73" fmla="*/ 506270 w 2128754"/>
                  <a:gd name="connsiteY73" fmla="*/ 312279 h 2733575"/>
                  <a:gd name="connsiteX74" fmla="*/ 530040 w 2128754"/>
                  <a:gd name="connsiteY74" fmla="*/ 326541 h 2733575"/>
                  <a:gd name="connsiteX75" fmla="*/ 536115 w 2128754"/>
                  <a:gd name="connsiteY75" fmla="*/ 341595 h 2733575"/>
                  <a:gd name="connsiteX76" fmla="*/ 559092 w 2128754"/>
                  <a:gd name="connsiteY76" fmla="*/ 340803 h 2733575"/>
                  <a:gd name="connsiteX77" fmla="*/ 540605 w 2128754"/>
                  <a:gd name="connsiteY77" fmla="*/ 356650 h 2733575"/>
                  <a:gd name="connsiteX78" fmla="*/ 547471 w 2128754"/>
                  <a:gd name="connsiteY78" fmla="*/ 392305 h 2733575"/>
                  <a:gd name="connsiteX79" fmla="*/ 578637 w 2128754"/>
                  <a:gd name="connsiteY79" fmla="*/ 418453 h 2733575"/>
                  <a:gd name="connsiteX80" fmla="*/ 602671 w 2128754"/>
                  <a:gd name="connsiteY80" fmla="*/ 413434 h 2733575"/>
                  <a:gd name="connsiteX81" fmla="*/ 644401 w 2128754"/>
                  <a:gd name="connsiteY81" fmla="*/ 404983 h 2733575"/>
                  <a:gd name="connsiteX82" fmla="*/ 673718 w 2128754"/>
                  <a:gd name="connsiteY82" fmla="*/ 420301 h 2733575"/>
                  <a:gd name="connsiteX83" fmla="*/ 689829 w 2128754"/>
                  <a:gd name="connsiteY83" fmla="*/ 463880 h 2733575"/>
                  <a:gd name="connsiteX84" fmla="*/ 682698 w 2128754"/>
                  <a:gd name="connsiteY84" fmla="*/ 481312 h 2733575"/>
                  <a:gd name="connsiteX85" fmla="*/ 665794 w 2128754"/>
                  <a:gd name="connsiteY85" fmla="*/ 492140 h 2733575"/>
                  <a:gd name="connsiteX86" fmla="*/ 544038 w 2128754"/>
                  <a:gd name="connsiteY86" fmla="*/ 652457 h 2733575"/>
                  <a:gd name="connsiteX87" fmla="*/ 509703 w 2128754"/>
                  <a:gd name="connsiteY87" fmla="*/ 717693 h 2733575"/>
                  <a:gd name="connsiteX88" fmla="*/ 502836 w 2128754"/>
                  <a:gd name="connsiteY88" fmla="*/ 738822 h 2733575"/>
                  <a:gd name="connsiteX89" fmla="*/ 499931 w 2128754"/>
                  <a:gd name="connsiteY89" fmla="*/ 752028 h 2733575"/>
                  <a:gd name="connsiteX90" fmla="*/ 468766 w 2128754"/>
                  <a:gd name="connsiteY90" fmla="*/ 806699 h 2733575"/>
                  <a:gd name="connsiteX91" fmla="*/ 448429 w 2128754"/>
                  <a:gd name="connsiteY91" fmla="*/ 813831 h 2733575"/>
                  <a:gd name="connsiteX92" fmla="*/ 358894 w 2128754"/>
                  <a:gd name="connsiteY92" fmla="*/ 779760 h 2733575"/>
                  <a:gd name="connsiteX93" fmla="*/ 326408 w 2128754"/>
                  <a:gd name="connsiteY93" fmla="*/ 759951 h 2733575"/>
                  <a:gd name="connsiteX94" fmla="*/ 243213 w 2128754"/>
                  <a:gd name="connsiteY94" fmla="*/ 672794 h 2733575"/>
                  <a:gd name="connsiteX95" fmla="*/ 237138 w 2128754"/>
                  <a:gd name="connsiteY95" fmla="*/ 648231 h 2733575"/>
                  <a:gd name="connsiteX96" fmla="*/ 246646 w 2128754"/>
                  <a:gd name="connsiteY96" fmla="*/ 570318 h 2733575"/>
                  <a:gd name="connsiteX97" fmla="*/ 259852 w 2128754"/>
                  <a:gd name="connsiteY97" fmla="*/ 533606 h 2733575"/>
                  <a:gd name="connsiteX98" fmla="*/ 264342 w 2128754"/>
                  <a:gd name="connsiteY98" fmla="*/ 519344 h 2733575"/>
                  <a:gd name="connsiteX99" fmla="*/ 248759 w 2128754"/>
                  <a:gd name="connsiteY99" fmla="*/ 510100 h 2733575"/>
                  <a:gd name="connsiteX100" fmla="*/ 204124 w 2128754"/>
                  <a:gd name="connsiteY100" fmla="*/ 543906 h 2733575"/>
                  <a:gd name="connsiteX101" fmla="*/ 200955 w 2128754"/>
                  <a:gd name="connsiteY101" fmla="*/ 559225 h 2733575"/>
                  <a:gd name="connsiteX102" fmla="*/ 165563 w 2128754"/>
                  <a:gd name="connsiteY102" fmla="*/ 508251 h 2733575"/>
                  <a:gd name="connsiteX103" fmla="*/ 130700 w 2128754"/>
                  <a:gd name="connsiteY103" fmla="*/ 449882 h 2733575"/>
                  <a:gd name="connsiteX104" fmla="*/ 105345 w 2128754"/>
                  <a:gd name="connsiteY104" fmla="*/ 431394 h 2733575"/>
                  <a:gd name="connsiteX105" fmla="*/ 94517 w 2128754"/>
                  <a:gd name="connsiteY105" fmla="*/ 450410 h 2733575"/>
                  <a:gd name="connsiteX106" fmla="*/ 113005 w 2128754"/>
                  <a:gd name="connsiteY106" fmla="*/ 495045 h 2733575"/>
                  <a:gd name="connsiteX107" fmla="*/ 80255 w 2128754"/>
                  <a:gd name="connsiteY107" fmla="*/ 439053 h 2733575"/>
                  <a:gd name="connsiteX108" fmla="*/ 58333 w 2128754"/>
                  <a:gd name="connsiteY108" fmla="*/ 437205 h 2733575"/>
                  <a:gd name="connsiteX109" fmla="*/ 53843 w 2128754"/>
                  <a:gd name="connsiteY109" fmla="*/ 455428 h 2733575"/>
                  <a:gd name="connsiteX110" fmla="*/ 61503 w 2128754"/>
                  <a:gd name="connsiteY110" fmla="*/ 474180 h 2733575"/>
                  <a:gd name="connsiteX111" fmla="*/ 81047 w 2128754"/>
                  <a:gd name="connsiteY111" fmla="*/ 513269 h 2733575"/>
                  <a:gd name="connsiteX112" fmla="*/ 57541 w 2128754"/>
                  <a:gd name="connsiteY112" fmla="*/ 473916 h 2733575"/>
                  <a:gd name="connsiteX113" fmla="*/ 37996 w 2128754"/>
                  <a:gd name="connsiteY113" fmla="*/ 463352 h 2733575"/>
                  <a:gd name="connsiteX114" fmla="*/ 31658 w 2128754"/>
                  <a:gd name="connsiteY114" fmla="*/ 484745 h 2733575"/>
                  <a:gd name="connsiteX115" fmla="*/ 49882 w 2128754"/>
                  <a:gd name="connsiteY115" fmla="*/ 525154 h 2733575"/>
                  <a:gd name="connsiteX116" fmla="*/ 76029 w 2128754"/>
                  <a:gd name="connsiteY116" fmla="*/ 568997 h 2733575"/>
                  <a:gd name="connsiteX117" fmla="*/ 76029 w 2128754"/>
                  <a:gd name="connsiteY117" fmla="*/ 581939 h 2733575"/>
                  <a:gd name="connsiteX118" fmla="*/ 63351 w 2128754"/>
                  <a:gd name="connsiteY118" fmla="*/ 580618 h 2733575"/>
                  <a:gd name="connsiteX119" fmla="*/ 25055 w 2128754"/>
                  <a:gd name="connsiteY119" fmla="*/ 548396 h 2733575"/>
                  <a:gd name="connsiteX120" fmla="*/ 3926 w 2128754"/>
                  <a:gd name="connsiteY120" fmla="*/ 546548 h 2733575"/>
                  <a:gd name="connsiteX121" fmla="*/ 4454 w 2128754"/>
                  <a:gd name="connsiteY121" fmla="*/ 566092 h 2733575"/>
                  <a:gd name="connsiteX122" fmla="*/ 71803 w 2128754"/>
                  <a:gd name="connsiteY122" fmla="*/ 628951 h 2733575"/>
                  <a:gd name="connsiteX123" fmla="*/ 106930 w 2128754"/>
                  <a:gd name="connsiteY123" fmla="*/ 675699 h 2733575"/>
                  <a:gd name="connsiteX124" fmla="*/ 127267 w 2128754"/>
                  <a:gd name="connsiteY124" fmla="*/ 700262 h 2733575"/>
                  <a:gd name="connsiteX125" fmla="*/ 203860 w 2128754"/>
                  <a:gd name="connsiteY125" fmla="*/ 792701 h 2733575"/>
                  <a:gd name="connsiteX126" fmla="*/ 347538 w 2128754"/>
                  <a:gd name="connsiteY126" fmla="*/ 959621 h 2733575"/>
                  <a:gd name="connsiteX127" fmla="*/ 424659 w 2128754"/>
                  <a:gd name="connsiteY127" fmla="*/ 1021688 h 2733575"/>
                  <a:gd name="connsiteX128" fmla="*/ 484612 w 2128754"/>
                  <a:gd name="connsiteY128" fmla="*/ 1023008 h 2733575"/>
                  <a:gd name="connsiteX129" fmla="*/ 490423 w 2128754"/>
                  <a:gd name="connsiteY129" fmla="*/ 1018518 h 2733575"/>
                  <a:gd name="connsiteX130" fmla="*/ 545887 w 2128754"/>
                  <a:gd name="connsiteY130" fmla="*/ 967280 h 2733575"/>
                  <a:gd name="connsiteX131" fmla="*/ 621687 w 2128754"/>
                  <a:gd name="connsiteY131" fmla="*/ 890688 h 2733575"/>
                  <a:gd name="connsiteX132" fmla="*/ 695903 w 2128754"/>
                  <a:gd name="connsiteY132" fmla="*/ 810133 h 2733575"/>
                  <a:gd name="connsiteX133" fmla="*/ 702506 w 2128754"/>
                  <a:gd name="connsiteY133" fmla="*/ 811189 h 2733575"/>
                  <a:gd name="connsiteX134" fmla="*/ 717825 w 2128754"/>
                  <a:gd name="connsiteY134" fmla="*/ 835488 h 2733575"/>
                  <a:gd name="connsiteX135" fmla="*/ 767214 w 2128754"/>
                  <a:gd name="connsiteY135" fmla="*/ 925022 h 2733575"/>
                  <a:gd name="connsiteX136" fmla="*/ 835619 w 2128754"/>
                  <a:gd name="connsiteY136" fmla="*/ 1055230 h 2733575"/>
                  <a:gd name="connsiteX137" fmla="*/ 845391 w 2128754"/>
                  <a:gd name="connsiteY137" fmla="*/ 1076623 h 2733575"/>
                  <a:gd name="connsiteX138" fmla="*/ 859654 w 2128754"/>
                  <a:gd name="connsiteY138" fmla="*/ 1163253 h 2733575"/>
                  <a:gd name="connsiteX139" fmla="*/ 847504 w 2128754"/>
                  <a:gd name="connsiteY139" fmla="*/ 1180156 h 2733575"/>
                  <a:gd name="connsiteX140" fmla="*/ 759819 w 2128754"/>
                  <a:gd name="connsiteY140" fmla="*/ 1202077 h 2733575"/>
                  <a:gd name="connsiteX141" fmla="*/ 648891 w 2128754"/>
                  <a:gd name="connsiteY141" fmla="*/ 1242487 h 2733575"/>
                  <a:gd name="connsiteX142" fmla="*/ 538492 w 2128754"/>
                  <a:gd name="connsiteY142" fmla="*/ 1287650 h 2733575"/>
                  <a:gd name="connsiteX143" fmla="*/ 429413 w 2128754"/>
                  <a:gd name="connsiteY143" fmla="*/ 1349981 h 2733575"/>
                  <a:gd name="connsiteX144" fmla="*/ 387155 w 2128754"/>
                  <a:gd name="connsiteY144" fmla="*/ 1467511 h 2733575"/>
                  <a:gd name="connsiteX145" fmla="*/ 428884 w 2128754"/>
                  <a:gd name="connsiteY145" fmla="*/ 1563649 h 2733575"/>
                  <a:gd name="connsiteX146" fmla="*/ 659456 w 2128754"/>
                  <a:gd name="connsiteY146" fmla="*/ 1879793 h 2733575"/>
                  <a:gd name="connsiteX147" fmla="*/ 680321 w 2128754"/>
                  <a:gd name="connsiteY147" fmla="*/ 1909373 h 2733575"/>
                  <a:gd name="connsiteX148" fmla="*/ 721522 w 2128754"/>
                  <a:gd name="connsiteY148" fmla="*/ 1998380 h 2733575"/>
                  <a:gd name="connsiteX149" fmla="*/ 720994 w 2128754"/>
                  <a:gd name="connsiteY149" fmla="*/ 2001021 h 2733575"/>
                  <a:gd name="connsiteX150" fmla="*/ 717825 w 2128754"/>
                  <a:gd name="connsiteY150" fmla="*/ 1998380 h 2733575"/>
                  <a:gd name="connsiteX151" fmla="*/ 676359 w 2128754"/>
                  <a:gd name="connsiteY151" fmla="*/ 1953745 h 2733575"/>
                  <a:gd name="connsiteX152" fmla="*/ 666587 w 2128754"/>
                  <a:gd name="connsiteY152" fmla="*/ 1952952 h 2733575"/>
                  <a:gd name="connsiteX153" fmla="*/ 666058 w 2128754"/>
                  <a:gd name="connsiteY153" fmla="*/ 1962724 h 2733575"/>
                  <a:gd name="connsiteX154" fmla="*/ 673982 w 2128754"/>
                  <a:gd name="connsiteY154" fmla="*/ 1971176 h 2733575"/>
                  <a:gd name="connsiteX155" fmla="*/ 682962 w 2128754"/>
                  <a:gd name="connsiteY155" fmla="*/ 1978571 h 2733575"/>
                  <a:gd name="connsiteX156" fmla="*/ 707788 w 2128754"/>
                  <a:gd name="connsiteY156" fmla="*/ 2020829 h 2733575"/>
                  <a:gd name="connsiteX157" fmla="*/ 702770 w 2128754"/>
                  <a:gd name="connsiteY157" fmla="*/ 2048297 h 2733575"/>
                  <a:gd name="connsiteX158" fmla="*/ 671869 w 2128754"/>
                  <a:gd name="connsiteY158" fmla="*/ 2054372 h 2733575"/>
                  <a:gd name="connsiteX159" fmla="*/ 614556 w 2128754"/>
                  <a:gd name="connsiteY159" fmla="*/ 2038789 h 2733575"/>
                  <a:gd name="connsiteX160" fmla="*/ 604520 w 2128754"/>
                  <a:gd name="connsiteY160" fmla="*/ 2041958 h 2733575"/>
                  <a:gd name="connsiteX161" fmla="*/ 611387 w 2128754"/>
                  <a:gd name="connsiteY161" fmla="*/ 2051731 h 2733575"/>
                  <a:gd name="connsiteX162" fmla="*/ 690621 w 2128754"/>
                  <a:gd name="connsiteY162" fmla="*/ 2074708 h 2733575"/>
                  <a:gd name="connsiteX163" fmla="*/ 677415 w 2128754"/>
                  <a:gd name="connsiteY163" fmla="*/ 2096630 h 2733575"/>
                  <a:gd name="connsiteX164" fmla="*/ 669492 w 2128754"/>
                  <a:gd name="connsiteY164" fmla="*/ 2117231 h 2733575"/>
                  <a:gd name="connsiteX165" fmla="*/ 635157 w 2128754"/>
                  <a:gd name="connsiteY165" fmla="*/ 2169261 h 2733575"/>
                  <a:gd name="connsiteX166" fmla="*/ 552754 w 2128754"/>
                  <a:gd name="connsiteY166" fmla="*/ 2205709 h 2733575"/>
                  <a:gd name="connsiteX167" fmla="*/ 533738 w 2128754"/>
                  <a:gd name="connsiteY167" fmla="*/ 2242157 h 2733575"/>
                  <a:gd name="connsiteX168" fmla="*/ 563846 w 2128754"/>
                  <a:gd name="connsiteY168" fmla="*/ 2267511 h 2733575"/>
                  <a:gd name="connsiteX169" fmla="*/ 710429 w 2128754"/>
                  <a:gd name="connsiteY169" fmla="*/ 2254042 h 2733575"/>
                  <a:gd name="connsiteX170" fmla="*/ 773553 w 2128754"/>
                  <a:gd name="connsiteY170" fmla="*/ 2231856 h 2733575"/>
                  <a:gd name="connsiteX171" fmla="*/ 921984 w 2128754"/>
                  <a:gd name="connsiteY171" fmla="*/ 2178769 h 2733575"/>
                  <a:gd name="connsiteX172" fmla="*/ 972430 w 2128754"/>
                  <a:gd name="connsiteY172" fmla="*/ 2151566 h 2733575"/>
                  <a:gd name="connsiteX173" fmla="*/ 989333 w 2128754"/>
                  <a:gd name="connsiteY173" fmla="*/ 2134398 h 2733575"/>
                  <a:gd name="connsiteX174" fmla="*/ 987749 w 2128754"/>
                  <a:gd name="connsiteY174" fmla="*/ 2115382 h 2733575"/>
                  <a:gd name="connsiteX175" fmla="*/ 952093 w 2128754"/>
                  <a:gd name="connsiteY175" fmla="*/ 2063616 h 2733575"/>
                  <a:gd name="connsiteX176" fmla="*/ 923041 w 2128754"/>
                  <a:gd name="connsiteY176" fmla="*/ 2023735 h 2733575"/>
                  <a:gd name="connsiteX177" fmla="*/ 889763 w 2128754"/>
                  <a:gd name="connsiteY177" fmla="*/ 1990984 h 2733575"/>
                  <a:gd name="connsiteX178" fmla="*/ 858861 w 2128754"/>
                  <a:gd name="connsiteY178" fmla="*/ 1947142 h 2733575"/>
                  <a:gd name="connsiteX179" fmla="*/ 821093 w 2128754"/>
                  <a:gd name="connsiteY179" fmla="*/ 1882170 h 2733575"/>
                  <a:gd name="connsiteX180" fmla="*/ 759555 w 2128754"/>
                  <a:gd name="connsiteY180" fmla="*/ 1770186 h 2733575"/>
                  <a:gd name="connsiteX181" fmla="*/ 725748 w 2128754"/>
                  <a:gd name="connsiteY181" fmla="*/ 1675105 h 2733575"/>
                  <a:gd name="connsiteX182" fmla="*/ 709109 w 2128754"/>
                  <a:gd name="connsiteY182" fmla="*/ 1620961 h 2733575"/>
                  <a:gd name="connsiteX183" fmla="*/ 643609 w 2128754"/>
                  <a:gd name="connsiteY183" fmla="*/ 1517165 h 2733575"/>
                  <a:gd name="connsiteX184" fmla="*/ 635949 w 2128754"/>
                  <a:gd name="connsiteY184" fmla="*/ 1507128 h 2733575"/>
                  <a:gd name="connsiteX185" fmla="*/ 792041 w 2128754"/>
                  <a:gd name="connsiteY185" fmla="*/ 1524560 h 2733575"/>
                  <a:gd name="connsiteX186" fmla="*/ 990654 w 2128754"/>
                  <a:gd name="connsiteY186" fmla="*/ 1507393 h 2733575"/>
                  <a:gd name="connsiteX187" fmla="*/ 1002275 w 2128754"/>
                  <a:gd name="connsiteY187" fmla="*/ 1512939 h 2733575"/>
                  <a:gd name="connsiteX188" fmla="*/ 1039779 w 2128754"/>
                  <a:gd name="connsiteY188" fmla="*/ 1572893 h 2733575"/>
                  <a:gd name="connsiteX189" fmla="*/ 1190852 w 2128754"/>
                  <a:gd name="connsiteY189" fmla="*/ 1758036 h 2733575"/>
                  <a:gd name="connsiteX190" fmla="*/ 1274840 w 2128754"/>
                  <a:gd name="connsiteY190" fmla="*/ 1858664 h 2733575"/>
                  <a:gd name="connsiteX191" fmla="*/ 1320268 w 2128754"/>
                  <a:gd name="connsiteY191" fmla="*/ 1932087 h 2733575"/>
                  <a:gd name="connsiteX192" fmla="*/ 1398709 w 2128754"/>
                  <a:gd name="connsiteY192" fmla="*/ 1997323 h 2733575"/>
                  <a:gd name="connsiteX193" fmla="*/ 1443873 w 2128754"/>
                  <a:gd name="connsiteY193" fmla="*/ 2022678 h 2733575"/>
                  <a:gd name="connsiteX194" fmla="*/ 1702440 w 2128754"/>
                  <a:gd name="connsiteY194" fmla="*/ 2235554 h 2733575"/>
                  <a:gd name="connsiteX195" fmla="*/ 1842156 w 2128754"/>
                  <a:gd name="connsiteY195" fmla="*/ 2380024 h 2733575"/>
                  <a:gd name="connsiteX196" fmla="*/ 1847438 w 2128754"/>
                  <a:gd name="connsiteY196" fmla="*/ 2389004 h 2733575"/>
                  <a:gd name="connsiteX197" fmla="*/ 1845589 w 2128754"/>
                  <a:gd name="connsiteY197" fmla="*/ 2389796 h 2733575"/>
                  <a:gd name="connsiteX198" fmla="*/ 1818914 w 2128754"/>
                  <a:gd name="connsiteY198" fmla="*/ 2401681 h 2733575"/>
                  <a:gd name="connsiteX199" fmla="*/ 1828950 w 2128754"/>
                  <a:gd name="connsiteY199" fmla="*/ 2426244 h 2733575"/>
                  <a:gd name="connsiteX200" fmla="*/ 1847702 w 2128754"/>
                  <a:gd name="connsiteY200" fmla="*/ 2447637 h 2733575"/>
                  <a:gd name="connsiteX201" fmla="*/ 1852192 w 2128754"/>
                  <a:gd name="connsiteY201" fmla="*/ 2453447 h 2733575"/>
                  <a:gd name="connsiteX202" fmla="*/ 1872001 w 2128754"/>
                  <a:gd name="connsiteY202" fmla="*/ 2491480 h 2733575"/>
                  <a:gd name="connsiteX203" fmla="*/ 1882301 w 2128754"/>
                  <a:gd name="connsiteY203" fmla="*/ 2536907 h 2733575"/>
                  <a:gd name="connsiteX204" fmla="*/ 1910825 w 2128754"/>
                  <a:gd name="connsiteY204" fmla="*/ 2545887 h 2733575"/>
                  <a:gd name="connsiteX205" fmla="*/ 1916372 w 2128754"/>
                  <a:gd name="connsiteY205" fmla="*/ 2544831 h 2733575"/>
                  <a:gd name="connsiteX206" fmla="*/ 1922711 w 2128754"/>
                  <a:gd name="connsiteY206" fmla="*/ 2571770 h 2733575"/>
                  <a:gd name="connsiteX207" fmla="*/ 1931690 w 2128754"/>
                  <a:gd name="connsiteY207" fmla="*/ 2609802 h 2733575"/>
                  <a:gd name="connsiteX208" fmla="*/ 1919277 w 2128754"/>
                  <a:gd name="connsiteY208" fmla="*/ 2660248 h 2733575"/>
                  <a:gd name="connsiteX209" fmla="*/ 1909241 w 2128754"/>
                  <a:gd name="connsiteY209" fmla="*/ 2693791 h 2733575"/>
                  <a:gd name="connsiteX210" fmla="*/ 1925616 w 2128754"/>
                  <a:gd name="connsiteY210" fmla="*/ 2734464 h 2733575"/>
                  <a:gd name="connsiteX211" fmla="*/ 1949914 w 2128754"/>
                  <a:gd name="connsiteY211" fmla="*/ 2734464 h 2733575"/>
                  <a:gd name="connsiteX212" fmla="*/ 1965761 w 2128754"/>
                  <a:gd name="connsiteY212" fmla="*/ 2728654 h 2733575"/>
                  <a:gd name="connsiteX213" fmla="*/ 2012773 w 2128754"/>
                  <a:gd name="connsiteY213" fmla="*/ 2682698 h 2733575"/>
                  <a:gd name="connsiteX214" fmla="*/ 2044467 w 2128754"/>
                  <a:gd name="connsiteY214" fmla="*/ 2620103 h 2733575"/>
                  <a:gd name="connsiteX215" fmla="*/ 2072199 w 2128754"/>
                  <a:gd name="connsiteY215" fmla="*/ 2538492 h 2733575"/>
                  <a:gd name="connsiteX216" fmla="*/ 2104685 w 2128754"/>
                  <a:gd name="connsiteY216" fmla="*/ 2409604 h 2733575"/>
                  <a:gd name="connsiteX217" fmla="*/ 2128455 w 2128754"/>
                  <a:gd name="connsiteY217" fmla="*/ 2306600 h 2733575"/>
                  <a:gd name="connsiteX218" fmla="*/ 2029941 w 2128754"/>
                  <a:gd name="connsiteY218" fmla="*/ 2268832 h 2733575"/>
                  <a:gd name="connsiteX219" fmla="*/ 65200 w 2128754"/>
                  <a:gd name="connsiteY219" fmla="*/ 483689 h 2733575"/>
                  <a:gd name="connsiteX220" fmla="*/ 67841 w 2128754"/>
                  <a:gd name="connsiteY220" fmla="*/ 488179 h 2733575"/>
                  <a:gd name="connsiteX221" fmla="*/ 65200 w 2128754"/>
                  <a:gd name="connsiteY221" fmla="*/ 483689 h 2733575"/>
                  <a:gd name="connsiteX222" fmla="*/ 1847966 w 2128754"/>
                  <a:gd name="connsiteY222" fmla="*/ 2414094 h 2733575"/>
                  <a:gd name="connsiteX223" fmla="*/ 1835817 w 2128754"/>
                  <a:gd name="connsiteY223" fmla="*/ 2408284 h 2733575"/>
                  <a:gd name="connsiteX224" fmla="*/ 1837666 w 2128754"/>
                  <a:gd name="connsiteY224" fmla="*/ 2406435 h 2733575"/>
                  <a:gd name="connsiteX225" fmla="*/ 1849815 w 2128754"/>
                  <a:gd name="connsiteY225" fmla="*/ 2413566 h 2733575"/>
                  <a:gd name="connsiteX226" fmla="*/ 1847966 w 2128754"/>
                  <a:gd name="connsiteY226" fmla="*/ 2414094 h 2733575"/>
                  <a:gd name="connsiteX227" fmla="*/ 1891017 w 2128754"/>
                  <a:gd name="connsiteY227" fmla="*/ 2500724 h 2733575"/>
                  <a:gd name="connsiteX228" fmla="*/ 1901846 w 2128754"/>
                  <a:gd name="connsiteY228" fmla="*/ 2530833 h 2733575"/>
                  <a:gd name="connsiteX229" fmla="*/ 1891017 w 2128754"/>
                  <a:gd name="connsiteY229" fmla="*/ 2500724 h 273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</a:cxnLst>
                <a:rect l="l" t="t" r="r" b="b"/>
                <a:pathLst>
                  <a:path w="2128754" h="2733575">
                    <a:moveTo>
                      <a:pt x="2029941" y="2268832"/>
                    </a:moveTo>
                    <a:cubicBezTo>
                      <a:pt x="2003529" y="2269889"/>
                      <a:pt x="1980816" y="2268040"/>
                      <a:pt x="1955197" y="2263814"/>
                    </a:cubicBezTo>
                    <a:cubicBezTo>
                      <a:pt x="1946481" y="2262229"/>
                      <a:pt x="1939878" y="2258532"/>
                      <a:pt x="1933803" y="2252457"/>
                    </a:cubicBezTo>
                    <a:cubicBezTo>
                      <a:pt x="1907920" y="2226310"/>
                      <a:pt x="1881509" y="2200427"/>
                      <a:pt x="1854833" y="2174808"/>
                    </a:cubicBezTo>
                    <a:cubicBezTo>
                      <a:pt x="1832120" y="2153150"/>
                      <a:pt x="1812311" y="2129116"/>
                      <a:pt x="1794351" y="2103233"/>
                    </a:cubicBezTo>
                    <a:cubicBezTo>
                      <a:pt x="1765299" y="2060975"/>
                      <a:pt x="1734398" y="2020037"/>
                      <a:pt x="1701383" y="1980948"/>
                    </a:cubicBezTo>
                    <a:cubicBezTo>
                      <a:pt x="1658597" y="1930503"/>
                      <a:pt x="1608151" y="1889301"/>
                      <a:pt x="1548990" y="1859192"/>
                    </a:cubicBezTo>
                    <a:cubicBezTo>
                      <a:pt x="1535520" y="1852325"/>
                      <a:pt x="1526540" y="1843081"/>
                      <a:pt x="1519937" y="1828555"/>
                    </a:cubicBezTo>
                    <a:cubicBezTo>
                      <a:pt x="1464474" y="1705742"/>
                      <a:pt x="1396860" y="1589268"/>
                      <a:pt x="1328983" y="1473058"/>
                    </a:cubicBezTo>
                    <a:cubicBezTo>
                      <a:pt x="1324758" y="1465927"/>
                      <a:pt x="1323965" y="1459852"/>
                      <a:pt x="1325550" y="1451929"/>
                    </a:cubicBezTo>
                    <a:cubicBezTo>
                      <a:pt x="1335322" y="1406501"/>
                      <a:pt x="1344830" y="1360810"/>
                      <a:pt x="1346943" y="1314062"/>
                    </a:cubicBezTo>
                    <a:cubicBezTo>
                      <a:pt x="1348792" y="1274180"/>
                      <a:pt x="1341397" y="1236412"/>
                      <a:pt x="1322116" y="1201021"/>
                    </a:cubicBezTo>
                    <a:cubicBezTo>
                      <a:pt x="1304949" y="1169591"/>
                      <a:pt x="1283556" y="1141331"/>
                      <a:pt x="1262955" y="1112543"/>
                    </a:cubicBezTo>
                    <a:cubicBezTo>
                      <a:pt x="1240505" y="1081378"/>
                      <a:pt x="1218320" y="1049948"/>
                      <a:pt x="1203001" y="1014293"/>
                    </a:cubicBezTo>
                    <a:cubicBezTo>
                      <a:pt x="1165233" y="925286"/>
                      <a:pt x="1146745" y="831526"/>
                      <a:pt x="1137765" y="736181"/>
                    </a:cubicBezTo>
                    <a:cubicBezTo>
                      <a:pt x="1129578" y="649816"/>
                      <a:pt x="1136709" y="562659"/>
                      <a:pt x="1138558" y="476029"/>
                    </a:cubicBezTo>
                    <a:cubicBezTo>
                      <a:pt x="1138558" y="471011"/>
                      <a:pt x="1140406" y="468898"/>
                      <a:pt x="1145160" y="468370"/>
                    </a:cubicBezTo>
                    <a:cubicBezTo>
                      <a:pt x="1183457" y="465729"/>
                      <a:pt x="1220961" y="455957"/>
                      <a:pt x="1258729" y="450410"/>
                    </a:cubicBezTo>
                    <a:cubicBezTo>
                      <a:pt x="1294649" y="445392"/>
                      <a:pt x="1330568" y="440902"/>
                      <a:pt x="1363054" y="422678"/>
                    </a:cubicBezTo>
                    <a:cubicBezTo>
                      <a:pt x="1368336" y="419773"/>
                      <a:pt x="1373883" y="419509"/>
                      <a:pt x="1379693" y="419773"/>
                    </a:cubicBezTo>
                    <a:cubicBezTo>
                      <a:pt x="1411651" y="420830"/>
                      <a:pt x="1442552" y="425584"/>
                      <a:pt x="1471869" y="439053"/>
                    </a:cubicBezTo>
                    <a:cubicBezTo>
                      <a:pt x="1508052" y="455693"/>
                      <a:pt x="1546613" y="463880"/>
                      <a:pt x="1586494" y="465729"/>
                    </a:cubicBezTo>
                    <a:cubicBezTo>
                      <a:pt x="1648297" y="468634"/>
                      <a:pt x="1708250" y="476557"/>
                      <a:pt x="1761601" y="511685"/>
                    </a:cubicBezTo>
                    <a:cubicBezTo>
                      <a:pt x="1769789" y="516967"/>
                      <a:pt x="1775863" y="522249"/>
                      <a:pt x="1779297" y="531757"/>
                    </a:cubicBezTo>
                    <a:cubicBezTo>
                      <a:pt x="1789069" y="559225"/>
                      <a:pt x="1806765" y="580618"/>
                      <a:pt x="1832384" y="594880"/>
                    </a:cubicBezTo>
                    <a:cubicBezTo>
                      <a:pt x="1843741" y="601219"/>
                      <a:pt x="1853777" y="608878"/>
                      <a:pt x="1861964" y="618915"/>
                    </a:cubicBezTo>
                    <a:cubicBezTo>
                      <a:pt x="1866190" y="624197"/>
                      <a:pt x="1870680" y="629215"/>
                      <a:pt x="1876755" y="632649"/>
                    </a:cubicBezTo>
                    <a:cubicBezTo>
                      <a:pt x="1889696" y="639780"/>
                      <a:pt x="1900261" y="634497"/>
                      <a:pt x="1901582" y="619971"/>
                    </a:cubicBezTo>
                    <a:cubicBezTo>
                      <a:pt x="1903430" y="602276"/>
                      <a:pt x="1888904" y="583788"/>
                      <a:pt x="1874906" y="572167"/>
                    </a:cubicBezTo>
                    <a:cubicBezTo>
                      <a:pt x="1880716" y="570846"/>
                      <a:pt x="1890224" y="579562"/>
                      <a:pt x="1893130" y="582203"/>
                    </a:cubicBezTo>
                    <a:cubicBezTo>
                      <a:pt x="1904487" y="592503"/>
                      <a:pt x="1913995" y="604653"/>
                      <a:pt x="1923767" y="616274"/>
                    </a:cubicBezTo>
                    <a:cubicBezTo>
                      <a:pt x="1927729" y="620764"/>
                      <a:pt x="1931690" y="625253"/>
                      <a:pt x="1936973" y="628423"/>
                    </a:cubicBezTo>
                    <a:cubicBezTo>
                      <a:pt x="1942519" y="631856"/>
                      <a:pt x="1947273" y="629479"/>
                      <a:pt x="1951235" y="625518"/>
                    </a:cubicBezTo>
                    <a:cubicBezTo>
                      <a:pt x="1955197" y="621556"/>
                      <a:pt x="1957838" y="617330"/>
                      <a:pt x="1954932" y="611255"/>
                    </a:cubicBezTo>
                    <a:cubicBezTo>
                      <a:pt x="1946217" y="593824"/>
                      <a:pt x="1925352" y="556584"/>
                      <a:pt x="1909769" y="543114"/>
                    </a:cubicBezTo>
                    <a:cubicBezTo>
                      <a:pt x="1909769" y="543114"/>
                      <a:pt x="1951499" y="578241"/>
                      <a:pt x="1964176" y="588013"/>
                    </a:cubicBezTo>
                    <a:cubicBezTo>
                      <a:pt x="1968402" y="591447"/>
                      <a:pt x="1972628" y="594616"/>
                      <a:pt x="1977910" y="596201"/>
                    </a:cubicBezTo>
                    <a:cubicBezTo>
                      <a:pt x="1989267" y="599899"/>
                      <a:pt x="1995870" y="595409"/>
                      <a:pt x="1996662" y="583259"/>
                    </a:cubicBezTo>
                    <a:cubicBezTo>
                      <a:pt x="1997455" y="572695"/>
                      <a:pt x="1992172" y="565036"/>
                      <a:pt x="1985041" y="557904"/>
                    </a:cubicBezTo>
                    <a:cubicBezTo>
                      <a:pt x="1979231" y="552358"/>
                      <a:pt x="1961799" y="535719"/>
                      <a:pt x="1955989" y="529644"/>
                    </a:cubicBezTo>
                    <a:cubicBezTo>
                      <a:pt x="1961271" y="528852"/>
                      <a:pt x="1975533" y="543378"/>
                      <a:pt x="1979231" y="544435"/>
                    </a:cubicBezTo>
                    <a:cubicBezTo>
                      <a:pt x="1986626" y="546548"/>
                      <a:pt x="1996134" y="541794"/>
                      <a:pt x="1995342" y="535983"/>
                    </a:cubicBezTo>
                    <a:cubicBezTo>
                      <a:pt x="1993757" y="522249"/>
                      <a:pt x="1985834" y="513005"/>
                      <a:pt x="1976061" y="501384"/>
                    </a:cubicBezTo>
                    <a:cubicBezTo>
                      <a:pt x="1959158" y="481840"/>
                      <a:pt x="1939085" y="469426"/>
                      <a:pt x="1924295" y="463088"/>
                    </a:cubicBezTo>
                    <a:cubicBezTo>
                      <a:pt x="1893130" y="449882"/>
                      <a:pt x="1873057" y="429281"/>
                      <a:pt x="1840571" y="420301"/>
                    </a:cubicBezTo>
                    <a:cubicBezTo>
                      <a:pt x="1833704" y="418453"/>
                      <a:pt x="1827894" y="414491"/>
                      <a:pt x="1821819" y="410793"/>
                    </a:cubicBezTo>
                    <a:cubicBezTo>
                      <a:pt x="1811255" y="404455"/>
                      <a:pt x="1800954" y="396267"/>
                      <a:pt x="1787748" y="397323"/>
                    </a:cubicBezTo>
                    <a:cubicBezTo>
                      <a:pt x="1776128" y="398116"/>
                      <a:pt x="1765035" y="396003"/>
                      <a:pt x="1754470" y="391777"/>
                    </a:cubicBezTo>
                    <a:cubicBezTo>
                      <a:pt x="1733605" y="383590"/>
                      <a:pt x="1712476" y="376194"/>
                      <a:pt x="1692404" y="366158"/>
                    </a:cubicBezTo>
                    <a:cubicBezTo>
                      <a:pt x="1661766" y="350839"/>
                      <a:pt x="1629016" y="341595"/>
                      <a:pt x="1596530" y="330767"/>
                    </a:cubicBezTo>
                    <a:cubicBezTo>
                      <a:pt x="1570383" y="322051"/>
                      <a:pt x="1543972" y="313335"/>
                      <a:pt x="1518089" y="303299"/>
                    </a:cubicBezTo>
                    <a:cubicBezTo>
                      <a:pt x="1486395" y="290886"/>
                      <a:pt x="1452853" y="283226"/>
                      <a:pt x="1419046" y="285075"/>
                    </a:cubicBezTo>
                    <a:cubicBezTo>
                      <a:pt x="1380485" y="287188"/>
                      <a:pt x="1342717" y="285868"/>
                      <a:pt x="1305741" y="275831"/>
                    </a:cubicBezTo>
                    <a:cubicBezTo>
                      <a:pt x="1258201" y="263154"/>
                      <a:pt x="1210660" y="259456"/>
                      <a:pt x="1162064" y="266851"/>
                    </a:cubicBezTo>
                    <a:cubicBezTo>
                      <a:pt x="1147009" y="269228"/>
                      <a:pt x="1132219" y="268172"/>
                      <a:pt x="1117693" y="264210"/>
                    </a:cubicBezTo>
                    <a:cubicBezTo>
                      <a:pt x="1102110" y="259984"/>
                      <a:pt x="1086527" y="256815"/>
                      <a:pt x="1070680" y="255230"/>
                    </a:cubicBezTo>
                    <a:cubicBezTo>
                      <a:pt x="1030007" y="251269"/>
                      <a:pt x="989862" y="250212"/>
                      <a:pt x="952357" y="272134"/>
                    </a:cubicBezTo>
                    <a:cubicBezTo>
                      <a:pt x="938624" y="280057"/>
                      <a:pt x="922777" y="284283"/>
                      <a:pt x="906930" y="287452"/>
                    </a:cubicBezTo>
                    <a:cubicBezTo>
                      <a:pt x="894781" y="289829"/>
                      <a:pt x="882103" y="295111"/>
                      <a:pt x="870218" y="291414"/>
                    </a:cubicBezTo>
                    <a:cubicBezTo>
                      <a:pt x="858333" y="287980"/>
                      <a:pt x="847240" y="287980"/>
                      <a:pt x="835883" y="291414"/>
                    </a:cubicBezTo>
                    <a:cubicBezTo>
                      <a:pt x="831129" y="292999"/>
                      <a:pt x="827696" y="292470"/>
                      <a:pt x="824791" y="288245"/>
                    </a:cubicBezTo>
                    <a:cubicBezTo>
                      <a:pt x="816603" y="275567"/>
                      <a:pt x="809736" y="262626"/>
                      <a:pt x="811585" y="246515"/>
                    </a:cubicBezTo>
                    <a:cubicBezTo>
                      <a:pt x="812377" y="240704"/>
                      <a:pt x="811849" y="234365"/>
                      <a:pt x="810528" y="228555"/>
                    </a:cubicBezTo>
                    <a:cubicBezTo>
                      <a:pt x="807095" y="210595"/>
                      <a:pt x="811849" y="194484"/>
                      <a:pt x="813434" y="176525"/>
                    </a:cubicBezTo>
                    <a:cubicBezTo>
                      <a:pt x="817924" y="117627"/>
                      <a:pt x="792833" y="85934"/>
                      <a:pt x="769327" y="48958"/>
                    </a:cubicBezTo>
                    <a:cubicBezTo>
                      <a:pt x="754272" y="25187"/>
                      <a:pt x="727597" y="13038"/>
                      <a:pt x="699865" y="5643"/>
                    </a:cubicBezTo>
                    <a:cubicBezTo>
                      <a:pt x="652060" y="-7298"/>
                      <a:pt x="606897" y="3266"/>
                      <a:pt x="564639" y="24659"/>
                    </a:cubicBezTo>
                    <a:cubicBezTo>
                      <a:pt x="536379" y="39714"/>
                      <a:pt x="509703" y="59786"/>
                      <a:pt x="493592" y="90688"/>
                    </a:cubicBezTo>
                    <a:cubicBezTo>
                      <a:pt x="486461" y="104422"/>
                      <a:pt x="478538" y="126079"/>
                      <a:pt x="485405" y="139813"/>
                    </a:cubicBezTo>
                    <a:cubicBezTo>
                      <a:pt x="490687" y="150377"/>
                      <a:pt x="495705" y="153283"/>
                      <a:pt x="494121" y="164904"/>
                    </a:cubicBezTo>
                    <a:cubicBezTo>
                      <a:pt x="492800" y="174148"/>
                      <a:pt x="492536" y="183656"/>
                      <a:pt x="493064" y="192900"/>
                    </a:cubicBezTo>
                    <a:cubicBezTo>
                      <a:pt x="494121" y="206633"/>
                      <a:pt x="490951" y="223273"/>
                      <a:pt x="499139" y="235422"/>
                    </a:cubicBezTo>
                    <a:cubicBezTo>
                      <a:pt x="510231" y="251797"/>
                      <a:pt x="511552" y="267115"/>
                      <a:pt x="503629" y="284811"/>
                    </a:cubicBezTo>
                    <a:cubicBezTo>
                      <a:pt x="500459" y="291414"/>
                      <a:pt x="492272" y="304355"/>
                      <a:pt x="506270" y="312279"/>
                    </a:cubicBezTo>
                    <a:cubicBezTo>
                      <a:pt x="515778" y="317561"/>
                      <a:pt x="522117" y="319938"/>
                      <a:pt x="530040" y="326541"/>
                    </a:cubicBezTo>
                    <a:cubicBezTo>
                      <a:pt x="536907" y="332087"/>
                      <a:pt x="534266" y="333936"/>
                      <a:pt x="536115" y="341595"/>
                    </a:cubicBezTo>
                    <a:cubicBezTo>
                      <a:pt x="536907" y="345557"/>
                      <a:pt x="558300" y="336841"/>
                      <a:pt x="559092" y="340803"/>
                    </a:cubicBezTo>
                    <a:cubicBezTo>
                      <a:pt x="559885" y="346085"/>
                      <a:pt x="536379" y="349783"/>
                      <a:pt x="540605" y="356650"/>
                    </a:cubicBezTo>
                    <a:cubicBezTo>
                      <a:pt x="553018" y="376458"/>
                      <a:pt x="546679" y="385967"/>
                      <a:pt x="547471" y="392305"/>
                    </a:cubicBezTo>
                    <a:cubicBezTo>
                      <a:pt x="549584" y="410529"/>
                      <a:pt x="560413" y="418981"/>
                      <a:pt x="578637" y="418453"/>
                    </a:cubicBezTo>
                    <a:cubicBezTo>
                      <a:pt x="586824" y="418188"/>
                      <a:pt x="594748" y="416076"/>
                      <a:pt x="602671" y="413434"/>
                    </a:cubicBezTo>
                    <a:cubicBezTo>
                      <a:pt x="616141" y="408944"/>
                      <a:pt x="629875" y="405775"/>
                      <a:pt x="644401" y="404983"/>
                    </a:cubicBezTo>
                    <a:cubicBezTo>
                      <a:pt x="657607" y="404190"/>
                      <a:pt x="666851" y="409473"/>
                      <a:pt x="673718" y="420301"/>
                    </a:cubicBezTo>
                    <a:cubicBezTo>
                      <a:pt x="682169" y="433771"/>
                      <a:pt x="687188" y="448297"/>
                      <a:pt x="689829" y="463880"/>
                    </a:cubicBezTo>
                    <a:cubicBezTo>
                      <a:pt x="691149" y="471803"/>
                      <a:pt x="689036" y="477086"/>
                      <a:pt x="682698" y="481312"/>
                    </a:cubicBezTo>
                    <a:cubicBezTo>
                      <a:pt x="677151" y="485009"/>
                      <a:pt x="671605" y="488971"/>
                      <a:pt x="665794" y="492140"/>
                    </a:cubicBezTo>
                    <a:cubicBezTo>
                      <a:pt x="601351" y="527531"/>
                      <a:pt x="560149" y="580618"/>
                      <a:pt x="544038" y="652457"/>
                    </a:cubicBezTo>
                    <a:cubicBezTo>
                      <a:pt x="538492" y="677812"/>
                      <a:pt x="530568" y="700790"/>
                      <a:pt x="509703" y="717693"/>
                    </a:cubicBezTo>
                    <a:cubicBezTo>
                      <a:pt x="503100" y="722975"/>
                      <a:pt x="500723" y="730106"/>
                      <a:pt x="502836" y="738822"/>
                    </a:cubicBezTo>
                    <a:cubicBezTo>
                      <a:pt x="503893" y="743576"/>
                      <a:pt x="502308" y="748066"/>
                      <a:pt x="499931" y="752028"/>
                    </a:cubicBezTo>
                    <a:cubicBezTo>
                      <a:pt x="489366" y="770252"/>
                      <a:pt x="478274" y="787947"/>
                      <a:pt x="468766" y="806699"/>
                    </a:cubicBezTo>
                    <a:cubicBezTo>
                      <a:pt x="463483" y="817000"/>
                      <a:pt x="457673" y="817528"/>
                      <a:pt x="448429" y="813831"/>
                    </a:cubicBezTo>
                    <a:cubicBezTo>
                      <a:pt x="418584" y="802210"/>
                      <a:pt x="388739" y="790853"/>
                      <a:pt x="358894" y="779760"/>
                    </a:cubicBezTo>
                    <a:cubicBezTo>
                      <a:pt x="346745" y="775270"/>
                      <a:pt x="335917" y="768667"/>
                      <a:pt x="326408" y="759951"/>
                    </a:cubicBezTo>
                    <a:cubicBezTo>
                      <a:pt x="297092" y="732483"/>
                      <a:pt x="269624" y="703167"/>
                      <a:pt x="243213" y="672794"/>
                    </a:cubicBezTo>
                    <a:cubicBezTo>
                      <a:pt x="237402" y="666191"/>
                      <a:pt x="235025" y="656947"/>
                      <a:pt x="237138" y="648231"/>
                    </a:cubicBezTo>
                    <a:cubicBezTo>
                      <a:pt x="242949" y="622612"/>
                      <a:pt x="248495" y="596993"/>
                      <a:pt x="246646" y="570318"/>
                    </a:cubicBezTo>
                    <a:cubicBezTo>
                      <a:pt x="245854" y="557376"/>
                      <a:pt x="249816" y="544171"/>
                      <a:pt x="259852" y="533606"/>
                    </a:cubicBezTo>
                    <a:cubicBezTo>
                      <a:pt x="263549" y="529644"/>
                      <a:pt x="267247" y="525419"/>
                      <a:pt x="264342" y="519344"/>
                    </a:cubicBezTo>
                    <a:cubicBezTo>
                      <a:pt x="261172" y="513005"/>
                      <a:pt x="255626" y="509572"/>
                      <a:pt x="248759" y="510100"/>
                    </a:cubicBezTo>
                    <a:cubicBezTo>
                      <a:pt x="227366" y="510892"/>
                      <a:pt x="209406" y="520664"/>
                      <a:pt x="204124" y="543906"/>
                    </a:cubicBezTo>
                    <a:cubicBezTo>
                      <a:pt x="203067" y="548925"/>
                      <a:pt x="202011" y="553679"/>
                      <a:pt x="200955" y="559225"/>
                    </a:cubicBezTo>
                    <a:cubicBezTo>
                      <a:pt x="184844" y="545755"/>
                      <a:pt x="177184" y="532021"/>
                      <a:pt x="165563" y="508251"/>
                    </a:cubicBezTo>
                    <a:cubicBezTo>
                      <a:pt x="154471" y="485801"/>
                      <a:pt x="143642" y="467842"/>
                      <a:pt x="130700" y="449882"/>
                    </a:cubicBezTo>
                    <a:cubicBezTo>
                      <a:pt x="125418" y="442487"/>
                      <a:pt x="114589" y="427696"/>
                      <a:pt x="105345" y="431394"/>
                    </a:cubicBezTo>
                    <a:cubicBezTo>
                      <a:pt x="95045" y="435356"/>
                      <a:pt x="92404" y="445920"/>
                      <a:pt x="94517" y="450410"/>
                    </a:cubicBezTo>
                    <a:cubicBezTo>
                      <a:pt x="94781" y="450938"/>
                      <a:pt x="110099" y="486330"/>
                      <a:pt x="113005" y="495045"/>
                    </a:cubicBezTo>
                    <a:cubicBezTo>
                      <a:pt x="109043" y="490556"/>
                      <a:pt x="84745" y="443015"/>
                      <a:pt x="80255" y="439053"/>
                    </a:cubicBezTo>
                    <a:cubicBezTo>
                      <a:pt x="73652" y="432715"/>
                      <a:pt x="65200" y="433507"/>
                      <a:pt x="58333" y="437205"/>
                    </a:cubicBezTo>
                    <a:cubicBezTo>
                      <a:pt x="51730" y="440638"/>
                      <a:pt x="51730" y="448826"/>
                      <a:pt x="53843" y="455428"/>
                    </a:cubicBezTo>
                    <a:cubicBezTo>
                      <a:pt x="55692" y="461767"/>
                      <a:pt x="58861" y="467842"/>
                      <a:pt x="61503" y="474180"/>
                    </a:cubicBezTo>
                    <a:cubicBezTo>
                      <a:pt x="62031" y="476822"/>
                      <a:pt x="79991" y="510892"/>
                      <a:pt x="81047" y="513269"/>
                    </a:cubicBezTo>
                    <a:cubicBezTo>
                      <a:pt x="79991" y="511421"/>
                      <a:pt x="58069" y="474709"/>
                      <a:pt x="57541" y="473916"/>
                    </a:cubicBezTo>
                    <a:cubicBezTo>
                      <a:pt x="53051" y="466785"/>
                      <a:pt x="47769" y="459654"/>
                      <a:pt x="37996" y="463352"/>
                    </a:cubicBezTo>
                    <a:cubicBezTo>
                      <a:pt x="27696" y="467314"/>
                      <a:pt x="30337" y="476822"/>
                      <a:pt x="31658" y="484745"/>
                    </a:cubicBezTo>
                    <a:cubicBezTo>
                      <a:pt x="34035" y="499799"/>
                      <a:pt x="41958" y="512477"/>
                      <a:pt x="49882" y="525154"/>
                    </a:cubicBezTo>
                    <a:cubicBezTo>
                      <a:pt x="58861" y="539681"/>
                      <a:pt x="67577" y="554207"/>
                      <a:pt x="76029" y="568997"/>
                    </a:cubicBezTo>
                    <a:cubicBezTo>
                      <a:pt x="78406" y="572959"/>
                      <a:pt x="80255" y="577977"/>
                      <a:pt x="76029" y="581939"/>
                    </a:cubicBezTo>
                    <a:cubicBezTo>
                      <a:pt x="71803" y="585901"/>
                      <a:pt x="67049" y="583259"/>
                      <a:pt x="63351" y="580618"/>
                    </a:cubicBezTo>
                    <a:cubicBezTo>
                      <a:pt x="57541" y="576657"/>
                      <a:pt x="32186" y="554735"/>
                      <a:pt x="25055" y="548396"/>
                    </a:cubicBezTo>
                    <a:cubicBezTo>
                      <a:pt x="18716" y="542850"/>
                      <a:pt x="11057" y="539945"/>
                      <a:pt x="3926" y="546548"/>
                    </a:cubicBezTo>
                    <a:cubicBezTo>
                      <a:pt x="-2941" y="552886"/>
                      <a:pt x="492" y="558697"/>
                      <a:pt x="4454" y="566092"/>
                    </a:cubicBezTo>
                    <a:cubicBezTo>
                      <a:pt x="6567" y="570054"/>
                      <a:pt x="67577" y="623141"/>
                      <a:pt x="71803" y="628951"/>
                    </a:cubicBezTo>
                    <a:cubicBezTo>
                      <a:pt x="83952" y="646118"/>
                      <a:pt x="95309" y="658268"/>
                      <a:pt x="106930" y="675699"/>
                    </a:cubicBezTo>
                    <a:cubicBezTo>
                      <a:pt x="113005" y="684679"/>
                      <a:pt x="119079" y="693395"/>
                      <a:pt x="127267" y="700262"/>
                    </a:cubicBezTo>
                    <a:cubicBezTo>
                      <a:pt x="158168" y="726673"/>
                      <a:pt x="181938" y="758631"/>
                      <a:pt x="203860" y="792701"/>
                    </a:cubicBezTo>
                    <a:cubicBezTo>
                      <a:pt x="244269" y="854768"/>
                      <a:pt x="294451" y="908383"/>
                      <a:pt x="347538" y="959621"/>
                    </a:cubicBezTo>
                    <a:cubicBezTo>
                      <a:pt x="371572" y="982599"/>
                      <a:pt x="398247" y="1001879"/>
                      <a:pt x="424659" y="1021688"/>
                    </a:cubicBezTo>
                    <a:cubicBezTo>
                      <a:pt x="450014" y="1040968"/>
                      <a:pt x="459522" y="1042289"/>
                      <a:pt x="484612" y="1023008"/>
                    </a:cubicBezTo>
                    <a:cubicBezTo>
                      <a:pt x="486725" y="1021424"/>
                      <a:pt x="488574" y="1020103"/>
                      <a:pt x="490423" y="1018518"/>
                    </a:cubicBezTo>
                    <a:cubicBezTo>
                      <a:pt x="509703" y="1002408"/>
                      <a:pt x="528984" y="986297"/>
                      <a:pt x="545887" y="967280"/>
                    </a:cubicBezTo>
                    <a:cubicBezTo>
                      <a:pt x="569921" y="940605"/>
                      <a:pt x="597917" y="917627"/>
                      <a:pt x="621687" y="890688"/>
                    </a:cubicBezTo>
                    <a:cubicBezTo>
                      <a:pt x="645986" y="863484"/>
                      <a:pt x="676887" y="842091"/>
                      <a:pt x="695903" y="810133"/>
                    </a:cubicBezTo>
                    <a:cubicBezTo>
                      <a:pt x="698809" y="805115"/>
                      <a:pt x="700921" y="808020"/>
                      <a:pt x="702506" y="811189"/>
                    </a:cubicBezTo>
                    <a:cubicBezTo>
                      <a:pt x="706732" y="819905"/>
                      <a:pt x="712278" y="827564"/>
                      <a:pt x="717825" y="835488"/>
                    </a:cubicBezTo>
                    <a:cubicBezTo>
                      <a:pt x="737369" y="863748"/>
                      <a:pt x="753216" y="894121"/>
                      <a:pt x="767214" y="925022"/>
                    </a:cubicBezTo>
                    <a:cubicBezTo>
                      <a:pt x="787815" y="969657"/>
                      <a:pt x="809208" y="1013764"/>
                      <a:pt x="835619" y="1055230"/>
                    </a:cubicBezTo>
                    <a:cubicBezTo>
                      <a:pt x="839053" y="1060777"/>
                      <a:pt x="843543" y="1070285"/>
                      <a:pt x="845391" y="1076623"/>
                    </a:cubicBezTo>
                    <a:cubicBezTo>
                      <a:pt x="853315" y="1104884"/>
                      <a:pt x="857012" y="1133936"/>
                      <a:pt x="859654" y="1163253"/>
                    </a:cubicBezTo>
                    <a:cubicBezTo>
                      <a:pt x="860446" y="1172497"/>
                      <a:pt x="856484" y="1176987"/>
                      <a:pt x="847504" y="1180156"/>
                    </a:cubicBezTo>
                    <a:cubicBezTo>
                      <a:pt x="818716" y="1189928"/>
                      <a:pt x="789135" y="1194946"/>
                      <a:pt x="759819" y="1202077"/>
                    </a:cubicBezTo>
                    <a:cubicBezTo>
                      <a:pt x="721522" y="1211586"/>
                      <a:pt x="685339" y="1227432"/>
                      <a:pt x="648891" y="1242487"/>
                    </a:cubicBezTo>
                    <a:cubicBezTo>
                      <a:pt x="612179" y="1257805"/>
                      <a:pt x="574675" y="1271275"/>
                      <a:pt x="538492" y="1287650"/>
                    </a:cubicBezTo>
                    <a:cubicBezTo>
                      <a:pt x="500195" y="1305082"/>
                      <a:pt x="462427" y="1323306"/>
                      <a:pt x="429413" y="1349981"/>
                    </a:cubicBezTo>
                    <a:cubicBezTo>
                      <a:pt x="391380" y="1380354"/>
                      <a:pt x="377118" y="1419443"/>
                      <a:pt x="387155" y="1467511"/>
                    </a:cubicBezTo>
                    <a:cubicBezTo>
                      <a:pt x="394550" y="1502639"/>
                      <a:pt x="409868" y="1534068"/>
                      <a:pt x="428884" y="1563649"/>
                    </a:cubicBezTo>
                    <a:cubicBezTo>
                      <a:pt x="499931" y="1673256"/>
                      <a:pt x="576788" y="1778637"/>
                      <a:pt x="659456" y="1879793"/>
                    </a:cubicBezTo>
                    <a:cubicBezTo>
                      <a:pt x="667115" y="1889037"/>
                      <a:pt x="674510" y="1898809"/>
                      <a:pt x="680321" y="1909373"/>
                    </a:cubicBezTo>
                    <a:cubicBezTo>
                      <a:pt x="695903" y="1938162"/>
                      <a:pt x="708581" y="1968271"/>
                      <a:pt x="721522" y="1998380"/>
                    </a:cubicBezTo>
                    <a:cubicBezTo>
                      <a:pt x="721786" y="1999172"/>
                      <a:pt x="721258" y="2000228"/>
                      <a:pt x="720994" y="2001021"/>
                    </a:cubicBezTo>
                    <a:cubicBezTo>
                      <a:pt x="718617" y="2001285"/>
                      <a:pt x="718353" y="1999700"/>
                      <a:pt x="717825" y="1998380"/>
                    </a:cubicBezTo>
                    <a:cubicBezTo>
                      <a:pt x="708317" y="1979364"/>
                      <a:pt x="694054" y="1965101"/>
                      <a:pt x="676359" y="1953745"/>
                    </a:cubicBezTo>
                    <a:cubicBezTo>
                      <a:pt x="672925" y="1951632"/>
                      <a:pt x="669756" y="1950575"/>
                      <a:pt x="666587" y="1952952"/>
                    </a:cubicBezTo>
                    <a:cubicBezTo>
                      <a:pt x="663153" y="1955593"/>
                      <a:pt x="664474" y="1959291"/>
                      <a:pt x="666058" y="1962724"/>
                    </a:cubicBezTo>
                    <a:cubicBezTo>
                      <a:pt x="667907" y="1966158"/>
                      <a:pt x="670284" y="1969327"/>
                      <a:pt x="673982" y="1971176"/>
                    </a:cubicBezTo>
                    <a:cubicBezTo>
                      <a:pt x="677679" y="1972761"/>
                      <a:pt x="680849" y="1975402"/>
                      <a:pt x="682962" y="1978571"/>
                    </a:cubicBezTo>
                    <a:cubicBezTo>
                      <a:pt x="691677" y="1992305"/>
                      <a:pt x="701450" y="2005511"/>
                      <a:pt x="707788" y="2020829"/>
                    </a:cubicBezTo>
                    <a:cubicBezTo>
                      <a:pt x="712278" y="2031394"/>
                      <a:pt x="710429" y="2041430"/>
                      <a:pt x="702770" y="2048297"/>
                    </a:cubicBezTo>
                    <a:cubicBezTo>
                      <a:pt x="692206" y="2057805"/>
                      <a:pt x="682962" y="2059390"/>
                      <a:pt x="671869" y="2054372"/>
                    </a:cubicBezTo>
                    <a:cubicBezTo>
                      <a:pt x="653645" y="2046184"/>
                      <a:pt x="634365" y="2041166"/>
                      <a:pt x="614556" y="2038789"/>
                    </a:cubicBezTo>
                    <a:cubicBezTo>
                      <a:pt x="610595" y="2038261"/>
                      <a:pt x="605048" y="2038261"/>
                      <a:pt x="604520" y="2041958"/>
                    </a:cubicBezTo>
                    <a:cubicBezTo>
                      <a:pt x="604256" y="2044599"/>
                      <a:pt x="605576" y="2050938"/>
                      <a:pt x="611387" y="2051731"/>
                    </a:cubicBezTo>
                    <a:cubicBezTo>
                      <a:pt x="638591" y="2055692"/>
                      <a:pt x="660776" y="2076029"/>
                      <a:pt x="690621" y="2074708"/>
                    </a:cubicBezTo>
                    <a:cubicBezTo>
                      <a:pt x="685867" y="2082632"/>
                      <a:pt x="681641" y="2089499"/>
                      <a:pt x="677415" y="2096630"/>
                    </a:cubicBezTo>
                    <a:cubicBezTo>
                      <a:pt x="673454" y="2102969"/>
                      <a:pt x="669756" y="2109836"/>
                      <a:pt x="669492" y="2117231"/>
                    </a:cubicBezTo>
                    <a:cubicBezTo>
                      <a:pt x="668435" y="2141529"/>
                      <a:pt x="653909" y="2157376"/>
                      <a:pt x="635157" y="2169261"/>
                    </a:cubicBezTo>
                    <a:cubicBezTo>
                      <a:pt x="609538" y="2185108"/>
                      <a:pt x="582863" y="2199634"/>
                      <a:pt x="552754" y="2205709"/>
                    </a:cubicBezTo>
                    <a:cubicBezTo>
                      <a:pt x="535322" y="2209406"/>
                      <a:pt x="527927" y="2224989"/>
                      <a:pt x="533738" y="2242157"/>
                    </a:cubicBezTo>
                    <a:cubicBezTo>
                      <a:pt x="538756" y="2256419"/>
                      <a:pt x="548792" y="2265134"/>
                      <a:pt x="563846" y="2267511"/>
                    </a:cubicBezTo>
                    <a:cubicBezTo>
                      <a:pt x="613764" y="2274643"/>
                      <a:pt x="662625" y="2274114"/>
                      <a:pt x="710429" y="2254042"/>
                    </a:cubicBezTo>
                    <a:cubicBezTo>
                      <a:pt x="730766" y="2245326"/>
                      <a:pt x="752159" y="2237667"/>
                      <a:pt x="773553" y="2231856"/>
                    </a:cubicBezTo>
                    <a:cubicBezTo>
                      <a:pt x="824262" y="2217594"/>
                      <a:pt x="871803" y="2194880"/>
                      <a:pt x="921984" y="2178769"/>
                    </a:cubicBezTo>
                    <a:cubicBezTo>
                      <a:pt x="940472" y="2172959"/>
                      <a:pt x="957111" y="2163715"/>
                      <a:pt x="972430" y="2151566"/>
                    </a:cubicBezTo>
                    <a:cubicBezTo>
                      <a:pt x="979033" y="2146283"/>
                      <a:pt x="984843" y="2141265"/>
                      <a:pt x="989333" y="2134398"/>
                    </a:cubicBezTo>
                    <a:cubicBezTo>
                      <a:pt x="994087" y="2127531"/>
                      <a:pt x="993295" y="2121721"/>
                      <a:pt x="987749" y="2115382"/>
                    </a:cubicBezTo>
                    <a:cubicBezTo>
                      <a:pt x="973751" y="2099535"/>
                      <a:pt x="962130" y="2082104"/>
                      <a:pt x="952093" y="2063616"/>
                    </a:cubicBezTo>
                    <a:cubicBezTo>
                      <a:pt x="944170" y="2049089"/>
                      <a:pt x="934662" y="2035356"/>
                      <a:pt x="923041" y="2023735"/>
                    </a:cubicBezTo>
                    <a:cubicBezTo>
                      <a:pt x="912212" y="2012642"/>
                      <a:pt x="903496" y="2000228"/>
                      <a:pt x="889763" y="1990984"/>
                    </a:cubicBezTo>
                    <a:cubicBezTo>
                      <a:pt x="874972" y="1981212"/>
                      <a:pt x="869426" y="1961668"/>
                      <a:pt x="858861" y="1947142"/>
                    </a:cubicBezTo>
                    <a:cubicBezTo>
                      <a:pt x="844071" y="1926805"/>
                      <a:pt x="833771" y="1903827"/>
                      <a:pt x="821093" y="1882170"/>
                    </a:cubicBezTo>
                    <a:cubicBezTo>
                      <a:pt x="799436" y="1845458"/>
                      <a:pt x="778571" y="1808218"/>
                      <a:pt x="759555" y="1770186"/>
                    </a:cubicBezTo>
                    <a:cubicBezTo>
                      <a:pt x="744236" y="1739548"/>
                      <a:pt x="729446" y="1709440"/>
                      <a:pt x="725748" y="1675105"/>
                    </a:cubicBezTo>
                    <a:cubicBezTo>
                      <a:pt x="723635" y="1656353"/>
                      <a:pt x="716504" y="1638393"/>
                      <a:pt x="709109" y="1620961"/>
                    </a:cubicBezTo>
                    <a:cubicBezTo>
                      <a:pt x="692734" y="1583193"/>
                      <a:pt x="670020" y="1548859"/>
                      <a:pt x="643609" y="1517165"/>
                    </a:cubicBezTo>
                    <a:cubicBezTo>
                      <a:pt x="641496" y="1514788"/>
                      <a:pt x="639647" y="1511883"/>
                      <a:pt x="635949" y="1507128"/>
                    </a:cubicBezTo>
                    <a:cubicBezTo>
                      <a:pt x="689036" y="1522711"/>
                      <a:pt x="740274" y="1525881"/>
                      <a:pt x="792041" y="1524560"/>
                    </a:cubicBezTo>
                    <a:cubicBezTo>
                      <a:pt x="858597" y="1522711"/>
                      <a:pt x="924626" y="1516372"/>
                      <a:pt x="990654" y="1507393"/>
                    </a:cubicBezTo>
                    <a:cubicBezTo>
                      <a:pt x="996464" y="1506600"/>
                      <a:pt x="999634" y="1507657"/>
                      <a:pt x="1002275" y="1512939"/>
                    </a:cubicBezTo>
                    <a:cubicBezTo>
                      <a:pt x="1012839" y="1534068"/>
                      <a:pt x="1026045" y="1553613"/>
                      <a:pt x="1039779" y="1572893"/>
                    </a:cubicBezTo>
                    <a:cubicBezTo>
                      <a:pt x="1086527" y="1637601"/>
                      <a:pt x="1139878" y="1696762"/>
                      <a:pt x="1190852" y="1758036"/>
                    </a:cubicBezTo>
                    <a:cubicBezTo>
                      <a:pt x="1218848" y="1791579"/>
                      <a:pt x="1249749" y="1823008"/>
                      <a:pt x="1274840" y="1858664"/>
                    </a:cubicBezTo>
                    <a:cubicBezTo>
                      <a:pt x="1291479" y="1882170"/>
                      <a:pt x="1305213" y="1907525"/>
                      <a:pt x="1320268" y="1932087"/>
                    </a:cubicBezTo>
                    <a:cubicBezTo>
                      <a:pt x="1339020" y="1962460"/>
                      <a:pt x="1362526" y="1987815"/>
                      <a:pt x="1398709" y="1997323"/>
                    </a:cubicBezTo>
                    <a:cubicBezTo>
                      <a:pt x="1416141" y="2001813"/>
                      <a:pt x="1430403" y="2011321"/>
                      <a:pt x="1443873" y="2022678"/>
                    </a:cubicBezTo>
                    <a:cubicBezTo>
                      <a:pt x="1528125" y="2096102"/>
                      <a:pt x="1614226" y="2167148"/>
                      <a:pt x="1702440" y="2235554"/>
                    </a:cubicBezTo>
                    <a:cubicBezTo>
                      <a:pt x="1756055" y="2277019"/>
                      <a:pt x="1802275" y="2325616"/>
                      <a:pt x="1842156" y="2380024"/>
                    </a:cubicBezTo>
                    <a:cubicBezTo>
                      <a:pt x="1844269" y="2382665"/>
                      <a:pt x="1847438" y="2385042"/>
                      <a:pt x="1847438" y="2389004"/>
                    </a:cubicBezTo>
                    <a:cubicBezTo>
                      <a:pt x="1846646" y="2389268"/>
                      <a:pt x="1846118" y="2390060"/>
                      <a:pt x="1845589" y="2389796"/>
                    </a:cubicBezTo>
                    <a:cubicBezTo>
                      <a:pt x="1833704" y="2387683"/>
                      <a:pt x="1822876" y="2392437"/>
                      <a:pt x="1818914" y="2401681"/>
                    </a:cubicBezTo>
                    <a:cubicBezTo>
                      <a:pt x="1815216" y="2409869"/>
                      <a:pt x="1818386" y="2418584"/>
                      <a:pt x="1828950" y="2426244"/>
                    </a:cubicBezTo>
                    <a:cubicBezTo>
                      <a:pt x="1836874" y="2432054"/>
                      <a:pt x="1843477" y="2438657"/>
                      <a:pt x="1847702" y="2447637"/>
                    </a:cubicBezTo>
                    <a:cubicBezTo>
                      <a:pt x="1848759" y="2449750"/>
                      <a:pt x="1850079" y="2452655"/>
                      <a:pt x="1852192" y="2453447"/>
                    </a:cubicBezTo>
                    <a:cubicBezTo>
                      <a:pt x="1869360" y="2460843"/>
                      <a:pt x="1870944" y="2475369"/>
                      <a:pt x="1872001" y="2491480"/>
                    </a:cubicBezTo>
                    <a:cubicBezTo>
                      <a:pt x="1873057" y="2507062"/>
                      <a:pt x="1874378" y="2522909"/>
                      <a:pt x="1882301" y="2536907"/>
                    </a:cubicBezTo>
                    <a:cubicBezTo>
                      <a:pt x="1889168" y="2549321"/>
                      <a:pt x="1898148" y="2551962"/>
                      <a:pt x="1910825" y="2545887"/>
                    </a:cubicBezTo>
                    <a:cubicBezTo>
                      <a:pt x="1912410" y="2545095"/>
                      <a:pt x="1913731" y="2544038"/>
                      <a:pt x="1916372" y="2544831"/>
                    </a:cubicBezTo>
                    <a:cubicBezTo>
                      <a:pt x="1915844" y="2554075"/>
                      <a:pt x="1916108" y="2564375"/>
                      <a:pt x="1922711" y="2571770"/>
                    </a:cubicBezTo>
                    <a:cubicBezTo>
                      <a:pt x="1932747" y="2583127"/>
                      <a:pt x="1933011" y="2596069"/>
                      <a:pt x="1931690" y="2609802"/>
                    </a:cubicBezTo>
                    <a:cubicBezTo>
                      <a:pt x="1930106" y="2627234"/>
                      <a:pt x="1927200" y="2644137"/>
                      <a:pt x="1919277" y="2660248"/>
                    </a:cubicBezTo>
                    <a:cubicBezTo>
                      <a:pt x="1913995" y="2670813"/>
                      <a:pt x="1911882" y="2682434"/>
                      <a:pt x="1909241" y="2693791"/>
                    </a:cubicBezTo>
                    <a:cubicBezTo>
                      <a:pt x="1905279" y="2711222"/>
                      <a:pt x="1910297" y="2724956"/>
                      <a:pt x="1925616" y="2734464"/>
                    </a:cubicBezTo>
                    <a:cubicBezTo>
                      <a:pt x="1934331" y="2734464"/>
                      <a:pt x="1941199" y="2734464"/>
                      <a:pt x="1949914" y="2734464"/>
                    </a:cubicBezTo>
                    <a:cubicBezTo>
                      <a:pt x="1954932" y="2731823"/>
                      <a:pt x="1961535" y="2732351"/>
                      <a:pt x="1965761" y="2728654"/>
                    </a:cubicBezTo>
                    <a:cubicBezTo>
                      <a:pt x="1981872" y="2713863"/>
                      <a:pt x="2000624" y="2701450"/>
                      <a:pt x="2012773" y="2682698"/>
                    </a:cubicBezTo>
                    <a:cubicBezTo>
                      <a:pt x="2025451" y="2662889"/>
                      <a:pt x="2036543" y="2642289"/>
                      <a:pt x="2044467" y="2620103"/>
                    </a:cubicBezTo>
                    <a:cubicBezTo>
                      <a:pt x="2053975" y="2593163"/>
                      <a:pt x="2065596" y="2566752"/>
                      <a:pt x="2072199" y="2538492"/>
                    </a:cubicBezTo>
                    <a:cubicBezTo>
                      <a:pt x="2082235" y="2495177"/>
                      <a:pt x="2093856" y="2452919"/>
                      <a:pt x="2104685" y="2409604"/>
                    </a:cubicBezTo>
                    <a:cubicBezTo>
                      <a:pt x="2114457" y="2369987"/>
                      <a:pt x="2137963" y="2331691"/>
                      <a:pt x="2128455" y="2306600"/>
                    </a:cubicBezTo>
                    <a:cubicBezTo>
                      <a:pt x="2118683" y="2279397"/>
                      <a:pt x="2076689" y="2267247"/>
                      <a:pt x="2029941" y="2268832"/>
                    </a:cubicBezTo>
                    <a:close/>
                    <a:moveTo>
                      <a:pt x="65200" y="483689"/>
                    </a:moveTo>
                    <a:cubicBezTo>
                      <a:pt x="65993" y="485273"/>
                      <a:pt x="67049" y="486858"/>
                      <a:pt x="67841" y="488179"/>
                    </a:cubicBezTo>
                    <a:cubicBezTo>
                      <a:pt x="66785" y="487122"/>
                      <a:pt x="65993" y="485537"/>
                      <a:pt x="65200" y="483689"/>
                    </a:cubicBezTo>
                    <a:close/>
                    <a:moveTo>
                      <a:pt x="1847966" y="2414094"/>
                    </a:moveTo>
                    <a:cubicBezTo>
                      <a:pt x="1843741" y="2412510"/>
                      <a:pt x="1838194" y="2413302"/>
                      <a:pt x="1835817" y="2408284"/>
                    </a:cubicBezTo>
                    <a:cubicBezTo>
                      <a:pt x="1835553" y="2408020"/>
                      <a:pt x="1836874" y="2406435"/>
                      <a:pt x="1837666" y="2406435"/>
                    </a:cubicBezTo>
                    <a:cubicBezTo>
                      <a:pt x="1842948" y="2406171"/>
                      <a:pt x="1846646" y="2409076"/>
                      <a:pt x="1849815" y="2413566"/>
                    </a:cubicBezTo>
                    <a:cubicBezTo>
                      <a:pt x="1848495" y="2413830"/>
                      <a:pt x="1848231" y="2414094"/>
                      <a:pt x="1847966" y="2414094"/>
                    </a:cubicBezTo>
                    <a:close/>
                    <a:moveTo>
                      <a:pt x="1891017" y="2500724"/>
                    </a:moveTo>
                    <a:cubicBezTo>
                      <a:pt x="1897092" y="2508647"/>
                      <a:pt x="1901582" y="2517363"/>
                      <a:pt x="1901846" y="2530833"/>
                    </a:cubicBezTo>
                    <a:cubicBezTo>
                      <a:pt x="1892338" y="2520796"/>
                      <a:pt x="1892602" y="2510232"/>
                      <a:pt x="1891017" y="2500724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26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Graphic 10">
                <a:extLst>
                  <a:ext uri="{FF2B5EF4-FFF2-40B4-BE49-F238E27FC236}">
                    <a16:creationId xmlns:a16="http://schemas.microsoft.com/office/drawing/2014/main" id="{8A938F95-33B6-4755-B3AD-6F9EAD29DC1D}"/>
                  </a:ext>
                </a:extLst>
              </p:cNvPr>
              <p:cNvSpPr/>
              <p:nvPr/>
            </p:nvSpPr>
            <p:spPr>
              <a:xfrm flipH="1">
                <a:off x="-2574603" y="-1161654"/>
                <a:ext cx="6578401" cy="5941376"/>
              </a:xfrm>
              <a:custGeom>
                <a:avLst/>
                <a:gdLst>
                  <a:gd name="connsiteX0" fmla="*/ 44313 w 2823151"/>
                  <a:gd name="connsiteY0" fmla="*/ 2550154 h 2549768"/>
                  <a:gd name="connsiteX1" fmla="*/ 734 w 2823151"/>
                  <a:gd name="connsiteY1" fmla="*/ 2446485 h 2549768"/>
                  <a:gd name="connsiteX2" fmla="*/ 10208 w 2823151"/>
                  <a:gd name="connsiteY2" fmla="*/ 2351478 h 2549768"/>
                  <a:gd name="connsiteX3" fmla="*/ 13185 w 2823151"/>
                  <a:gd name="connsiteY3" fmla="*/ 2327388 h 2549768"/>
                  <a:gd name="connsiteX4" fmla="*/ 1817 w 2823151"/>
                  <a:gd name="connsiteY4" fmla="*/ 2133313 h 2549768"/>
                  <a:gd name="connsiteX5" fmla="*/ 14268 w 2823151"/>
                  <a:gd name="connsiteY5" fmla="*/ 2059960 h 2549768"/>
                  <a:gd name="connsiteX6" fmla="*/ 74899 w 2823151"/>
                  <a:gd name="connsiteY6" fmla="*/ 2046426 h 2549768"/>
                  <a:gd name="connsiteX7" fmla="*/ 101967 w 2823151"/>
                  <a:gd name="connsiteY7" fmla="*/ 2051840 h 2549768"/>
                  <a:gd name="connsiteX8" fmla="*/ 125245 w 2823151"/>
                  <a:gd name="connsiteY8" fmla="*/ 2058336 h 2549768"/>
                  <a:gd name="connsiteX9" fmla="*/ 195079 w 2823151"/>
                  <a:gd name="connsiteY9" fmla="*/ 2050486 h 2549768"/>
                  <a:gd name="connsiteX10" fmla="*/ 328523 w 2823151"/>
                  <a:gd name="connsiteY10" fmla="*/ 1931930 h 2549768"/>
                  <a:gd name="connsiteX11" fmla="*/ 403771 w 2823151"/>
                  <a:gd name="connsiteY11" fmla="*/ 1852893 h 2549768"/>
                  <a:gd name="connsiteX12" fmla="*/ 473064 w 2823151"/>
                  <a:gd name="connsiteY12" fmla="*/ 1774668 h 2549768"/>
                  <a:gd name="connsiteX13" fmla="*/ 568071 w 2823151"/>
                  <a:gd name="connsiteY13" fmla="*/ 1697796 h 2549768"/>
                  <a:gd name="connsiteX14" fmla="*/ 649003 w 2823151"/>
                  <a:gd name="connsiteY14" fmla="*/ 1653405 h 2549768"/>
                  <a:gd name="connsiteX15" fmla="*/ 708823 w 2823151"/>
                  <a:gd name="connsiteY15" fmla="*/ 1625255 h 2549768"/>
                  <a:gd name="connsiteX16" fmla="*/ 727499 w 2823151"/>
                  <a:gd name="connsiteY16" fmla="*/ 1613886 h 2549768"/>
                  <a:gd name="connsiteX17" fmla="*/ 795168 w 2823151"/>
                  <a:gd name="connsiteY17" fmla="*/ 1552713 h 2549768"/>
                  <a:gd name="connsiteX18" fmla="*/ 820341 w 2823151"/>
                  <a:gd name="connsiteY18" fmla="*/ 1515631 h 2549768"/>
                  <a:gd name="connsiteX19" fmla="*/ 867439 w 2823151"/>
                  <a:gd name="connsiteY19" fmla="*/ 1442819 h 2549768"/>
                  <a:gd name="connsiteX20" fmla="*/ 981393 w 2823151"/>
                  <a:gd name="connsiteY20" fmla="*/ 1296383 h 2549768"/>
                  <a:gd name="connsiteX21" fmla="*/ 1016581 w 2823151"/>
                  <a:gd name="connsiteY21" fmla="*/ 1263090 h 2549768"/>
                  <a:gd name="connsiteX22" fmla="*/ 1046356 w 2823151"/>
                  <a:gd name="connsiteY22" fmla="*/ 1222759 h 2549768"/>
                  <a:gd name="connsiteX23" fmla="*/ 1065303 w 2823151"/>
                  <a:gd name="connsiteY23" fmla="*/ 1157797 h 2549768"/>
                  <a:gd name="connsiteX24" fmla="*/ 1114566 w 2823151"/>
                  <a:gd name="connsiteY24" fmla="*/ 1020023 h 2549768"/>
                  <a:gd name="connsiteX25" fmla="*/ 1167618 w 2823151"/>
                  <a:gd name="connsiteY25" fmla="*/ 962910 h 2549768"/>
                  <a:gd name="connsiteX26" fmla="*/ 1210385 w 2823151"/>
                  <a:gd name="connsiteY26" fmla="*/ 936113 h 2549768"/>
                  <a:gd name="connsiteX27" fmla="*/ 1265603 w 2823151"/>
                  <a:gd name="connsiteY27" fmla="*/ 900925 h 2549768"/>
                  <a:gd name="connsiteX28" fmla="*/ 1275348 w 2823151"/>
                  <a:gd name="connsiteY28" fmla="*/ 896053 h 2549768"/>
                  <a:gd name="connsiteX29" fmla="*/ 1319738 w 2823151"/>
                  <a:gd name="connsiteY29" fmla="*/ 866279 h 2549768"/>
                  <a:gd name="connsiteX30" fmla="*/ 1368189 w 2823151"/>
                  <a:gd name="connsiteY30" fmla="*/ 823783 h 2549768"/>
                  <a:gd name="connsiteX31" fmla="*/ 1397152 w 2823151"/>
                  <a:gd name="connsiteY31" fmla="*/ 795362 h 2549768"/>
                  <a:gd name="connsiteX32" fmla="*/ 1426926 w 2823151"/>
                  <a:gd name="connsiteY32" fmla="*/ 764505 h 2549768"/>
                  <a:gd name="connsiteX33" fmla="*/ 1438565 w 2823151"/>
                  <a:gd name="connsiteY33" fmla="*/ 753136 h 2549768"/>
                  <a:gd name="connsiteX34" fmla="*/ 1474294 w 2823151"/>
                  <a:gd name="connsiteY34" fmla="*/ 707121 h 2549768"/>
                  <a:gd name="connsiteX35" fmla="*/ 1506234 w 2823151"/>
                  <a:gd name="connsiteY35" fmla="*/ 658400 h 2549768"/>
                  <a:gd name="connsiteX36" fmla="*/ 1524369 w 2823151"/>
                  <a:gd name="connsiteY36" fmla="*/ 635122 h 2549768"/>
                  <a:gd name="connsiteX37" fmla="*/ 1642384 w 2823151"/>
                  <a:gd name="connsiteY37" fmla="*/ 499784 h 2549768"/>
                  <a:gd name="connsiteX38" fmla="*/ 1685151 w 2823151"/>
                  <a:gd name="connsiteY38" fmla="*/ 458370 h 2549768"/>
                  <a:gd name="connsiteX39" fmla="*/ 1744429 w 2823151"/>
                  <a:gd name="connsiteY39" fmla="*/ 385017 h 2549768"/>
                  <a:gd name="connsiteX40" fmla="*/ 1738745 w 2823151"/>
                  <a:gd name="connsiteY40" fmla="*/ 361739 h 2549768"/>
                  <a:gd name="connsiteX41" fmla="*/ 1641031 w 2823151"/>
                  <a:gd name="connsiteY41" fmla="*/ 283513 h 2549768"/>
                  <a:gd name="connsiteX42" fmla="*/ 1602595 w 2823151"/>
                  <a:gd name="connsiteY42" fmla="*/ 248867 h 2549768"/>
                  <a:gd name="connsiteX43" fmla="*/ 1585813 w 2823151"/>
                  <a:gd name="connsiteY43" fmla="*/ 242912 h 2549768"/>
                  <a:gd name="connsiteX44" fmla="*/ 1455076 w 2823151"/>
                  <a:gd name="connsiteY44" fmla="*/ 238311 h 2549768"/>
                  <a:gd name="connsiteX45" fmla="*/ 1364129 w 2823151"/>
                  <a:gd name="connsiteY45" fmla="*/ 221258 h 2549768"/>
                  <a:gd name="connsiteX46" fmla="*/ 1182776 w 2823151"/>
                  <a:gd name="connsiteY46" fmla="*/ 226401 h 2549768"/>
                  <a:gd name="connsiteX47" fmla="*/ 1140010 w 2823151"/>
                  <a:gd name="connsiteY47" fmla="*/ 243724 h 2549768"/>
                  <a:gd name="connsiteX48" fmla="*/ 1109694 w 2823151"/>
                  <a:gd name="connsiteY48" fmla="*/ 255904 h 2549768"/>
                  <a:gd name="connsiteX49" fmla="*/ 1039318 w 2823151"/>
                  <a:gd name="connsiteY49" fmla="*/ 310852 h 2549768"/>
                  <a:gd name="connsiteX50" fmla="*/ 1035258 w 2823151"/>
                  <a:gd name="connsiteY50" fmla="*/ 336837 h 2549768"/>
                  <a:gd name="connsiteX51" fmla="*/ 1030115 w 2823151"/>
                  <a:gd name="connsiteY51" fmla="*/ 348746 h 2549768"/>
                  <a:gd name="connsiteX52" fmla="*/ 1007378 w 2823151"/>
                  <a:gd name="connsiteY52" fmla="*/ 341438 h 2549768"/>
                  <a:gd name="connsiteX53" fmla="*/ 1014686 w 2823151"/>
                  <a:gd name="connsiteY53" fmla="*/ 271062 h 2549768"/>
                  <a:gd name="connsiteX54" fmla="*/ 1023348 w 2823151"/>
                  <a:gd name="connsiteY54" fmla="*/ 249950 h 2549768"/>
                  <a:gd name="connsiteX55" fmla="*/ 1017393 w 2823151"/>
                  <a:gd name="connsiteY55" fmla="*/ 241017 h 2549768"/>
                  <a:gd name="connsiteX56" fmla="*/ 960551 w 2823151"/>
                  <a:gd name="connsiteY56" fmla="*/ 236957 h 2549768"/>
                  <a:gd name="connsiteX57" fmla="*/ 864461 w 2823151"/>
                  <a:gd name="connsiteY57" fmla="*/ 246431 h 2549768"/>
                  <a:gd name="connsiteX58" fmla="*/ 850115 w 2823151"/>
                  <a:gd name="connsiteY58" fmla="*/ 232085 h 2549768"/>
                  <a:gd name="connsiteX59" fmla="*/ 862296 w 2823151"/>
                  <a:gd name="connsiteY59" fmla="*/ 212326 h 2549768"/>
                  <a:gd name="connsiteX60" fmla="*/ 948371 w 2823151"/>
                  <a:gd name="connsiteY60" fmla="*/ 194461 h 2549768"/>
                  <a:gd name="connsiteX61" fmla="*/ 962987 w 2823151"/>
                  <a:gd name="connsiteY61" fmla="*/ 184446 h 2549768"/>
                  <a:gd name="connsiteX62" fmla="*/ 953784 w 2823151"/>
                  <a:gd name="connsiteY62" fmla="*/ 182551 h 2549768"/>
                  <a:gd name="connsiteX63" fmla="*/ 853634 w 2823151"/>
                  <a:gd name="connsiteY63" fmla="*/ 176867 h 2549768"/>
                  <a:gd name="connsiteX64" fmla="*/ 836852 w 2823151"/>
                  <a:gd name="connsiteY64" fmla="*/ 144115 h 2549768"/>
                  <a:gd name="connsiteX65" fmla="*/ 852822 w 2823151"/>
                  <a:gd name="connsiteY65" fmla="*/ 138702 h 2549768"/>
                  <a:gd name="connsiteX66" fmla="*/ 958657 w 2823151"/>
                  <a:gd name="connsiteY66" fmla="*/ 141409 h 2549768"/>
                  <a:gd name="connsiteX67" fmla="*/ 970566 w 2823151"/>
                  <a:gd name="connsiteY67" fmla="*/ 137890 h 2549768"/>
                  <a:gd name="connsiteX68" fmla="*/ 938356 w 2823151"/>
                  <a:gd name="connsiteY68" fmla="*/ 128416 h 2549768"/>
                  <a:gd name="connsiteX69" fmla="*/ 879078 w 2823151"/>
                  <a:gd name="connsiteY69" fmla="*/ 108386 h 2549768"/>
                  <a:gd name="connsiteX70" fmla="*/ 869604 w 2823151"/>
                  <a:gd name="connsiteY70" fmla="*/ 82130 h 2549768"/>
                  <a:gd name="connsiteX71" fmla="*/ 892612 w 2823151"/>
                  <a:gd name="connsiteY71" fmla="*/ 72927 h 2549768"/>
                  <a:gd name="connsiteX72" fmla="*/ 986536 w 2823151"/>
                  <a:gd name="connsiteY72" fmla="*/ 100536 h 2549768"/>
                  <a:gd name="connsiteX73" fmla="*/ 995468 w 2823151"/>
                  <a:gd name="connsiteY73" fmla="*/ 96747 h 2549768"/>
                  <a:gd name="connsiteX74" fmla="*/ 995468 w 2823151"/>
                  <a:gd name="connsiteY74" fmla="*/ 87003 h 2549768"/>
                  <a:gd name="connsiteX75" fmla="*/ 957574 w 2823151"/>
                  <a:gd name="connsiteY75" fmla="*/ 43153 h 2549768"/>
                  <a:gd name="connsiteX76" fmla="*/ 943228 w 2823151"/>
                  <a:gd name="connsiteY76" fmla="*/ 29619 h 2549768"/>
                  <a:gd name="connsiteX77" fmla="*/ 940251 w 2823151"/>
                  <a:gd name="connsiteY77" fmla="*/ 6612 h 2549768"/>
                  <a:gd name="connsiteX78" fmla="*/ 962987 w 2823151"/>
                  <a:gd name="connsiteY78" fmla="*/ 2552 h 2549768"/>
                  <a:gd name="connsiteX79" fmla="*/ 975438 w 2823151"/>
                  <a:gd name="connsiteY79" fmla="*/ 11484 h 2549768"/>
                  <a:gd name="connsiteX80" fmla="*/ 995739 w 2823151"/>
                  <a:gd name="connsiteY80" fmla="*/ 29890 h 2549768"/>
                  <a:gd name="connsiteX81" fmla="*/ 1100491 w 2823151"/>
                  <a:gd name="connsiteY81" fmla="*/ 81318 h 2549768"/>
                  <a:gd name="connsiteX82" fmla="*/ 1159498 w 2823151"/>
                  <a:gd name="connsiteY82" fmla="*/ 101890 h 2549768"/>
                  <a:gd name="connsiteX83" fmla="*/ 1211197 w 2823151"/>
                  <a:gd name="connsiteY83" fmla="*/ 106762 h 2549768"/>
                  <a:gd name="connsiteX84" fmla="*/ 1399047 w 2823151"/>
                  <a:gd name="connsiteY84" fmla="*/ 83484 h 2549768"/>
                  <a:gd name="connsiteX85" fmla="*/ 1581753 w 2823151"/>
                  <a:gd name="connsiteY85" fmla="*/ 88897 h 2549768"/>
                  <a:gd name="connsiteX86" fmla="*/ 1602595 w 2823151"/>
                  <a:gd name="connsiteY86" fmla="*/ 90521 h 2549768"/>
                  <a:gd name="connsiteX87" fmla="*/ 1643467 w 2823151"/>
                  <a:gd name="connsiteY87" fmla="*/ 104055 h 2549768"/>
                  <a:gd name="connsiteX88" fmla="*/ 1720610 w 2823151"/>
                  <a:gd name="connsiteY88" fmla="*/ 143033 h 2549768"/>
                  <a:gd name="connsiteX89" fmla="*/ 1783948 w 2823151"/>
                  <a:gd name="connsiteY89" fmla="*/ 173890 h 2549768"/>
                  <a:gd name="connsiteX90" fmla="*/ 1796128 w 2823151"/>
                  <a:gd name="connsiteY90" fmla="*/ 179032 h 2549768"/>
                  <a:gd name="connsiteX91" fmla="*/ 1891135 w 2823151"/>
                  <a:gd name="connsiteY91" fmla="*/ 221258 h 2549768"/>
                  <a:gd name="connsiteX92" fmla="*/ 1976940 w 2823151"/>
                  <a:gd name="connsiteY92" fmla="*/ 261047 h 2549768"/>
                  <a:gd name="connsiteX93" fmla="*/ 2044338 w 2823151"/>
                  <a:gd name="connsiteY93" fmla="*/ 314370 h 2549768"/>
                  <a:gd name="connsiteX94" fmla="*/ 2058955 w 2823151"/>
                  <a:gd name="connsiteY94" fmla="*/ 328987 h 2549768"/>
                  <a:gd name="connsiteX95" fmla="*/ 2077631 w 2823151"/>
                  <a:gd name="connsiteY95" fmla="*/ 321408 h 2549768"/>
                  <a:gd name="connsiteX96" fmla="*/ 2105782 w 2823151"/>
                  <a:gd name="connsiteY96" fmla="*/ 267002 h 2549768"/>
                  <a:gd name="connsiteX97" fmla="*/ 2135556 w 2823151"/>
                  <a:gd name="connsiteY97" fmla="*/ 238311 h 2549768"/>
                  <a:gd name="connsiteX98" fmla="*/ 2188067 w 2823151"/>
                  <a:gd name="connsiteY98" fmla="*/ 213679 h 2549768"/>
                  <a:gd name="connsiteX99" fmla="*/ 2326112 w 2823151"/>
                  <a:gd name="connsiteY99" fmla="*/ 207724 h 2549768"/>
                  <a:gd name="connsiteX100" fmla="*/ 2362382 w 2823151"/>
                  <a:gd name="connsiteY100" fmla="*/ 229649 h 2549768"/>
                  <a:gd name="connsiteX101" fmla="*/ 2390533 w 2823151"/>
                  <a:gd name="connsiteY101" fmla="*/ 244536 h 2549768"/>
                  <a:gd name="connsiteX102" fmla="*/ 2411916 w 2823151"/>
                  <a:gd name="connsiteY102" fmla="*/ 253198 h 2549768"/>
                  <a:gd name="connsiteX103" fmla="*/ 2420578 w 2823151"/>
                  <a:gd name="connsiteY103" fmla="*/ 257529 h 2549768"/>
                  <a:gd name="connsiteX104" fmla="*/ 2445751 w 2823151"/>
                  <a:gd name="connsiteY104" fmla="*/ 280536 h 2549768"/>
                  <a:gd name="connsiteX105" fmla="*/ 2459284 w 2823151"/>
                  <a:gd name="connsiteY105" fmla="*/ 295423 h 2549768"/>
                  <a:gd name="connsiteX106" fmla="*/ 2512608 w 2823151"/>
                  <a:gd name="connsiteY106" fmla="*/ 393949 h 2549768"/>
                  <a:gd name="connsiteX107" fmla="*/ 2513420 w 2823151"/>
                  <a:gd name="connsiteY107" fmla="*/ 403694 h 2549768"/>
                  <a:gd name="connsiteX108" fmla="*/ 2502322 w 2823151"/>
                  <a:gd name="connsiteY108" fmla="*/ 445107 h 2549768"/>
                  <a:gd name="connsiteX109" fmla="*/ 2479856 w 2823151"/>
                  <a:gd name="connsiteY109" fmla="*/ 450250 h 2549768"/>
                  <a:gd name="connsiteX110" fmla="*/ 2440608 w 2823151"/>
                  <a:gd name="connsiteY110" fmla="*/ 445107 h 2549768"/>
                  <a:gd name="connsiteX111" fmla="*/ 2433029 w 2823151"/>
                  <a:gd name="connsiteY111" fmla="*/ 450520 h 2549768"/>
                  <a:gd name="connsiteX112" fmla="*/ 2421931 w 2823151"/>
                  <a:gd name="connsiteY112" fmla="*/ 489227 h 2549768"/>
                  <a:gd name="connsiteX113" fmla="*/ 2408939 w 2823151"/>
                  <a:gd name="connsiteY113" fmla="*/ 500866 h 2549768"/>
                  <a:gd name="connsiteX114" fmla="*/ 2397570 w 2823151"/>
                  <a:gd name="connsiteY114" fmla="*/ 516836 h 2549768"/>
                  <a:gd name="connsiteX115" fmla="*/ 2387826 w 2823151"/>
                  <a:gd name="connsiteY115" fmla="*/ 582069 h 2549768"/>
                  <a:gd name="connsiteX116" fmla="*/ 2374021 w 2823151"/>
                  <a:gd name="connsiteY116" fmla="*/ 593167 h 2549768"/>
                  <a:gd name="connsiteX117" fmla="*/ 2364277 w 2823151"/>
                  <a:gd name="connsiteY117" fmla="*/ 592625 h 2549768"/>
                  <a:gd name="connsiteX118" fmla="*/ 2341811 w 2823151"/>
                  <a:gd name="connsiteY118" fmla="*/ 603723 h 2549768"/>
                  <a:gd name="connsiteX119" fmla="*/ 2341270 w 2823151"/>
                  <a:gd name="connsiteY119" fmla="*/ 604535 h 2549768"/>
                  <a:gd name="connsiteX120" fmla="*/ 2299315 w 2823151"/>
                  <a:gd name="connsiteY120" fmla="*/ 631873 h 2549768"/>
                  <a:gd name="connsiteX121" fmla="*/ 2289300 w 2823151"/>
                  <a:gd name="connsiteY121" fmla="*/ 638099 h 2549768"/>
                  <a:gd name="connsiteX122" fmla="*/ 2291736 w 2823151"/>
                  <a:gd name="connsiteY122" fmla="*/ 645678 h 2549768"/>
                  <a:gd name="connsiteX123" fmla="*/ 2317992 w 2823151"/>
                  <a:gd name="connsiteY123" fmla="*/ 661648 h 2549768"/>
                  <a:gd name="connsiteX124" fmla="*/ 2323946 w 2823151"/>
                  <a:gd name="connsiteY124" fmla="*/ 664084 h 2549768"/>
                  <a:gd name="connsiteX125" fmla="*/ 2402713 w 2823151"/>
                  <a:gd name="connsiteY125" fmla="*/ 711452 h 2549768"/>
                  <a:gd name="connsiteX126" fmla="*/ 2434382 w 2823151"/>
                  <a:gd name="connsiteY126" fmla="*/ 733106 h 2549768"/>
                  <a:gd name="connsiteX127" fmla="*/ 2462803 w 2823151"/>
                  <a:gd name="connsiteY127" fmla="*/ 730670 h 2549768"/>
                  <a:gd name="connsiteX128" fmla="*/ 2480127 w 2823151"/>
                  <a:gd name="connsiteY128" fmla="*/ 715512 h 2549768"/>
                  <a:gd name="connsiteX129" fmla="*/ 2562141 w 2823151"/>
                  <a:gd name="connsiteY129" fmla="*/ 620505 h 2549768"/>
                  <a:gd name="connsiteX130" fmla="*/ 2633870 w 2823151"/>
                  <a:gd name="connsiteY130" fmla="*/ 473799 h 2549768"/>
                  <a:gd name="connsiteX131" fmla="*/ 2630893 w 2823151"/>
                  <a:gd name="connsiteY131" fmla="*/ 441859 h 2549768"/>
                  <a:gd name="connsiteX132" fmla="*/ 2624126 w 2823151"/>
                  <a:gd name="connsiteY132" fmla="*/ 424536 h 2549768"/>
                  <a:gd name="connsiteX133" fmla="*/ 2606262 w 2823151"/>
                  <a:gd name="connsiteY133" fmla="*/ 376355 h 2549768"/>
                  <a:gd name="connsiteX134" fmla="*/ 2556728 w 2823151"/>
                  <a:gd name="connsiteY134" fmla="*/ 330070 h 2549768"/>
                  <a:gd name="connsiteX135" fmla="*/ 2546442 w 2823151"/>
                  <a:gd name="connsiteY135" fmla="*/ 317077 h 2549768"/>
                  <a:gd name="connsiteX136" fmla="*/ 2559705 w 2823151"/>
                  <a:gd name="connsiteY136" fmla="*/ 308416 h 2549768"/>
                  <a:gd name="connsiteX137" fmla="*/ 2592728 w 2823151"/>
                  <a:gd name="connsiteY137" fmla="*/ 309769 h 2549768"/>
                  <a:gd name="connsiteX138" fmla="*/ 2619795 w 2823151"/>
                  <a:gd name="connsiteY138" fmla="*/ 326822 h 2549768"/>
                  <a:gd name="connsiteX139" fmla="*/ 2658502 w 2823151"/>
                  <a:gd name="connsiteY139" fmla="*/ 324386 h 2549768"/>
                  <a:gd name="connsiteX140" fmla="*/ 2674201 w 2823151"/>
                  <a:gd name="connsiteY140" fmla="*/ 269709 h 2549768"/>
                  <a:gd name="connsiteX141" fmla="*/ 2688006 w 2823151"/>
                  <a:gd name="connsiteY141" fmla="*/ 212055 h 2549768"/>
                  <a:gd name="connsiteX142" fmla="*/ 2711555 w 2823151"/>
                  <a:gd name="connsiteY142" fmla="*/ 201769 h 2549768"/>
                  <a:gd name="connsiteX143" fmla="*/ 2719675 w 2823151"/>
                  <a:gd name="connsiteY143" fmla="*/ 219634 h 2549768"/>
                  <a:gd name="connsiteX144" fmla="*/ 2712096 w 2823151"/>
                  <a:gd name="connsiteY144" fmla="*/ 257258 h 2549768"/>
                  <a:gd name="connsiteX145" fmla="*/ 2724006 w 2823151"/>
                  <a:gd name="connsiteY145" fmla="*/ 230732 h 2549768"/>
                  <a:gd name="connsiteX146" fmla="*/ 2734833 w 2823151"/>
                  <a:gd name="connsiteY146" fmla="*/ 200687 h 2549768"/>
                  <a:gd name="connsiteX147" fmla="*/ 2757299 w 2823151"/>
                  <a:gd name="connsiteY147" fmla="*/ 193378 h 2549768"/>
                  <a:gd name="connsiteX148" fmla="*/ 2765419 w 2823151"/>
                  <a:gd name="connsiteY148" fmla="*/ 212055 h 2549768"/>
                  <a:gd name="connsiteX149" fmla="*/ 2769479 w 2823151"/>
                  <a:gd name="connsiteY149" fmla="*/ 219363 h 2549768"/>
                  <a:gd name="connsiteX150" fmla="*/ 2782742 w 2823151"/>
                  <a:gd name="connsiteY150" fmla="*/ 238581 h 2549768"/>
                  <a:gd name="connsiteX151" fmla="*/ 2770291 w 2823151"/>
                  <a:gd name="connsiteY151" fmla="*/ 321137 h 2549768"/>
                  <a:gd name="connsiteX152" fmla="*/ 2773269 w 2823151"/>
                  <a:gd name="connsiteY152" fmla="*/ 337378 h 2549768"/>
                  <a:gd name="connsiteX153" fmla="*/ 2792216 w 2823151"/>
                  <a:gd name="connsiteY153" fmla="*/ 290551 h 2549768"/>
                  <a:gd name="connsiteX154" fmla="*/ 2798442 w 2823151"/>
                  <a:gd name="connsiteY154" fmla="*/ 274310 h 2549768"/>
                  <a:gd name="connsiteX155" fmla="*/ 2823885 w 2823151"/>
                  <a:gd name="connsiteY155" fmla="*/ 275122 h 2549768"/>
                  <a:gd name="connsiteX156" fmla="*/ 2823885 w 2823151"/>
                  <a:gd name="connsiteY156" fmla="*/ 297047 h 2549768"/>
                  <a:gd name="connsiteX157" fmla="*/ 2799253 w 2823151"/>
                  <a:gd name="connsiteY157" fmla="*/ 361468 h 2549768"/>
                  <a:gd name="connsiteX158" fmla="*/ 2798171 w 2823151"/>
                  <a:gd name="connsiteY158" fmla="*/ 376897 h 2549768"/>
                  <a:gd name="connsiteX159" fmla="*/ 2780848 w 2823151"/>
                  <a:gd name="connsiteY159" fmla="*/ 438069 h 2549768"/>
                  <a:gd name="connsiteX160" fmla="*/ 2745660 w 2823151"/>
                  <a:gd name="connsiteY160" fmla="*/ 494641 h 2549768"/>
                  <a:gd name="connsiteX161" fmla="*/ 2707224 w 2823151"/>
                  <a:gd name="connsiteY161" fmla="*/ 583964 h 2549768"/>
                  <a:gd name="connsiteX162" fmla="*/ 2675555 w 2823151"/>
                  <a:gd name="connsiteY162" fmla="*/ 675182 h 2549768"/>
                  <a:gd name="connsiteX163" fmla="*/ 2616277 w 2823151"/>
                  <a:gd name="connsiteY163" fmla="*/ 788054 h 2549768"/>
                  <a:gd name="connsiteX164" fmla="*/ 2565389 w 2823151"/>
                  <a:gd name="connsiteY164" fmla="*/ 862219 h 2549768"/>
                  <a:gd name="connsiteX165" fmla="*/ 2543735 w 2823151"/>
                  <a:gd name="connsiteY165" fmla="*/ 891452 h 2549768"/>
                  <a:gd name="connsiteX166" fmla="*/ 2494743 w 2823151"/>
                  <a:gd name="connsiteY166" fmla="*/ 911752 h 2549768"/>
                  <a:gd name="connsiteX167" fmla="*/ 2442773 w 2823151"/>
                  <a:gd name="connsiteY167" fmla="*/ 897136 h 2549768"/>
                  <a:gd name="connsiteX168" fmla="*/ 2302563 w 2823151"/>
                  <a:gd name="connsiteY168" fmla="*/ 851392 h 2549768"/>
                  <a:gd name="connsiteX169" fmla="*/ 2193481 w 2823151"/>
                  <a:gd name="connsiteY169" fmla="*/ 799693 h 2549768"/>
                  <a:gd name="connsiteX170" fmla="*/ 2180759 w 2823151"/>
                  <a:gd name="connsiteY170" fmla="*/ 797527 h 2549768"/>
                  <a:gd name="connsiteX171" fmla="*/ 2158834 w 2823151"/>
                  <a:gd name="connsiteY171" fmla="*/ 789678 h 2549768"/>
                  <a:gd name="connsiteX172" fmla="*/ 2109571 w 2823151"/>
                  <a:gd name="connsiteY172" fmla="*/ 754490 h 2549768"/>
                  <a:gd name="connsiteX173" fmla="*/ 2085481 w 2823151"/>
                  <a:gd name="connsiteY173" fmla="*/ 760174 h 2549768"/>
                  <a:gd name="connsiteX174" fmla="*/ 2005631 w 2823151"/>
                  <a:gd name="connsiteY174" fmla="*/ 818099 h 2549768"/>
                  <a:gd name="connsiteX175" fmla="*/ 1927406 w 2823151"/>
                  <a:gd name="connsiteY175" fmla="*/ 850850 h 2549768"/>
                  <a:gd name="connsiteX176" fmla="*/ 1841331 w 2823151"/>
                  <a:gd name="connsiteY176" fmla="*/ 908775 h 2549768"/>
                  <a:gd name="connsiteX177" fmla="*/ 1799376 w 2823151"/>
                  <a:gd name="connsiteY177" fmla="*/ 936925 h 2549768"/>
                  <a:gd name="connsiteX178" fmla="*/ 1723858 w 2823151"/>
                  <a:gd name="connsiteY178" fmla="*/ 981858 h 2549768"/>
                  <a:gd name="connsiteX179" fmla="*/ 1646444 w 2823151"/>
                  <a:gd name="connsiteY179" fmla="*/ 1037887 h 2549768"/>
                  <a:gd name="connsiteX180" fmla="*/ 1640219 w 2823151"/>
                  <a:gd name="connsiteY180" fmla="*/ 1044925 h 2549768"/>
                  <a:gd name="connsiteX181" fmla="*/ 1648339 w 2823151"/>
                  <a:gd name="connsiteY181" fmla="*/ 1048444 h 2549768"/>
                  <a:gd name="connsiteX182" fmla="*/ 1745512 w 2823151"/>
                  <a:gd name="connsiteY182" fmla="*/ 1085256 h 2549768"/>
                  <a:gd name="connsiteX183" fmla="*/ 1756339 w 2823151"/>
                  <a:gd name="connsiteY183" fmla="*/ 1090669 h 2549768"/>
                  <a:gd name="connsiteX184" fmla="*/ 1852429 w 2823151"/>
                  <a:gd name="connsiteY184" fmla="*/ 1143722 h 2549768"/>
                  <a:gd name="connsiteX185" fmla="*/ 1962865 w 2823151"/>
                  <a:gd name="connsiteY185" fmla="*/ 1205165 h 2549768"/>
                  <a:gd name="connsiteX186" fmla="*/ 2099827 w 2823151"/>
                  <a:gd name="connsiteY186" fmla="*/ 1282849 h 2549768"/>
                  <a:gd name="connsiteX187" fmla="*/ 2145571 w 2823151"/>
                  <a:gd name="connsiteY187" fmla="*/ 1316413 h 2549768"/>
                  <a:gd name="connsiteX188" fmla="*/ 2157751 w 2823151"/>
                  <a:gd name="connsiteY188" fmla="*/ 1347541 h 2549768"/>
                  <a:gd name="connsiteX189" fmla="*/ 2130954 w 2823151"/>
                  <a:gd name="connsiteY189" fmla="*/ 1434428 h 2549768"/>
                  <a:gd name="connsiteX190" fmla="*/ 2034052 w 2823151"/>
                  <a:gd name="connsiteY190" fmla="*/ 1545405 h 2549768"/>
                  <a:gd name="connsiteX191" fmla="*/ 1898985 w 2823151"/>
                  <a:gd name="connsiteY191" fmla="*/ 1686157 h 2549768"/>
                  <a:gd name="connsiteX192" fmla="*/ 1822654 w 2823151"/>
                  <a:gd name="connsiteY192" fmla="*/ 1754367 h 2549768"/>
                  <a:gd name="connsiteX193" fmla="*/ 1742264 w 2823151"/>
                  <a:gd name="connsiteY193" fmla="*/ 1844231 h 2549768"/>
                  <a:gd name="connsiteX194" fmla="*/ 1693813 w 2823151"/>
                  <a:gd name="connsiteY194" fmla="*/ 1938968 h 2549768"/>
                  <a:gd name="connsiteX195" fmla="*/ 1701933 w 2823151"/>
                  <a:gd name="connsiteY195" fmla="*/ 1973073 h 2549768"/>
                  <a:gd name="connsiteX196" fmla="*/ 1698685 w 2823151"/>
                  <a:gd name="connsiteY196" fmla="*/ 1987419 h 2549768"/>
                  <a:gd name="connsiteX197" fmla="*/ 1697602 w 2823151"/>
                  <a:gd name="connsiteY197" fmla="*/ 1997434 h 2549768"/>
                  <a:gd name="connsiteX198" fmla="*/ 1748489 w 2823151"/>
                  <a:gd name="connsiteY198" fmla="*/ 2055629 h 2549768"/>
                  <a:gd name="connsiteX199" fmla="*/ 1790444 w 2823151"/>
                  <a:gd name="connsiteY199" fmla="*/ 2082697 h 2549768"/>
                  <a:gd name="connsiteX200" fmla="*/ 1806143 w 2823151"/>
                  <a:gd name="connsiteY200" fmla="*/ 2100020 h 2549768"/>
                  <a:gd name="connsiteX201" fmla="*/ 1818865 w 2823151"/>
                  <a:gd name="connsiteY201" fmla="*/ 2107058 h 2549768"/>
                  <a:gd name="connsiteX202" fmla="*/ 1877331 w 2823151"/>
                  <a:gd name="connsiteY202" fmla="*/ 2117885 h 2549768"/>
                  <a:gd name="connsiteX203" fmla="*/ 1909541 w 2823151"/>
                  <a:gd name="connsiteY203" fmla="*/ 2160652 h 2549768"/>
                  <a:gd name="connsiteX204" fmla="*/ 1883015 w 2823151"/>
                  <a:gd name="connsiteY204" fmla="*/ 2198005 h 2549768"/>
                  <a:gd name="connsiteX205" fmla="*/ 1818594 w 2823151"/>
                  <a:gd name="connsiteY205" fmla="*/ 2210997 h 2549768"/>
                  <a:gd name="connsiteX206" fmla="*/ 1755797 w 2823151"/>
                  <a:gd name="connsiteY206" fmla="*/ 2209373 h 2549768"/>
                  <a:gd name="connsiteX207" fmla="*/ 1685422 w 2823151"/>
                  <a:gd name="connsiteY207" fmla="*/ 2189614 h 2549768"/>
                  <a:gd name="connsiteX208" fmla="*/ 1546294 w 2823151"/>
                  <a:gd name="connsiteY208" fmla="*/ 2131960 h 2549768"/>
                  <a:gd name="connsiteX209" fmla="*/ 1471588 w 2823151"/>
                  <a:gd name="connsiteY209" fmla="*/ 2105975 h 2549768"/>
                  <a:gd name="connsiteX210" fmla="*/ 1412310 w 2823151"/>
                  <a:gd name="connsiteY210" fmla="*/ 2073223 h 2549768"/>
                  <a:gd name="connsiteX211" fmla="*/ 1397964 w 2823151"/>
                  <a:gd name="connsiteY211" fmla="*/ 2052652 h 2549768"/>
                  <a:gd name="connsiteX212" fmla="*/ 1405813 w 2823151"/>
                  <a:gd name="connsiteY212" fmla="*/ 2032622 h 2549768"/>
                  <a:gd name="connsiteX213" fmla="*/ 1437482 w 2823151"/>
                  <a:gd name="connsiteY213" fmla="*/ 1993644 h 2549768"/>
                  <a:gd name="connsiteX214" fmla="*/ 1459407 w 2823151"/>
                  <a:gd name="connsiteY214" fmla="*/ 1950878 h 2549768"/>
                  <a:gd name="connsiteX215" fmla="*/ 1481061 w 2823151"/>
                  <a:gd name="connsiteY215" fmla="*/ 1913795 h 2549768"/>
                  <a:gd name="connsiteX216" fmla="*/ 1501633 w 2823151"/>
                  <a:gd name="connsiteY216" fmla="*/ 1904863 h 2549768"/>
                  <a:gd name="connsiteX217" fmla="*/ 1514084 w 2823151"/>
                  <a:gd name="connsiteY217" fmla="*/ 1901344 h 2549768"/>
                  <a:gd name="connsiteX218" fmla="*/ 1532219 w 2823151"/>
                  <a:gd name="connsiteY218" fmla="*/ 1878066 h 2549768"/>
                  <a:gd name="connsiteX219" fmla="*/ 1558475 w 2823151"/>
                  <a:gd name="connsiteY219" fmla="*/ 1840171 h 2549768"/>
                  <a:gd name="connsiteX220" fmla="*/ 1610174 w 2823151"/>
                  <a:gd name="connsiteY220" fmla="*/ 1774126 h 2549768"/>
                  <a:gd name="connsiteX221" fmla="*/ 1668369 w 2823151"/>
                  <a:gd name="connsiteY221" fmla="*/ 1683720 h 2549768"/>
                  <a:gd name="connsiteX222" fmla="*/ 1711407 w 2823151"/>
                  <a:gd name="connsiteY222" fmla="*/ 1613345 h 2549768"/>
                  <a:gd name="connsiteX223" fmla="*/ 1746594 w 2823151"/>
                  <a:gd name="connsiteY223" fmla="*/ 1547300 h 2549768"/>
                  <a:gd name="connsiteX224" fmla="*/ 1775557 w 2823151"/>
                  <a:gd name="connsiteY224" fmla="*/ 1502097 h 2549768"/>
                  <a:gd name="connsiteX225" fmla="*/ 1844309 w 2823151"/>
                  <a:gd name="connsiteY225" fmla="*/ 1426037 h 2549768"/>
                  <a:gd name="connsiteX226" fmla="*/ 1841060 w 2823151"/>
                  <a:gd name="connsiteY226" fmla="*/ 1414668 h 2549768"/>
                  <a:gd name="connsiteX227" fmla="*/ 1708700 w 2823151"/>
                  <a:gd name="connsiteY227" fmla="*/ 1392744 h 2549768"/>
                  <a:gd name="connsiteX228" fmla="*/ 1590685 w 2823151"/>
                  <a:gd name="connsiteY228" fmla="*/ 1377315 h 2549768"/>
                  <a:gd name="connsiteX229" fmla="*/ 1555497 w 2823151"/>
                  <a:gd name="connsiteY229" fmla="*/ 1368383 h 2549768"/>
                  <a:gd name="connsiteX230" fmla="*/ 1440460 w 2823151"/>
                  <a:gd name="connsiteY230" fmla="*/ 1338067 h 2549768"/>
                  <a:gd name="connsiteX231" fmla="*/ 1413122 w 2823151"/>
                  <a:gd name="connsiteY231" fmla="*/ 1329406 h 2549768"/>
                  <a:gd name="connsiteX232" fmla="*/ 1398505 w 2823151"/>
                  <a:gd name="connsiteY232" fmla="*/ 1331030 h 2549768"/>
                  <a:gd name="connsiteX233" fmla="*/ 1299438 w 2823151"/>
                  <a:gd name="connsiteY233" fmla="*/ 1406007 h 2549768"/>
                  <a:gd name="connsiteX234" fmla="*/ 1222024 w 2823151"/>
                  <a:gd name="connsiteY234" fmla="*/ 1480713 h 2549768"/>
                  <a:gd name="connsiteX235" fmla="*/ 1162476 w 2823151"/>
                  <a:gd name="connsiteY235" fmla="*/ 1534578 h 2549768"/>
                  <a:gd name="connsiteX236" fmla="*/ 1090746 w 2823151"/>
                  <a:gd name="connsiteY236" fmla="*/ 1594668 h 2549768"/>
                  <a:gd name="connsiteX237" fmla="*/ 939168 w 2823151"/>
                  <a:gd name="connsiteY237" fmla="*/ 1706999 h 2549768"/>
                  <a:gd name="connsiteX238" fmla="*/ 886386 w 2823151"/>
                  <a:gd name="connsiteY238" fmla="*/ 1748141 h 2549768"/>
                  <a:gd name="connsiteX239" fmla="*/ 768642 w 2823151"/>
                  <a:gd name="connsiteY239" fmla="*/ 1825284 h 2549768"/>
                  <a:gd name="connsiteX240" fmla="*/ 711259 w 2823151"/>
                  <a:gd name="connsiteY240" fmla="*/ 1855058 h 2549768"/>
                  <a:gd name="connsiteX241" fmla="*/ 632221 w 2823151"/>
                  <a:gd name="connsiteY241" fmla="*/ 1908111 h 2549768"/>
                  <a:gd name="connsiteX242" fmla="*/ 586477 w 2823151"/>
                  <a:gd name="connsiteY242" fmla="*/ 1940592 h 2549768"/>
                  <a:gd name="connsiteX243" fmla="*/ 505815 w 2823151"/>
                  <a:gd name="connsiteY243" fmla="*/ 1995539 h 2549768"/>
                  <a:gd name="connsiteX244" fmla="*/ 418387 w 2823151"/>
                  <a:gd name="connsiteY244" fmla="*/ 2056712 h 2549768"/>
                  <a:gd name="connsiteX245" fmla="*/ 321214 w 2823151"/>
                  <a:gd name="connsiteY245" fmla="*/ 2154697 h 2549768"/>
                  <a:gd name="connsiteX246" fmla="*/ 290357 w 2823151"/>
                  <a:gd name="connsiteY246" fmla="*/ 2183930 h 2549768"/>
                  <a:gd name="connsiteX247" fmla="*/ 275741 w 2823151"/>
                  <a:gd name="connsiteY247" fmla="*/ 2200170 h 2549768"/>
                  <a:gd name="connsiteX248" fmla="*/ 237034 w 2823151"/>
                  <a:gd name="connsiteY248" fmla="*/ 2243208 h 2549768"/>
                  <a:gd name="connsiteX249" fmla="*/ 233786 w 2823151"/>
                  <a:gd name="connsiteY249" fmla="*/ 2257283 h 2549768"/>
                  <a:gd name="connsiteX250" fmla="*/ 219170 w 2823151"/>
                  <a:gd name="connsiteY250" fmla="*/ 2286516 h 2549768"/>
                  <a:gd name="connsiteX251" fmla="*/ 201034 w 2823151"/>
                  <a:gd name="connsiteY251" fmla="*/ 2304381 h 2549768"/>
                  <a:gd name="connsiteX252" fmla="*/ 177756 w 2823151"/>
                  <a:gd name="connsiteY252" fmla="*/ 2340110 h 2549768"/>
                  <a:gd name="connsiteX253" fmla="*/ 165576 w 2823151"/>
                  <a:gd name="connsiteY253" fmla="*/ 2359328 h 2549768"/>
                  <a:gd name="connsiteX254" fmla="*/ 162869 w 2823151"/>
                  <a:gd name="connsiteY254" fmla="*/ 2363929 h 2549768"/>
                  <a:gd name="connsiteX255" fmla="*/ 148252 w 2823151"/>
                  <a:gd name="connsiteY255" fmla="*/ 2394516 h 2549768"/>
                  <a:gd name="connsiteX256" fmla="*/ 136884 w 2823151"/>
                  <a:gd name="connsiteY256" fmla="*/ 2424831 h 2549768"/>
                  <a:gd name="connsiteX257" fmla="*/ 101155 w 2823151"/>
                  <a:gd name="connsiteY257" fmla="*/ 2504139 h 2549768"/>
                  <a:gd name="connsiteX258" fmla="*/ 99260 w 2823151"/>
                  <a:gd name="connsiteY258" fmla="*/ 2511718 h 2549768"/>
                  <a:gd name="connsiteX259" fmla="*/ 70298 w 2823151"/>
                  <a:gd name="connsiteY259" fmla="*/ 2548530 h 2549768"/>
                  <a:gd name="connsiteX260" fmla="*/ 44313 w 2823151"/>
                  <a:gd name="connsiteY260" fmla="*/ 2550154 h 25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</a:cxnLst>
                <a:rect l="l" t="t" r="r" b="b"/>
                <a:pathLst>
                  <a:path w="2823151" h="2549768">
                    <a:moveTo>
                      <a:pt x="44313" y="2550154"/>
                    </a:moveTo>
                    <a:cubicBezTo>
                      <a:pt x="8584" y="2524711"/>
                      <a:pt x="3982" y="2485463"/>
                      <a:pt x="734" y="2446485"/>
                    </a:cubicBezTo>
                    <a:cubicBezTo>
                      <a:pt x="-1973" y="2414546"/>
                      <a:pt x="3170" y="2382606"/>
                      <a:pt x="10208" y="2351478"/>
                    </a:cubicBezTo>
                    <a:cubicBezTo>
                      <a:pt x="11832" y="2343629"/>
                      <a:pt x="12644" y="2335508"/>
                      <a:pt x="13185" y="2327388"/>
                    </a:cubicBezTo>
                    <a:cubicBezTo>
                      <a:pt x="18599" y="2259178"/>
                      <a:pt x="1005" y="2201794"/>
                      <a:pt x="1817" y="2133313"/>
                    </a:cubicBezTo>
                    <a:cubicBezTo>
                      <a:pt x="2087" y="2108411"/>
                      <a:pt x="3711" y="2083238"/>
                      <a:pt x="14268" y="2059960"/>
                    </a:cubicBezTo>
                    <a:cubicBezTo>
                      <a:pt x="24283" y="2037494"/>
                      <a:pt x="57847" y="2028562"/>
                      <a:pt x="74899" y="2046426"/>
                    </a:cubicBezTo>
                    <a:cubicBezTo>
                      <a:pt x="81125" y="2052923"/>
                      <a:pt x="92764" y="2051569"/>
                      <a:pt x="101967" y="2051840"/>
                    </a:cubicBezTo>
                    <a:cubicBezTo>
                      <a:pt x="110087" y="2052110"/>
                      <a:pt x="117937" y="2055088"/>
                      <a:pt x="125245" y="2058336"/>
                    </a:cubicBezTo>
                    <a:cubicBezTo>
                      <a:pt x="150147" y="2069163"/>
                      <a:pt x="173967" y="2064020"/>
                      <a:pt x="195079" y="2050486"/>
                    </a:cubicBezTo>
                    <a:cubicBezTo>
                      <a:pt x="245966" y="2018547"/>
                      <a:pt x="288733" y="1977133"/>
                      <a:pt x="328523" y="1931930"/>
                    </a:cubicBezTo>
                    <a:cubicBezTo>
                      <a:pt x="352613" y="1904592"/>
                      <a:pt x="376974" y="1877524"/>
                      <a:pt x="403771" y="1852893"/>
                    </a:cubicBezTo>
                    <a:cubicBezTo>
                      <a:pt x="429485" y="1829074"/>
                      <a:pt x="451410" y="1802006"/>
                      <a:pt x="473064" y="1774668"/>
                    </a:cubicBezTo>
                    <a:cubicBezTo>
                      <a:pt x="499049" y="1741916"/>
                      <a:pt x="530447" y="1716202"/>
                      <a:pt x="568071" y="1697796"/>
                    </a:cubicBezTo>
                    <a:cubicBezTo>
                      <a:pt x="595680" y="1684262"/>
                      <a:pt x="622206" y="1668563"/>
                      <a:pt x="649003" y="1653405"/>
                    </a:cubicBezTo>
                    <a:cubicBezTo>
                      <a:pt x="667950" y="1642578"/>
                      <a:pt x="689334" y="1635811"/>
                      <a:pt x="708823" y="1625255"/>
                    </a:cubicBezTo>
                    <a:cubicBezTo>
                      <a:pt x="715319" y="1621736"/>
                      <a:pt x="722356" y="1618758"/>
                      <a:pt x="727499" y="1613886"/>
                    </a:cubicBezTo>
                    <a:cubicBezTo>
                      <a:pt x="750236" y="1593585"/>
                      <a:pt x="774326" y="1574909"/>
                      <a:pt x="795168" y="1552713"/>
                    </a:cubicBezTo>
                    <a:cubicBezTo>
                      <a:pt x="805454" y="1541886"/>
                      <a:pt x="811950" y="1528082"/>
                      <a:pt x="820341" y="1515631"/>
                    </a:cubicBezTo>
                    <a:cubicBezTo>
                      <a:pt x="836582" y="1491811"/>
                      <a:pt x="852552" y="1467450"/>
                      <a:pt x="867439" y="1442819"/>
                    </a:cubicBezTo>
                    <a:cubicBezTo>
                      <a:pt x="899649" y="1389496"/>
                      <a:pt x="935108" y="1338879"/>
                      <a:pt x="981393" y="1296383"/>
                    </a:cubicBezTo>
                    <a:cubicBezTo>
                      <a:pt x="993303" y="1285556"/>
                      <a:pt x="1004671" y="1273917"/>
                      <a:pt x="1016581" y="1263090"/>
                    </a:cubicBezTo>
                    <a:cubicBezTo>
                      <a:pt x="1029303" y="1251451"/>
                      <a:pt x="1035258" y="1235210"/>
                      <a:pt x="1046356" y="1222759"/>
                    </a:cubicBezTo>
                    <a:cubicBezTo>
                      <a:pt x="1063137" y="1203812"/>
                      <a:pt x="1060431" y="1179722"/>
                      <a:pt x="1065303" y="1157797"/>
                    </a:cubicBezTo>
                    <a:cubicBezTo>
                      <a:pt x="1075859" y="1109617"/>
                      <a:pt x="1086686" y="1061707"/>
                      <a:pt x="1114566" y="1020023"/>
                    </a:cubicBezTo>
                    <a:cubicBezTo>
                      <a:pt x="1129182" y="998098"/>
                      <a:pt x="1147588" y="979963"/>
                      <a:pt x="1167618" y="962910"/>
                    </a:cubicBezTo>
                    <a:cubicBezTo>
                      <a:pt x="1180611" y="951813"/>
                      <a:pt x="1196851" y="945858"/>
                      <a:pt x="1210385" y="936113"/>
                    </a:cubicBezTo>
                    <a:cubicBezTo>
                      <a:pt x="1228250" y="923392"/>
                      <a:pt x="1248280" y="914189"/>
                      <a:pt x="1265603" y="900925"/>
                    </a:cubicBezTo>
                    <a:cubicBezTo>
                      <a:pt x="1268581" y="898760"/>
                      <a:pt x="1271558" y="896865"/>
                      <a:pt x="1275348" y="896053"/>
                    </a:cubicBezTo>
                    <a:cubicBezTo>
                      <a:pt x="1294565" y="892805"/>
                      <a:pt x="1305934" y="878459"/>
                      <a:pt x="1319738" y="866279"/>
                    </a:cubicBezTo>
                    <a:cubicBezTo>
                      <a:pt x="1335708" y="851933"/>
                      <a:pt x="1346806" y="831632"/>
                      <a:pt x="1368189" y="823783"/>
                    </a:cubicBezTo>
                    <a:cubicBezTo>
                      <a:pt x="1382265" y="818640"/>
                      <a:pt x="1391197" y="808084"/>
                      <a:pt x="1397152" y="795362"/>
                    </a:cubicBezTo>
                    <a:cubicBezTo>
                      <a:pt x="1403648" y="781557"/>
                      <a:pt x="1412310" y="770189"/>
                      <a:pt x="1426926" y="764505"/>
                    </a:cubicBezTo>
                    <a:cubicBezTo>
                      <a:pt x="1432610" y="762339"/>
                      <a:pt x="1436400" y="757467"/>
                      <a:pt x="1438565" y="753136"/>
                    </a:cubicBezTo>
                    <a:cubicBezTo>
                      <a:pt x="1447497" y="735272"/>
                      <a:pt x="1462926" y="723091"/>
                      <a:pt x="1474294" y="707121"/>
                    </a:cubicBezTo>
                    <a:cubicBezTo>
                      <a:pt x="1485663" y="691422"/>
                      <a:pt x="1494324" y="673828"/>
                      <a:pt x="1506234" y="658400"/>
                    </a:cubicBezTo>
                    <a:cubicBezTo>
                      <a:pt x="1512189" y="650550"/>
                      <a:pt x="1517332" y="642159"/>
                      <a:pt x="1524369" y="635122"/>
                    </a:cubicBezTo>
                    <a:cubicBezTo>
                      <a:pt x="1566053" y="592084"/>
                      <a:pt x="1603136" y="544986"/>
                      <a:pt x="1642384" y="499784"/>
                    </a:cubicBezTo>
                    <a:cubicBezTo>
                      <a:pt x="1655377" y="484626"/>
                      <a:pt x="1669452" y="470551"/>
                      <a:pt x="1685151" y="458370"/>
                    </a:cubicBezTo>
                    <a:cubicBezTo>
                      <a:pt x="1710595" y="438340"/>
                      <a:pt x="1727647" y="411814"/>
                      <a:pt x="1744429" y="385017"/>
                    </a:cubicBezTo>
                    <a:cubicBezTo>
                      <a:pt x="1750655" y="374731"/>
                      <a:pt x="1748760" y="368506"/>
                      <a:pt x="1738745" y="361739"/>
                    </a:cubicBezTo>
                    <a:cubicBezTo>
                      <a:pt x="1703557" y="338731"/>
                      <a:pt x="1671076" y="312746"/>
                      <a:pt x="1641031" y="283513"/>
                    </a:cubicBezTo>
                    <a:cubicBezTo>
                      <a:pt x="1628850" y="271333"/>
                      <a:pt x="1615046" y="260777"/>
                      <a:pt x="1602595" y="248867"/>
                    </a:cubicBezTo>
                    <a:cubicBezTo>
                      <a:pt x="1597723" y="244265"/>
                      <a:pt x="1592580" y="242641"/>
                      <a:pt x="1585813" y="242912"/>
                    </a:cubicBezTo>
                    <a:cubicBezTo>
                      <a:pt x="1542234" y="244536"/>
                      <a:pt x="1498384" y="246701"/>
                      <a:pt x="1455076" y="238311"/>
                    </a:cubicBezTo>
                    <a:cubicBezTo>
                      <a:pt x="1424761" y="232356"/>
                      <a:pt x="1394716" y="224235"/>
                      <a:pt x="1364129" y="221258"/>
                    </a:cubicBezTo>
                    <a:cubicBezTo>
                      <a:pt x="1303769" y="215574"/>
                      <a:pt x="1243137" y="216656"/>
                      <a:pt x="1182776" y="226401"/>
                    </a:cubicBezTo>
                    <a:cubicBezTo>
                      <a:pt x="1167077" y="228837"/>
                      <a:pt x="1152190" y="230732"/>
                      <a:pt x="1140010" y="243724"/>
                    </a:cubicBezTo>
                    <a:cubicBezTo>
                      <a:pt x="1132972" y="251303"/>
                      <a:pt x="1119979" y="252386"/>
                      <a:pt x="1109694" y="255904"/>
                    </a:cubicBezTo>
                    <a:cubicBezTo>
                      <a:pt x="1080190" y="266461"/>
                      <a:pt x="1055559" y="283513"/>
                      <a:pt x="1039318" y="310852"/>
                    </a:cubicBezTo>
                    <a:cubicBezTo>
                      <a:pt x="1034716" y="318431"/>
                      <a:pt x="1036070" y="327904"/>
                      <a:pt x="1035258" y="336837"/>
                    </a:cubicBezTo>
                    <a:cubicBezTo>
                      <a:pt x="1034716" y="341167"/>
                      <a:pt x="1038777" y="348476"/>
                      <a:pt x="1030115" y="348746"/>
                    </a:cubicBezTo>
                    <a:cubicBezTo>
                      <a:pt x="1021724" y="349017"/>
                      <a:pt x="1010356" y="353077"/>
                      <a:pt x="1007378" y="341438"/>
                    </a:cubicBezTo>
                    <a:cubicBezTo>
                      <a:pt x="1001423" y="317348"/>
                      <a:pt x="993574" y="292716"/>
                      <a:pt x="1014686" y="271062"/>
                    </a:cubicBezTo>
                    <a:cubicBezTo>
                      <a:pt x="1020100" y="265378"/>
                      <a:pt x="1021453" y="257258"/>
                      <a:pt x="1023348" y="249950"/>
                    </a:cubicBezTo>
                    <a:cubicBezTo>
                      <a:pt x="1024972" y="244536"/>
                      <a:pt x="1020912" y="242912"/>
                      <a:pt x="1017393" y="241017"/>
                    </a:cubicBezTo>
                    <a:cubicBezTo>
                      <a:pt x="998987" y="231002"/>
                      <a:pt x="979228" y="231544"/>
                      <a:pt x="960551" y="236957"/>
                    </a:cubicBezTo>
                    <a:cubicBezTo>
                      <a:pt x="928882" y="246160"/>
                      <a:pt x="896942" y="246701"/>
                      <a:pt x="864461" y="246431"/>
                    </a:cubicBezTo>
                    <a:cubicBezTo>
                      <a:pt x="854988" y="246431"/>
                      <a:pt x="850386" y="241288"/>
                      <a:pt x="850115" y="232085"/>
                    </a:cubicBezTo>
                    <a:cubicBezTo>
                      <a:pt x="849845" y="222882"/>
                      <a:pt x="849845" y="213408"/>
                      <a:pt x="862296" y="212326"/>
                    </a:cubicBezTo>
                    <a:cubicBezTo>
                      <a:pt x="891800" y="209619"/>
                      <a:pt x="919679" y="200416"/>
                      <a:pt x="948371" y="194461"/>
                    </a:cubicBezTo>
                    <a:cubicBezTo>
                      <a:pt x="954326" y="193378"/>
                      <a:pt x="960822" y="191754"/>
                      <a:pt x="962987" y="184446"/>
                    </a:cubicBezTo>
                    <a:cubicBezTo>
                      <a:pt x="960551" y="181198"/>
                      <a:pt x="956762" y="182551"/>
                      <a:pt x="953784" y="182551"/>
                    </a:cubicBezTo>
                    <a:cubicBezTo>
                      <a:pt x="920221" y="182822"/>
                      <a:pt x="886927" y="180115"/>
                      <a:pt x="853634" y="176867"/>
                    </a:cubicBezTo>
                    <a:cubicBezTo>
                      <a:pt x="837123" y="175243"/>
                      <a:pt x="828461" y="158190"/>
                      <a:pt x="836852" y="144115"/>
                    </a:cubicBezTo>
                    <a:cubicBezTo>
                      <a:pt x="840642" y="137890"/>
                      <a:pt x="847138" y="138702"/>
                      <a:pt x="852822" y="138702"/>
                    </a:cubicBezTo>
                    <a:cubicBezTo>
                      <a:pt x="888010" y="138972"/>
                      <a:pt x="923469" y="138972"/>
                      <a:pt x="958657" y="141409"/>
                    </a:cubicBezTo>
                    <a:cubicBezTo>
                      <a:pt x="962446" y="141679"/>
                      <a:pt x="966777" y="143574"/>
                      <a:pt x="970566" y="137890"/>
                    </a:cubicBezTo>
                    <a:cubicBezTo>
                      <a:pt x="959739" y="133288"/>
                      <a:pt x="948641" y="132206"/>
                      <a:pt x="938356" y="128416"/>
                    </a:cubicBezTo>
                    <a:cubicBezTo>
                      <a:pt x="918867" y="121108"/>
                      <a:pt x="898025" y="117318"/>
                      <a:pt x="879078" y="108386"/>
                    </a:cubicBezTo>
                    <a:cubicBezTo>
                      <a:pt x="867168" y="102702"/>
                      <a:pt x="864461" y="94852"/>
                      <a:pt x="869604" y="82130"/>
                    </a:cubicBezTo>
                    <a:cubicBezTo>
                      <a:pt x="873935" y="71303"/>
                      <a:pt x="880702" y="67514"/>
                      <a:pt x="892612" y="72927"/>
                    </a:cubicBezTo>
                    <a:cubicBezTo>
                      <a:pt x="922657" y="86732"/>
                      <a:pt x="956762" y="86191"/>
                      <a:pt x="986536" y="100536"/>
                    </a:cubicBezTo>
                    <a:cubicBezTo>
                      <a:pt x="991408" y="102973"/>
                      <a:pt x="993032" y="99454"/>
                      <a:pt x="995468" y="96747"/>
                    </a:cubicBezTo>
                    <a:cubicBezTo>
                      <a:pt x="998446" y="93499"/>
                      <a:pt x="998175" y="90792"/>
                      <a:pt x="995468" y="87003"/>
                    </a:cubicBezTo>
                    <a:cubicBezTo>
                      <a:pt x="983829" y="71303"/>
                      <a:pt x="970837" y="56958"/>
                      <a:pt x="957574" y="43153"/>
                    </a:cubicBezTo>
                    <a:cubicBezTo>
                      <a:pt x="952972" y="38281"/>
                      <a:pt x="947829" y="34221"/>
                      <a:pt x="943228" y="29619"/>
                    </a:cubicBezTo>
                    <a:cubicBezTo>
                      <a:pt x="936190" y="22852"/>
                      <a:pt x="935108" y="14191"/>
                      <a:pt x="940251" y="6612"/>
                    </a:cubicBezTo>
                    <a:cubicBezTo>
                      <a:pt x="945935" y="-1508"/>
                      <a:pt x="954867" y="-1238"/>
                      <a:pt x="962987" y="2552"/>
                    </a:cubicBezTo>
                    <a:cubicBezTo>
                      <a:pt x="967589" y="4717"/>
                      <a:pt x="971649" y="8236"/>
                      <a:pt x="975438" y="11484"/>
                    </a:cubicBezTo>
                    <a:cubicBezTo>
                      <a:pt x="982476" y="17439"/>
                      <a:pt x="988972" y="23935"/>
                      <a:pt x="995739" y="29890"/>
                    </a:cubicBezTo>
                    <a:cubicBezTo>
                      <a:pt x="1040942" y="70221"/>
                      <a:pt x="1040942" y="69950"/>
                      <a:pt x="1100491" y="81318"/>
                    </a:cubicBezTo>
                    <a:cubicBezTo>
                      <a:pt x="1121062" y="85108"/>
                      <a:pt x="1141092" y="91063"/>
                      <a:pt x="1159498" y="101890"/>
                    </a:cubicBezTo>
                    <a:cubicBezTo>
                      <a:pt x="1175468" y="111363"/>
                      <a:pt x="1193603" y="109469"/>
                      <a:pt x="1211197" y="106762"/>
                    </a:cubicBezTo>
                    <a:cubicBezTo>
                      <a:pt x="1273723" y="97559"/>
                      <a:pt x="1336250" y="88356"/>
                      <a:pt x="1399047" y="83484"/>
                    </a:cubicBezTo>
                    <a:cubicBezTo>
                      <a:pt x="1459949" y="78882"/>
                      <a:pt x="1521121" y="82401"/>
                      <a:pt x="1581753" y="88897"/>
                    </a:cubicBezTo>
                    <a:cubicBezTo>
                      <a:pt x="1588790" y="89709"/>
                      <a:pt x="1595557" y="90521"/>
                      <a:pt x="1602595" y="90521"/>
                    </a:cubicBezTo>
                    <a:cubicBezTo>
                      <a:pt x="1617753" y="90251"/>
                      <a:pt x="1631287" y="94311"/>
                      <a:pt x="1643467" y="104055"/>
                    </a:cubicBezTo>
                    <a:cubicBezTo>
                      <a:pt x="1666204" y="122461"/>
                      <a:pt x="1694354" y="131393"/>
                      <a:pt x="1720610" y="143033"/>
                    </a:cubicBezTo>
                    <a:cubicBezTo>
                      <a:pt x="1741993" y="152506"/>
                      <a:pt x="1762835" y="163604"/>
                      <a:pt x="1783948" y="173890"/>
                    </a:cubicBezTo>
                    <a:cubicBezTo>
                      <a:pt x="1787737" y="175784"/>
                      <a:pt x="1791797" y="178220"/>
                      <a:pt x="1796128" y="179032"/>
                    </a:cubicBezTo>
                    <a:cubicBezTo>
                      <a:pt x="1830775" y="186611"/>
                      <a:pt x="1861632" y="202852"/>
                      <a:pt x="1891135" y="221258"/>
                    </a:cubicBezTo>
                    <a:cubicBezTo>
                      <a:pt x="1918203" y="238040"/>
                      <a:pt x="1948248" y="248055"/>
                      <a:pt x="1976940" y="261047"/>
                    </a:cubicBezTo>
                    <a:cubicBezTo>
                      <a:pt x="2003737" y="273228"/>
                      <a:pt x="2027015" y="290280"/>
                      <a:pt x="2044338" y="314370"/>
                    </a:cubicBezTo>
                    <a:cubicBezTo>
                      <a:pt x="2048398" y="320055"/>
                      <a:pt x="2053000" y="325198"/>
                      <a:pt x="2058955" y="328987"/>
                    </a:cubicBezTo>
                    <a:cubicBezTo>
                      <a:pt x="2065992" y="333859"/>
                      <a:pt x="2077902" y="329799"/>
                      <a:pt x="2077631" y="321408"/>
                    </a:cubicBezTo>
                    <a:cubicBezTo>
                      <a:pt x="2077090" y="297859"/>
                      <a:pt x="2089270" y="281889"/>
                      <a:pt x="2105782" y="267002"/>
                    </a:cubicBezTo>
                    <a:cubicBezTo>
                      <a:pt x="2116067" y="257799"/>
                      <a:pt x="2124458" y="246972"/>
                      <a:pt x="2135556" y="238311"/>
                    </a:cubicBezTo>
                    <a:cubicBezTo>
                      <a:pt x="2151526" y="226130"/>
                      <a:pt x="2169390" y="219634"/>
                      <a:pt x="2188067" y="213679"/>
                    </a:cubicBezTo>
                    <a:cubicBezTo>
                      <a:pt x="2233541" y="198521"/>
                      <a:pt x="2279826" y="200687"/>
                      <a:pt x="2326112" y="207724"/>
                    </a:cubicBezTo>
                    <a:cubicBezTo>
                      <a:pt x="2340187" y="209890"/>
                      <a:pt x="2353180" y="215574"/>
                      <a:pt x="2362382" y="229649"/>
                    </a:cubicBezTo>
                    <a:cubicBezTo>
                      <a:pt x="2367525" y="237769"/>
                      <a:pt x="2378352" y="244536"/>
                      <a:pt x="2390533" y="244536"/>
                    </a:cubicBezTo>
                    <a:cubicBezTo>
                      <a:pt x="2398924" y="244536"/>
                      <a:pt x="2406773" y="245348"/>
                      <a:pt x="2411916" y="253198"/>
                    </a:cubicBezTo>
                    <a:cubicBezTo>
                      <a:pt x="2413811" y="255904"/>
                      <a:pt x="2417330" y="257799"/>
                      <a:pt x="2420578" y="257529"/>
                    </a:cubicBezTo>
                    <a:cubicBezTo>
                      <a:pt x="2437089" y="256446"/>
                      <a:pt x="2441149" y="269168"/>
                      <a:pt x="2445751" y="280536"/>
                    </a:cubicBezTo>
                    <a:cubicBezTo>
                      <a:pt x="2448728" y="287574"/>
                      <a:pt x="2452518" y="292175"/>
                      <a:pt x="2459284" y="295423"/>
                    </a:cubicBezTo>
                    <a:cubicBezTo>
                      <a:pt x="2496096" y="313829"/>
                      <a:pt x="2517751" y="351453"/>
                      <a:pt x="2512608" y="393949"/>
                    </a:cubicBezTo>
                    <a:cubicBezTo>
                      <a:pt x="2512066" y="397468"/>
                      <a:pt x="2512878" y="400445"/>
                      <a:pt x="2513420" y="403694"/>
                    </a:cubicBezTo>
                    <a:cubicBezTo>
                      <a:pt x="2516939" y="419393"/>
                      <a:pt x="2510442" y="432927"/>
                      <a:pt x="2502322" y="445107"/>
                    </a:cubicBezTo>
                    <a:cubicBezTo>
                      <a:pt x="2497720" y="452145"/>
                      <a:pt x="2487976" y="452686"/>
                      <a:pt x="2479856" y="450250"/>
                    </a:cubicBezTo>
                    <a:cubicBezTo>
                      <a:pt x="2466864" y="446460"/>
                      <a:pt x="2453600" y="447272"/>
                      <a:pt x="2440608" y="445107"/>
                    </a:cubicBezTo>
                    <a:cubicBezTo>
                      <a:pt x="2435736" y="444295"/>
                      <a:pt x="2434112" y="446460"/>
                      <a:pt x="2433029" y="450520"/>
                    </a:cubicBezTo>
                    <a:cubicBezTo>
                      <a:pt x="2429781" y="463513"/>
                      <a:pt x="2422473" y="475423"/>
                      <a:pt x="2421931" y="489227"/>
                    </a:cubicBezTo>
                    <a:cubicBezTo>
                      <a:pt x="2421661" y="496535"/>
                      <a:pt x="2415435" y="499513"/>
                      <a:pt x="2408939" y="500866"/>
                    </a:cubicBezTo>
                    <a:cubicBezTo>
                      <a:pt x="2400277" y="502761"/>
                      <a:pt x="2397300" y="507904"/>
                      <a:pt x="2397570" y="516836"/>
                    </a:cubicBezTo>
                    <a:cubicBezTo>
                      <a:pt x="2398112" y="539032"/>
                      <a:pt x="2392157" y="560415"/>
                      <a:pt x="2387826" y="582069"/>
                    </a:cubicBezTo>
                    <a:cubicBezTo>
                      <a:pt x="2386202" y="589919"/>
                      <a:pt x="2381871" y="593437"/>
                      <a:pt x="2374021" y="593167"/>
                    </a:cubicBezTo>
                    <a:cubicBezTo>
                      <a:pt x="2370774" y="593167"/>
                      <a:pt x="2367255" y="593437"/>
                      <a:pt x="2364277" y="592625"/>
                    </a:cubicBezTo>
                    <a:cubicBezTo>
                      <a:pt x="2352909" y="589107"/>
                      <a:pt x="2345059" y="591813"/>
                      <a:pt x="2341811" y="603723"/>
                    </a:cubicBezTo>
                    <a:cubicBezTo>
                      <a:pt x="2341811" y="603994"/>
                      <a:pt x="2341540" y="604535"/>
                      <a:pt x="2341270" y="604535"/>
                    </a:cubicBezTo>
                    <a:cubicBezTo>
                      <a:pt x="2326653" y="612655"/>
                      <a:pt x="2318533" y="630791"/>
                      <a:pt x="2299315" y="631873"/>
                    </a:cubicBezTo>
                    <a:cubicBezTo>
                      <a:pt x="2294984" y="632144"/>
                      <a:pt x="2291736" y="634580"/>
                      <a:pt x="2289300" y="638099"/>
                    </a:cubicBezTo>
                    <a:cubicBezTo>
                      <a:pt x="2286864" y="641618"/>
                      <a:pt x="2287135" y="644595"/>
                      <a:pt x="2291736" y="645678"/>
                    </a:cubicBezTo>
                    <a:cubicBezTo>
                      <a:pt x="2302563" y="647843"/>
                      <a:pt x="2311766" y="651903"/>
                      <a:pt x="2317992" y="661648"/>
                    </a:cubicBezTo>
                    <a:cubicBezTo>
                      <a:pt x="2318804" y="663001"/>
                      <a:pt x="2322052" y="663272"/>
                      <a:pt x="2323946" y="664084"/>
                    </a:cubicBezTo>
                    <a:cubicBezTo>
                      <a:pt x="2352367" y="676264"/>
                      <a:pt x="2380247" y="688986"/>
                      <a:pt x="2402713" y="711452"/>
                    </a:cubicBezTo>
                    <a:cubicBezTo>
                      <a:pt x="2411646" y="720385"/>
                      <a:pt x="2423285" y="726881"/>
                      <a:pt x="2434382" y="733106"/>
                    </a:cubicBezTo>
                    <a:cubicBezTo>
                      <a:pt x="2443856" y="738520"/>
                      <a:pt x="2453600" y="735813"/>
                      <a:pt x="2462803" y="730670"/>
                    </a:cubicBezTo>
                    <a:cubicBezTo>
                      <a:pt x="2469570" y="726881"/>
                      <a:pt x="2475254" y="721467"/>
                      <a:pt x="2480127" y="715512"/>
                    </a:cubicBezTo>
                    <a:cubicBezTo>
                      <a:pt x="2506924" y="683573"/>
                      <a:pt x="2539134" y="655693"/>
                      <a:pt x="2562141" y="620505"/>
                    </a:cubicBezTo>
                    <a:cubicBezTo>
                      <a:pt x="2592186" y="574761"/>
                      <a:pt x="2618171" y="526580"/>
                      <a:pt x="2633870" y="473799"/>
                    </a:cubicBezTo>
                    <a:cubicBezTo>
                      <a:pt x="2637119" y="463242"/>
                      <a:pt x="2637119" y="452145"/>
                      <a:pt x="2630893" y="441859"/>
                    </a:cubicBezTo>
                    <a:cubicBezTo>
                      <a:pt x="2627645" y="436716"/>
                      <a:pt x="2624938" y="430490"/>
                      <a:pt x="2624126" y="424536"/>
                    </a:cubicBezTo>
                    <a:cubicBezTo>
                      <a:pt x="2621961" y="406942"/>
                      <a:pt x="2614111" y="391513"/>
                      <a:pt x="2606262" y="376355"/>
                    </a:cubicBezTo>
                    <a:cubicBezTo>
                      <a:pt x="2595705" y="355513"/>
                      <a:pt x="2579194" y="339002"/>
                      <a:pt x="2556728" y="330070"/>
                    </a:cubicBezTo>
                    <a:cubicBezTo>
                      <a:pt x="2550232" y="327634"/>
                      <a:pt x="2545360" y="324927"/>
                      <a:pt x="2546442" y="317077"/>
                    </a:cubicBezTo>
                    <a:cubicBezTo>
                      <a:pt x="2547525" y="308957"/>
                      <a:pt x="2553750" y="308686"/>
                      <a:pt x="2559705" y="308416"/>
                    </a:cubicBezTo>
                    <a:cubicBezTo>
                      <a:pt x="2570803" y="307874"/>
                      <a:pt x="2581901" y="307333"/>
                      <a:pt x="2592728" y="309769"/>
                    </a:cubicBezTo>
                    <a:cubicBezTo>
                      <a:pt x="2603826" y="312205"/>
                      <a:pt x="2613029" y="317077"/>
                      <a:pt x="2619795" y="326822"/>
                    </a:cubicBezTo>
                    <a:cubicBezTo>
                      <a:pt x="2634953" y="348476"/>
                      <a:pt x="2647404" y="347664"/>
                      <a:pt x="2658502" y="324386"/>
                    </a:cubicBezTo>
                    <a:cubicBezTo>
                      <a:pt x="2666893" y="307333"/>
                      <a:pt x="2673389" y="289468"/>
                      <a:pt x="2674201" y="269709"/>
                    </a:cubicBezTo>
                    <a:cubicBezTo>
                      <a:pt x="2675284" y="249950"/>
                      <a:pt x="2682051" y="231002"/>
                      <a:pt x="2688006" y="212055"/>
                    </a:cubicBezTo>
                    <a:cubicBezTo>
                      <a:pt x="2691254" y="202311"/>
                      <a:pt x="2700998" y="198792"/>
                      <a:pt x="2711555" y="201769"/>
                    </a:cubicBezTo>
                    <a:cubicBezTo>
                      <a:pt x="2721299" y="204476"/>
                      <a:pt x="2720758" y="212596"/>
                      <a:pt x="2719675" y="219634"/>
                    </a:cubicBezTo>
                    <a:cubicBezTo>
                      <a:pt x="2718051" y="231002"/>
                      <a:pt x="2715073" y="242371"/>
                      <a:pt x="2712096" y="257258"/>
                    </a:cubicBezTo>
                    <a:cubicBezTo>
                      <a:pt x="2719133" y="247514"/>
                      <a:pt x="2721840" y="239123"/>
                      <a:pt x="2724006" y="230732"/>
                    </a:cubicBezTo>
                    <a:cubicBezTo>
                      <a:pt x="2726442" y="220446"/>
                      <a:pt x="2729419" y="210160"/>
                      <a:pt x="2734833" y="200687"/>
                    </a:cubicBezTo>
                    <a:cubicBezTo>
                      <a:pt x="2739705" y="192025"/>
                      <a:pt x="2747825" y="189318"/>
                      <a:pt x="2757299" y="193378"/>
                    </a:cubicBezTo>
                    <a:cubicBezTo>
                      <a:pt x="2765961" y="196897"/>
                      <a:pt x="2768667" y="203393"/>
                      <a:pt x="2765419" y="212055"/>
                    </a:cubicBezTo>
                    <a:cubicBezTo>
                      <a:pt x="2763524" y="216927"/>
                      <a:pt x="2764607" y="218551"/>
                      <a:pt x="2769479" y="219363"/>
                    </a:cubicBezTo>
                    <a:cubicBezTo>
                      <a:pt x="2780306" y="220987"/>
                      <a:pt x="2783825" y="228296"/>
                      <a:pt x="2782742" y="238581"/>
                    </a:cubicBezTo>
                    <a:cubicBezTo>
                      <a:pt x="2779765" y="266190"/>
                      <a:pt x="2778682" y="294340"/>
                      <a:pt x="2770291" y="321137"/>
                    </a:cubicBezTo>
                    <a:cubicBezTo>
                      <a:pt x="2768667" y="326280"/>
                      <a:pt x="2766773" y="331694"/>
                      <a:pt x="2773269" y="337378"/>
                    </a:cubicBezTo>
                    <a:cubicBezTo>
                      <a:pt x="2776788" y="320055"/>
                      <a:pt x="2789239" y="307333"/>
                      <a:pt x="2792216" y="290551"/>
                    </a:cubicBezTo>
                    <a:cubicBezTo>
                      <a:pt x="2793299" y="284867"/>
                      <a:pt x="2795464" y="279183"/>
                      <a:pt x="2798442" y="274310"/>
                    </a:cubicBezTo>
                    <a:cubicBezTo>
                      <a:pt x="2803585" y="265649"/>
                      <a:pt x="2813870" y="266190"/>
                      <a:pt x="2823885" y="275122"/>
                    </a:cubicBezTo>
                    <a:cubicBezTo>
                      <a:pt x="2823885" y="282431"/>
                      <a:pt x="2823885" y="289739"/>
                      <a:pt x="2823885" y="297047"/>
                    </a:cubicBezTo>
                    <a:cubicBezTo>
                      <a:pt x="2815765" y="318431"/>
                      <a:pt x="2807645" y="340085"/>
                      <a:pt x="2799253" y="361468"/>
                    </a:cubicBezTo>
                    <a:cubicBezTo>
                      <a:pt x="2797359" y="366611"/>
                      <a:pt x="2798712" y="371754"/>
                      <a:pt x="2798171" y="376897"/>
                    </a:cubicBezTo>
                    <a:cubicBezTo>
                      <a:pt x="2796276" y="398280"/>
                      <a:pt x="2788156" y="418039"/>
                      <a:pt x="2780848" y="438069"/>
                    </a:cubicBezTo>
                    <a:cubicBezTo>
                      <a:pt x="2772998" y="459453"/>
                      <a:pt x="2759464" y="477047"/>
                      <a:pt x="2745660" y="494641"/>
                    </a:cubicBezTo>
                    <a:cubicBezTo>
                      <a:pt x="2725088" y="520626"/>
                      <a:pt x="2716156" y="552295"/>
                      <a:pt x="2707224" y="583964"/>
                    </a:cubicBezTo>
                    <a:cubicBezTo>
                      <a:pt x="2698292" y="614821"/>
                      <a:pt x="2686923" y="645137"/>
                      <a:pt x="2675555" y="675182"/>
                    </a:cubicBezTo>
                    <a:cubicBezTo>
                      <a:pt x="2660126" y="715242"/>
                      <a:pt x="2639013" y="752054"/>
                      <a:pt x="2616277" y="788054"/>
                    </a:cubicBezTo>
                    <a:cubicBezTo>
                      <a:pt x="2600307" y="813226"/>
                      <a:pt x="2584878" y="839211"/>
                      <a:pt x="2565389" y="862219"/>
                    </a:cubicBezTo>
                    <a:cubicBezTo>
                      <a:pt x="2557540" y="871422"/>
                      <a:pt x="2550502" y="881437"/>
                      <a:pt x="2543735" y="891452"/>
                    </a:cubicBezTo>
                    <a:cubicBezTo>
                      <a:pt x="2531284" y="910128"/>
                      <a:pt x="2516939" y="916895"/>
                      <a:pt x="2494743" y="911752"/>
                    </a:cubicBezTo>
                    <a:cubicBezTo>
                      <a:pt x="2477149" y="907692"/>
                      <a:pt x="2459555" y="903362"/>
                      <a:pt x="2442773" y="897136"/>
                    </a:cubicBezTo>
                    <a:cubicBezTo>
                      <a:pt x="2396488" y="880625"/>
                      <a:pt x="2348849" y="867903"/>
                      <a:pt x="2302563" y="851392"/>
                    </a:cubicBezTo>
                    <a:cubicBezTo>
                      <a:pt x="2264668" y="837858"/>
                      <a:pt x="2227315" y="821888"/>
                      <a:pt x="2193481" y="799693"/>
                    </a:cubicBezTo>
                    <a:cubicBezTo>
                      <a:pt x="2189691" y="797256"/>
                      <a:pt x="2185360" y="795903"/>
                      <a:pt x="2180759" y="797527"/>
                    </a:cubicBezTo>
                    <a:cubicBezTo>
                      <a:pt x="2171014" y="801046"/>
                      <a:pt x="2164789" y="796444"/>
                      <a:pt x="2158834" y="789678"/>
                    </a:cubicBezTo>
                    <a:cubicBezTo>
                      <a:pt x="2145030" y="774520"/>
                      <a:pt x="2131225" y="759091"/>
                      <a:pt x="2109571" y="754490"/>
                    </a:cubicBezTo>
                    <a:cubicBezTo>
                      <a:pt x="2100368" y="752595"/>
                      <a:pt x="2093331" y="753407"/>
                      <a:pt x="2085481" y="760174"/>
                    </a:cubicBezTo>
                    <a:cubicBezTo>
                      <a:pt x="2060579" y="781828"/>
                      <a:pt x="2035406" y="803753"/>
                      <a:pt x="2005631" y="818099"/>
                    </a:cubicBezTo>
                    <a:cubicBezTo>
                      <a:pt x="1980188" y="830550"/>
                      <a:pt x="1953120" y="838941"/>
                      <a:pt x="1927406" y="850850"/>
                    </a:cubicBezTo>
                    <a:cubicBezTo>
                      <a:pt x="1896008" y="865737"/>
                      <a:pt x="1865421" y="882519"/>
                      <a:pt x="1841331" y="908775"/>
                    </a:cubicBezTo>
                    <a:cubicBezTo>
                      <a:pt x="1829692" y="921497"/>
                      <a:pt x="1814805" y="929888"/>
                      <a:pt x="1799376" y="936925"/>
                    </a:cubicBezTo>
                    <a:cubicBezTo>
                      <a:pt x="1772579" y="949376"/>
                      <a:pt x="1748219" y="965346"/>
                      <a:pt x="1723858" y="981858"/>
                    </a:cubicBezTo>
                    <a:cubicBezTo>
                      <a:pt x="1697602" y="999722"/>
                      <a:pt x="1672159" y="1019211"/>
                      <a:pt x="1646444" y="1037887"/>
                    </a:cubicBezTo>
                    <a:cubicBezTo>
                      <a:pt x="1643738" y="1039782"/>
                      <a:pt x="1639948" y="1041677"/>
                      <a:pt x="1640219" y="1044925"/>
                    </a:cubicBezTo>
                    <a:cubicBezTo>
                      <a:pt x="1640760" y="1049256"/>
                      <a:pt x="1645632" y="1047090"/>
                      <a:pt x="1648339" y="1048444"/>
                    </a:cubicBezTo>
                    <a:cubicBezTo>
                      <a:pt x="1680279" y="1061707"/>
                      <a:pt x="1714925" y="1068203"/>
                      <a:pt x="1745512" y="1085256"/>
                    </a:cubicBezTo>
                    <a:cubicBezTo>
                      <a:pt x="1749031" y="1087151"/>
                      <a:pt x="1753091" y="1088233"/>
                      <a:pt x="1756339" y="1090669"/>
                    </a:cubicBezTo>
                    <a:cubicBezTo>
                      <a:pt x="1785572" y="1113677"/>
                      <a:pt x="1819406" y="1127752"/>
                      <a:pt x="1852429" y="1143722"/>
                    </a:cubicBezTo>
                    <a:cubicBezTo>
                      <a:pt x="1890324" y="1161857"/>
                      <a:pt x="1927135" y="1182699"/>
                      <a:pt x="1962865" y="1205165"/>
                    </a:cubicBezTo>
                    <a:cubicBezTo>
                      <a:pt x="2007255" y="1233316"/>
                      <a:pt x="2052188" y="1260383"/>
                      <a:pt x="2099827" y="1282849"/>
                    </a:cubicBezTo>
                    <a:cubicBezTo>
                      <a:pt x="2117150" y="1290970"/>
                      <a:pt x="2132308" y="1302609"/>
                      <a:pt x="2145571" y="1316413"/>
                    </a:cubicBezTo>
                    <a:cubicBezTo>
                      <a:pt x="2153691" y="1325075"/>
                      <a:pt x="2156939" y="1335631"/>
                      <a:pt x="2157751" y="1347541"/>
                    </a:cubicBezTo>
                    <a:cubicBezTo>
                      <a:pt x="2160458" y="1380293"/>
                      <a:pt x="2149902" y="1407360"/>
                      <a:pt x="2130954" y="1434428"/>
                    </a:cubicBezTo>
                    <a:cubicBezTo>
                      <a:pt x="2102533" y="1475300"/>
                      <a:pt x="2066263" y="1508593"/>
                      <a:pt x="2034052" y="1545405"/>
                    </a:cubicBezTo>
                    <a:cubicBezTo>
                      <a:pt x="1991015" y="1594397"/>
                      <a:pt x="1945541" y="1640683"/>
                      <a:pt x="1898985" y="1686157"/>
                    </a:cubicBezTo>
                    <a:cubicBezTo>
                      <a:pt x="1874624" y="1709976"/>
                      <a:pt x="1847557" y="1731089"/>
                      <a:pt x="1822654" y="1754367"/>
                    </a:cubicBezTo>
                    <a:cubicBezTo>
                      <a:pt x="1793421" y="1781976"/>
                      <a:pt x="1766083" y="1811480"/>
                      <a:pt x="1742264" y="1844231"/>
                    </a:cubicBezTo>
                    <a:cubicBezTo>
                      <a:pt x="1720880" y="1873194"/>
                      <a:pt x="1707076" y="1905945"/>
                      <a:pt x="1693813" y="1938968"/>
                    </a:cubicBezTo>
                    <a:cubicBezTo>
                      <a:pt x="1688670" y="1951960"/>
                      <a:pt x="1698956" y="1961705"/>
                      <a:pt x="1701933" y="1973073"/>
                    </a:cubicBezTo>
                    <a:cubicBezTo>
                      <a:pt x="1703557" y="1979028"/>
                      <a:pt x="1704640" y="1984441"/>
                      <a:pt x="1698685" y="1987419"/>
                    </a:cubicBezTo>
                    <a:cubicBezTo>
                      <a:pt x="1691647" y="1990667"/>
                      <a:pt x="1694625" y="1993915"/>
                      <a:pt x="1697602" y="1997434"/>
                    </a:cubicBezTo>
                    <a:cubicBezTo>
                      <a:pt x="1714113" y="2017464"/>
                      <a:pt x="1732249" y="2035599"/>
                      <a:pt x="1748489" y="2055629"/>
                    </a:cubicBezTo>
                    <a:cubicBezTo>
                      <a:pt x="1760128" y="2069975"/>
                      <a:pt x="1773121" y="2078095"/>
                      <a:pt x="1790444" y="2082697"/>
                    </a:cubicBezTo>
                    <a:cubicBezTo>
                      <a:pt x="1798023" y="2084592"/>
                      <a:pt x="1800459" y="2094336"/>
                      <a:pt x="1806143" y="2100020"/>
                    </a:cubicBezTo>
                    <a:cubicBezTo>
                      <a:pt x="1810203" y="2104080"/>
                      <a:pt x="1813722" y="2105975"/>
                      <a:pt x="1818865" y="2107058"/>
                    </a:cubicBezTo>
                    <a:cubicBezTo>
                      <a:pt x="1838354" y="2110577"/>
                      <a:pt x="1857842" y="2114366"/>
                      <a:pt x="1877331" y="2117885"/>
                    </a:cubicBezTo>
                    <a:cubicBezTo>
                      <a:pt x="1896008" y="2121404"/>
                      <a:pt x="1909000" y="2136832"/>
                      <a:pt x="1909541" y="2160652"/>
                    </a:cubicBezTo>
                    <a:cubicBezTo>
                      <a:pt x="1910083" y="2177704"/>
                      <a:pt x="1901692" y="2190155"/>
                      <a:pt x="1883015" y="2198005"/>
                    </a:cubicBezTo>
                    <a:cubicBezTo>
                      <a:pt x="1862444" y="2206667"/>
                      <a:pt x="1840519" y="2209644"/>
                      <a:pt x="1818594" y="2210997"/>
                    </a:cubicBezTo>
                    <a:cubicBezTo>
                      <a:pt x="1797752" y="2212351"/>
                      <a:pt x="1776640" y="2211539"/>
                      <a:pt x="1755797" y="2209373"/>
                    </a:cubicBezTo>
                    <a:cubicBezTo>
                      <a:pt x="1731166" y="2206937"/>
                      <a:pt x="1707617" y="2200441"/>
                      <a:pt x="1685422" y="2189614"/>
                    </a:cubicBezTo>
                    <a:cubicBezTo>
                      <a:pt x="1640219" y="2167419"/>
                      <a:pt x="1594204" y="2147388"/>
                      <a:pt x="1546294" y="2131960"/>
                    </a:cubicBezTo>
                    <a:cubicBezTo>
                      <a:pt x="1521121" y="2123840"/>
                      <a:pt x="1495136" y="2117614"/>
                      <a:pt x="1471588" y="2105975"/>
                    </a:cubicBezTo>
                    <a:cubicBezTo>
                      <a:pt x="1451287" y="2096231"/>
                      <a:pt x="1428550" y="2090546"/>
                      <a:pt x="1412310" y="2073223"/>
                    </a:cubicBezTo>
                    <a:cubicBezTo>
                      <a:pt x="1406625" y="2066998"/>
                      <a:pt x="1400670" y="2060772"/>
                      <a:pt x="1397964" y="2052652"/>
                    </a:cubicBezTo>
                    <a:cubicBezTo>
                      <a:pt x="1394986" y="2043990"/>
                      <a:pt x="1396610" y="2036682"/>
                      <a:pt x="1405813" y="2032622"/>
                    </a:cubicBezTo>
                    <a:cubicBezTo>
                      <a:pt x="1422866" y="2025043"/>
                      <a:pt x="1430986" y="2009344"/>
                      <a:pt x="1437482" y="1993644"/>
                    </a:cubicBezTo>
                    <a:cubicBezTo>
                      <a:pt x="1443708" y="1978757"/>
                      <a:pt x="1449122" y="1963600"/>
                      <a:pt x="1459407" y="1950878"/>
                    </a:cubicBezTo>
                    <a:cubicBezTo>
                      <a:pt x="1468340" y="1939780"/>
                      <a:pt x="1474565" y="1926517"/>
                      <a:pt x="1481061" y="1913795"/>
                    </a:cubicBezTo>
                    <a:cubicBezTo>
                      <a:pt x="1485663" y="1904592"/>
                      <a:pt x="1492700" y="1901073"/>
                      <a:pt x="1501633" y="1904863"/>
                    </a:cubicBezTo>
                    <a:cubicBezTo>
                      <a:pt x="1507588" y="1907299"/>
                      <a:pt x="1510565" y="1904863"/>
                      <a:pt x="1514084" y="1901344"/>
                    </a:cubicBezTo>
                    <a:cubicBezTo>
                      <a:pt x="1521121" y="1894306"/>
                      <a:pt x="1527076" y="1886998"/>
                      <a:pt x="1532219" y="1878066"/>
                    </a:cubicBezTo>
                    <a:cubicBezTo>
                      <a:pt x="1539527" y="1864803"/>
                      <a:pt x="1551437" y="1853976"/>
                      <a:pt x="1558475" y="1840171"/>
                    </a:cubicBezTo>
                    <a:cubicBezTo>
                      <a:pt x="1571467" y="1814728"/>
                      <a:pt x="1595016" y="1797946"/>
                      <a:pt x="1610174" y="1774126"/>
                    </a:cubicBezTo>
                    <a:cubicBezTo>
                      <a:pt x="1629392" y="1743811"/>
                      <a:pt x="1649422" y="1714036"/>
                      <a:pt x="1668369" y="1683720"/>
                    </a:cubicBezTo>
                    <a:cubicBezTo>
                      <a:pt x="1682986" y="1660442"/>
                      <a:pt x="1696519" y="1636352"/>
                      <a:pt x="1711407" y="1613345"/>
                    </a:cubicBezTo>
                    <a:cubicBezTo>
                      <a:pt x="1724940" y="1592232"/>
                      <a:pt x="1734685" y="1569225"/>
                      <a:pt x="1746594" y="1547300"/>
                    </a:cubicBezTo>
                    <a:cubicBezTo>
                      <a:pt x="1755256" y="1531601"/>
                      <a:pt x="1764459" y="1515901"/>
                      <a:pt x="1775557" y="1502097"/>
                    </a:cubicBezTo>
                    <a:cubicBezTo>
                      <a:pt x="1796669" y="1475300"/>
                      <a:pt x="1819406" y="1449586"/>
                      <a:pt x="1844309" y="1426037"/>
                    </a:cubicBezTo>
                    <a:cubicBezTo>
                      <a:pt x="1852699" y="1418187"/>
                      <a:pt x="1852158" y="1417917"/>
                      <a:pt x="1841060" y="1414668"/>
                    </a:cubicBezTo>
                    <a:cubicBezTo>
                      <a:pt x="1797752" y="1402217"/>
                      <a:pt x="1752820" y="1399511"/>
                      <a:pt x="1708700" y="1392744"/>
                    </a:cubicBezTo>
                    <a:cubicBezTo>
                      <a:pt x="1669452" y="1386789"/>
                      <a:pt x="1629933" y="1382458"/>
                      <a:pt x="1590685" y="1377315"/>
                    </a:cubicBezTo>
                    <a:cubicBezTo>
                      <a:pt x="1578505" y="1375691"/>
                      <a:pt x="1567136" y="1371360"/>
                      <a:pt x="1555497" y="1368383"/>
                    </a:cubicBezTo>
                    <a:cubicBezTo>
                      <a:pt x="1517332" y="1357827"/>
                      <a:pt x="1479437" y="1346458"/>
                      <a:pt x="1440460" y="1338067"/>
                    </a:cubicBezTo>
                    <a:cubicBezTo>
                      <a:pt x="1431257" y="1336172"/>
                      <a:pt x="1422054" y="1332654"/>
                      <a:pt x="1413122" y="1329406"/>
                    </a:cubicBezTo>
                    <a:cubicBezTo>
                      <a:pt x="1407708" y="1327511"/>
                      <a:pt x="1403377" y="1327782"/>
                      <a:pt x="1398505" y="1331030"/>
                    </a:cubicBezTo>
                    <a:cubicBezTo>
                      <a:pt x="1363588" y="1353766"/>
                      <a:pt x="1330295" y="1378127"/>
                      <a:pt x="1299438" y="1406007"/>
                    </a:cubicBezTo>
                    <a:cubicBezTo>
                      <a:pt x="1272911" y="1430097"/>
                      <a:pt x="1248280" y="1456353"/>
                      <a:pt x="1222024" y="1480713"/>
                    </a:cubicBezTo>
                    <a:cubicBezTo>
                      <a:pt x="1202265" y="1498578"/>
                      <a:pt x="1184130" y="1518337"/>
                      <a:pt x="1162476" y="1534578"/>
                    </a:cubicBezTo>
                    <a:cubicBezTo>
                      <a:pt x="1137303" y="1552984"/>
                      <a:pt x="1113213" y="1573285"/>
                      <a:pt x="1090746" y="1594668"/>
                    </a:cubicBezTo>
                    <a:cubicBezTo>
                      <a:pt x="1044731" y="1638518"/>
                      <a:pt x="995468" y="1677495"/>
                      <a:pt x="939168" y="1706999"/>
                    </a:cubicBezTo>
                    <a:cubicBezTo>
                      <a:pt x="919138" y="1717555"/>
                      <a:pt x="903168" y="1733525"/>
                      <a:pt x="886386" y="1748141"/>
                    </a:cubicBezTo>
                    <a:cubicBezTo>
                      <a:pt x="850657" y="1779269"/>
                      <a:pt x="814657" y="1809314"/>
                      <a:pt x="768642" y="1825284"/>
                    </a:cubicBezTo>
                    <a:cubicBezTo>
                      <a:pt x="748341" y="1832322"/>
                      <a:pt x="730747" y="1845855"/>
                      <a:pt x="711259" y="1855058"/>
                    </a:cubicBezTo>
                    <a:cubicBezTo>
                      <a:pt x="682026" y="1868863"/>
                      <a:pt x="657123" y="1888351"/>
                      <a:pt x="632221" y="1908111"/>
                    </a:cubicBezTo>
                    <a:cubicBezTo>
                      <a:pt x="617605" y="1919479"/>
                      <a:pt x="601093" y="1928953"/>
                      <a:pt x="586477" y="1940592"/>
                    </a:cubicBezTo>
                    <a:cubicBezTo>
                      <a:pt x="561033" y="1961163"/>
                      <a:pt x="533154" y="1978216"/>
                      <a:pt x="505815" y="1995539"/>
                    </a:cubicBezTo>
                    <a:cubicBezTo>
                      <a:pt x="475770" y="2014757"/>
                      <a:pt x="446808" y="2035329"/>
                      <a:pt x="418387" y="2056712"/>
                    </a:cubicBezTo>
                    <a:cubicBezTo>
                      <a:pt x="381034" y="2084321"/>
                      <a:pt x="347470" y="2115990"/>
                      <a:pt x="321214" y="2154697"/>
                    </a:cubicBezTo>
                    <a:cubicBezTo>
                      <a:pt x="313094" y="2166607"/>
                      <a:pt x="300372" y="2174185"/>
                      <a:pt x="290357" y="2183930"/>
                    </a:cubicBezTo>
                    <a:cubicBezTo>
                      <a:pt x="285215" y="2189073"/>
                      <a:pt x="281154" y="2195298"/>
                      <a:pt x="275741" y="2200170"/>
                    </a:cubicBezTo>
                    <a:cubicBezTo>
                      <a:pt x="261395" y="2213163"/>
                      <a:pt x="248403" y="2227509"/>
                      <a:pt x="237034" y="2243208"/>
                    </a:cubicBezTo>
                    <a:cubicBezTo>
                      <a:pt x="233786" y="2247809"/>
                      <a:pt x="232162" y="2251328"/>
                      <a:pt x="233786" y="2257283"/>
                    </a:cubicBezTo>
                    <a:cubicBezTo>
                      <a:pt x="237034" y="2268110"/>
                      <a:pt x="229997" y="2282456"/>
                      <a:pt x="219170" y="2286516"/>
                    </a:cubicBezTo>
                    <a:cubicBezTo>
                      <a:pt x="209967" y="2289764"/>
                      <a:pt x="205636" y="2296531"/>
                      <a:pt x="201034" y="2304381"/>
                    </a:cubicBezTo>
                    <a:cubicBezTo>
                      <a:pt x="193997" y="2316832"/>
                      <a:pt x="186147" y="2328741"/>
                      <a:pt x="177756" y="2340110"/>
                    </a:cubicBezTo>
                    <a:cubicBezTo>
                      <a:pt x="173155" y="2346335"/>
                      <a:pt x="168012" y="2352020"/>
                      <a:pt x="165576" y="2359328"/>
                    </a:cubicBezTo>
                    <a:cubicBezTo>
                      <a:pt x="165034" y="2360952"/>
                      <a:pt x="163952" y="2363388"/>
                      <a:pt x="162869" y="2363929"/>
                    </a:cubicBezTo>
                    <a:cubicBezTo>
                      <a:pt x="147711" y="2369072"/>
                      <a:pt x="149335" y="2383147"/>
                      <a:pt x="148252" y="2394516"/>
                    </a:cubicBezTo>
                    <a:cubicBezTo>
                      <a:pt x="147170" y="2406155"/>
                      <a:pt x="143651" y="2415899"/>
                      <a:pt x="136884" y="2424831"/>
                    </a:cubicBezTo>
                    <a:cubicBezTo>
                      <a:pt x="118749" y="2448651"/>
                      <a:pt x="107922" y="2475448"/>
                      <a:pt x="101155" y="2504139"/>
                    </a:cubicBezTo>
                    <a:cubicBezTo>
                      <a:pt x="100613" y="2506576"/>
                      <a:pt x="99801" y="2509012"/>
                      <a:pt x="99260" y="2511718"/>
                    </a:cubicBezTo>
                    <a:cubicBezTo>
                      <a:pt x="95471" y="2528500"/>
                      <a:pt x="87892" y="2542575"/>
                      <a:pt x="70298" y="2548530"/>
                    </a:cubicBezTo>
                    <a:cubicBezTo>
                      <a:pt x="60553" y="2550154"/>
                      <a:pt x="52433" y="2550154"/>
                      <a:pt x="44313" y="2550154"/>
                    </a:cubicBezTo>
                    <a:close/>
                  </a:path>
                </a:pathLst>
              </a:custGeom>
              <a:solidFill>
                <a:schemeClr val="accent4">
                  <a:alpha val="70000"/>
                </a:schemeClr>
              </a:solidFill>
              <a:ln w="27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" name="Graphic 5">
                <a:extLst>
                  <a:ext uri="{FF2B5EF4-FFF2-40B4-BE49-F238E27FC236}">
                    <a16:creationId xmlns:a16="http://schemas.microsoft.com/office/drawing/2014/main" id="{FB9C2AFD-A675-4E1D-B789-A9405B3A6088}"/>
                  </a:ext>
                </a:extLst>
              </p:cNvPr>
              <p:cNvSpPr/>
              <p:nvPr/>
            </p:nvSpPr>
            <p:spPr>
              <a:xfrm rot="701335" flipH="1">
                <a:off x="-2250537" y="-2030472"/>
                <a:ext cx="5850930" cy="6752271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Graphic 232">
                <a:extLst>
                  <a:ext uri="{FF2B5EF4-FFF2-40B4-BE49-F238E27FC236}">
                    <a16:creationId xmlns:a16="http://schemas.microsoft.com/office/drawing/2014/main" id="{8C0B2E1B-F1E6-4819-839D-66FBD1B5DB1A}"/>
                  </a:ext>
                </a:extLst>
              </p:cNvPr>
              <p:cNvSpPr/>
              <p:nvPr/>
            </p:nvSpPr>
            <p:spPr>
              <a:xfrm flipH="1">
                <a:off x="2452700" y="-1993949"/>
                <a:ext cx="5937136" cy="6655985"/>
              </a:xfrm>
              <a:custGeom>
                <a:avLst/>
                <a:gdLst>
                  <a:gd name="connsiteX0" fmla="*/ 3002233 w 3017885"/>
                  <a:gd name="connsiteY0" fmla="*/ 604118 h 3383280"/>
                  <a:gd name="connsiteX1" fmla="*/ 2957573 w 3017885"/>
                  <a:gd name="connsiteY1" fmla="*/ 595321 h 3383280"/>
                  <a:gd name="connsiteX2" fmla="*/ 2930507 w 3017885"/>
                  <a:gd name="connsiteY2" fmla="*/ 593291 h 3383280"/>
                  <a:gd name="connsiteX3" fmla="*/ 2852692 w 3017885"/>
                  <a:gd name="connsiteY3" fmla="*/ 682610 h 3383280"/>
                  <a:gd name="connsiteX4" fmla="*/ 2849308 w 3017885"/>
                  <a:gd name="connsiteY4" fmla="*/ 734036 h 3383280"/>
                  <a:gd name="connsiteX5" fmla="*/ 2806002 w 3017885"/>
                  <a:gd name="connsiteY5" fmla="*/ 671107 h 3383280"/>
                  <a:gd name="connsiteX6" fmla="*/ 2851338 w 3017885"/>
                  <a:gd name="connsiteY6" fmla="*/ 815234 h 3383280"/>
                  <a:gd name="connsiteX7" fmla="*/ 2824272 w 3017885"/>
                  <a:gd name="connsiteY7" fmla="*/ 947182 h 3383280"/>
                  <a:gd name="connsiteX8" fmla="*/ 2705857 w 3017885"/>
                  <a:gd name="connsiteY8" fmla="*/ 1185365 h 3383280"/>
                  <a:gd name="connsiteX9" fmla="*/ 2705857 w 3017885"/>
                  <a:gd name="connsiteY9" fmla="*/ 1185365 h 3383280"/>
                  <a:gd name="connsiteX10" fmla="*/ 2705857 w 3017885"/>
                  <a:gd name="connsiteY10" fmla="*/ 1185365 h 3383280"/>
                  <a:gd name="connsiteX11" fmla="*/ 2668641 w 3017885"/>
                  <a:gd name="connsiteY11" fmla="*/ 1163035 h 3383280"/>
                  <a:gd name="connsiteX12" fmla="*/ 2389182 w 3017885"/>
                  <a:gd name="connsiteY12" fmla="*/ 878840 h 3383280"/>
                  <a:gd name="connsiteX13" fmla="*/ 2363470 w 3017885"/>
                  <a:gd name="connsiteY13" fmla="*/ 845007 h 3383280"/>
                  <a:gd name="connsiteX14" fmla="*/ 2327607 w 3017885"/>
                  <a:gd name="connsiteY14" fmla="*/ 706293 h 3383280"/>
                  <a:gd name="connsiteX15" fmla="*/ 2380386 w 3017885"/>
                  <a:gd name="connsiteY15" fmla="*/ 775988 h 3383280"/>
                  <a:gd name="connsiteX16" fmla="*/ 2415572 w 3017885"/>
                  <a:gd name="connsiteY16" fmla="*/ 784785 h 3383280"/>
                  <a:gd name="connsiteX17" fmla="*/ 2477824 w 3017885"/>
                  <a:gd name="connsiteY17" fmla="*/ 738772 h 3383280"/>
                  <a:gd name="connsiteX18" fmla="*/ 2477824 w 3017885"/>
                  <a:gd name="connsiteY18" fmla="*/ 725916 h 3383280"/>
                  <a:gd name="connsiteX19" fmla="*/ 2488651 w 3017885"/>
                  <a:gd name="connsiteY19" fmla="*/ 726592 h 3383280"/>
                  <a:gd name="connsiteX20" fmla="*/ 2495417 w 3017885"/>
                  <a:gd name="connsiteY20" fmla="*/ 723886 h 3383280"/>
                  <a:gd name="connsiteX21" fmla="*/ 2518424 w 3017885"/>
                  <a:gd name="connsiteY21" fmla="*/ 708999 h 3383280"/>
                  <a:gd name="connsiteX22" fmla="*/ 2533987 w 3017885"/>
                  <a:gd name="connsiteY22" fmla="*/ 697496 h 3383280"/>
                  <a:gd name="connsiteX23" fmla="*/ 2542783 w 3017885"/>
                  <a:gd name="connsiteY23" fmla="*/ 655543 h 3383280"/>
                  <a:gd name="connsiteX24" fmla="*/ 2561730 w 3017885"/>
                  <a:gd name="connsiteY24" fmla="*/ 639304 h 3383280"/>
                  <a:gd name="connsiteX25" fmla="*/ 2617892 w 3017885"/>
                  <a:gd name="connsiteY25" fmla="*/ 590584 h 3383280"/>
                  <a:gd name="connsiteX26" fmla="*/ 2642252 w 3017885"/>
                  <a:gd name="connsiteY26" fmla="*/ 552015 h 3383280"/>
                  <a:gd name="connsiteX27" fmla="*/ 2642928 w 3017885"/>
                  <a:gd name="connsiteY27" fmla="*/ 445780 h 3383280"/>
                  <a:gd name="connsiteX28" fmla="*/ 2642928 w 3017885"/>
                  <a:gd name="connsiteY28" fmla="*/ 445780 h 3383280"/>
                  <a:gd name="connsiteX29" fmla="*/ 2575263 w 3017885"/>
                  <a:gd name="connsiteY29" fmla="*/ 341575 h 3383280"/>
                  <a:gd name="connsiteX30" fmla="*/ 2575263 w 3017885"/>
                  <a:gd name="connsiteY30" fmla="*/ 341575 h 3383280"/>
                  <a:gd name="connsiteX31" fmla="*/ 2548873 w 3017885"/>
                  <a:gd name="connsiteY31" fmla="*/ 316539 h 3383280"/>
                  <a:gd name="connsiteX32" fmla="*/ 2525867 w 3017885"/>
                  <a:gd name="connsiteY32" fmla="*/ 307066 h 3383280"/>
                  <a:gd name="connsiteX33" fmla="*/ 2330990 w 3017885"/>
                  <a:gd name="connsiteY33" fmla="*/ 236017 h 3383280"/>
                  <a:gd name="connsiteX34" fmla="*/ 2171299 w 3017885"/>
                  <a:gd name="connsiteY34" fmla="*/ 257670 h 3383280"/>
                  <a:gd name="connsiteX35" fmla="*/ 2012285 w 3017885"/>
                  <a:gd name="connsiteY35" fmla="*/ 332778 h 3383280"/>
                  <a:gd name="connsiteX36" fmla="*/ 1904697 w 3017885"/>
                  <a:gd name="connsiteY36" fmla="*/ 313155 h 3383280"/>
                  <a:gd name="connsiteX37" fmla="*/ 1904697 w 3017885"/>
                  <a:gd name="connsiteY37" fmla="*/ 313155 h 3383280"/>
                  <a:gd name="connsiteX38" fmla="*/ 1782222 w 3017885"/>
                  <a:gd name="connsiteY38" fmla="*/ 250903 h 3383280"/>
                  <a:gd name="connsiteX39" fmla="*/ 1762599 w 3017885"/>
                  <a:gd name="connsiteY39" fmla="*/ 208274 h 3383280"/>
                  <a:gd name="connsiteX40" fmla="*/ 1639448 w 3017885"/>
                  <a:gd name="connsiteY40" fmla="*/ 164291 h 3383280"/>
                  <a:gd name="connsiteX41" fmla="*/ 1705083 w 3017885"/>
                  <a:gd name="connsiteY41" fmla="*/ 234663 h 3383280"/>
                  <a:gd name="connsiteX42" fmla="*/ 1731473 w 3017885"/>
                  <a:gd name="connsiteY42" fmla="*/ 295562 h 3383280"/>
                  <a:gd name="connsiteX43" fmla="*/ 1797108 w 3017885"/>
                  <a:gd name="connsiteY43" fmla="*/ 376761 h 3383280"/>
                  <a:gd name="connsiteX44" fmla="*/ 2019051 w 3017885"/>
                  <a:gd name="connsiteY44" fmla="*/ 523596 h 3383280"/>
                  <a:gd name="connsiteX45" fmla="*/ 1754479 w 3017885"/>
                  <a:gd name="connsiteY45" fmla="*/ 395031 h 3383280"/>
                  <a:gd name="connsiteX46" fmla="*/ 1493966 w 3017885"/>
                  <a:gd name="connsiteY46" fmla="*/ 286089 h 3383280"/>
                  <a:gd name="connsiteX47" fmla="*/ 1044667 w 3017885"/>
                  <a:gd name="connsiteY47" fmla="*/ 152788 h 3383280"/>
                  <a:gd name="connsiteX48" fmla="*/ 872796 w 3017885"/>
                  <a:gd name="connsiteY48" fmla="*/ 116249 h 3383280"/>
                  <a:gd name="connsiteX49" fmla="*/ 872796 w 3017885"/>
                  <a:gd name="connsiteY49" fmla="*/ 116249 h 3383280"/>
                  <a:gd name="connsiteX50" fmla="*/ 872796 w 3017885"/>
                  <a:gd name="connsiteY50" fmla="*/ 116249 h 3383280"/>
                  <a:gd name="connsiteX51" fmla="*/ 861970 w 3017885"/>
                  <a:gd name="connsiteY51" fmla="*/ 102715 h 3383280"/>
                  <a:gd name="connsiteX52" fmla="*/ 677243 w 3017885"/>
                  <a:gd name="connsiteY52" fmla="*/ 38433 h 3383280"/>
                  <a:gd name="connsiteX53" fmla="*/ 619727 w 3017885"/>
                  <a:gd name="connsiteY53" fmla="*/ 9337 h 3383280"/>
                  <a:gd name="connsiteX54" fmla="*/ 571008 w 3017885"/>
                  <a:gd name="connsiteY54" fmla="*/ 24900 h 3383280"/>
                  <a:gd name="connsiteX55" fmla="*/ 571008 w 3017885"/>
                  <a:gd name="connsiteY55" fmla="*/ 24900 h 3383280"/>
                  <a:gd name="connsiteX56" fmla="*/ 559505 w 3017885"/>
                  <a:gd name="connsiteY56" fmla="*/ 35727 h 3383280"/>
                  <a:gd name="connsiteX57" fmla="*/ 559505 w 3017885"/>
                  <a:gd name="connsiteY57" fmla="*/ 35727 h 3383280"/>
                  <a:gd name="connsiteX58" fmla="*/ 493192 w 3017885"/>
                  <a:gd name="connsiteY58" fmla="*/ 104069 h 3383280"/>
                  <a:gd name="connsiteX59" fmla="*/ 493192 w 3017885"/>
                  <a:gd name="connsiteY59" fmla="*/ 104069 h 3383280"/>
                  <a:gd name="connsiteX60" fmla="*/ 485072 w 3017885"/>
                  <a:gd name="connsiteY60" fmla="*/ 139255 h 3383280"/>
                  <a:gd name="connsiteX61" fmla="*/ 547325 w 3017885"/>
                  <a:gd name="connsiteY61" fmla="*/ 169704 h 3383280"/>
                  <a:gd name="connsiteX62" fmla="*/ 612960 w 3017885"/>
                  <a:gd name="connsiteY62" fmla="*/ 192034 h 3383280"/>
                  <a:gd name="connsiteX63" fmla="*/ 610254 w 3017885"/>
                  <a:gd name="connsiteY63" fmla="*/ 220454 h 3383280"/>
                  <a:gd name="connsiteX64" fmla="*/ 586571 w 3017885"/>
                  <a:gd name="connsiteY64" fmla="*/ 244813 h 3383280"/>
                  <a:gd name="connsiteX65" fmla="*/ 612960 w 3017885"/>
                  <a:gd name="connsiteY65" fmla="*/ 254286 h 3383280"/>
                  <a:gd name="connsiteX66" fmla="*/ 732052 w 3017885"/>
                  <a:gd name="connsiteY66" fmla="*/ 236693 h 3383280"/>
                  <a:gd name="connsiteX67" fmla="*/ 1008127 w 3017885"/>
                  <a:gd name="connsiteY67" fmla="*/ 273909 h 3383280"/>
                  <a:gd name="connsiteX68" fmla="*/ 1008127 w 3017885"/>
                  <a:gd name="connsiteY68" fmla="*/ 273909 h 3383280"/>
                  <a:gd name="connsiteX69" fmla="*/ 1313299 w 3017885"/>
                  <a:gd name="connsiteY69" fmla="*/ 379468 h 3383280"/>
                  <a:gd name="connsiteX70" fmla="*/ 1410738 w 3017885"/>
                  <a:gd name="connsiteY70" fmla="*/ 421420 h 3383280"/>
                  <a:gd name="connsiteX71" fmla="*/ 1777485 w 3017885"/>
                  <a:gd name="connsiteY71" fmla="*/ 609531 h 3383280"/>
                  <a:gd name="connsiteX72" fmla="*/ 1704407 w 3017885"/>
                  <a:gd name="connsiteY72" fmla="*/ 711029 h 3383280"/>
                  <a:gd name="connsiteX73" fmla="*/ 1612381 w 3017885"/>
                  <a:gd name="connsiteY73" fmla="*/ 831474 h 3383280"/>
                  <a:gd name="connsiteX74" fmla="*/ 1571105 w 3017885"/>
                  <a:gd name="connsiteY74" fmla="*/ 891020 h 3383280"/>
                  <a:gd name="connsiteX75" fmla="*/ 1439834 w 3017885"/>
                  <a:gd name="connsiteY75" fmla="*/ 1104843 h 3383280"/>
                  <a:gd name="connsiteX76" fmla="*/ 1439834 w 3017885"/>
                  <a:gd name="connsiteY76" fmla="*/ 1104843 h 3383280"/>
                  <a:gd name="connsiteX77" fmla="*/ 1439834 w 3017885"/>
                  <a:gd name="connsiteY77" fmla="*/ 1104843 h 3383280"/>
                  <a:gd name="connsiteX78" fmla="*/ 1388408 w 3017885"/>
                  <a:gd name="connsiteY78" fmla="*/ 1175215 h 3383280"/>
                  <a:gd name="connsiteX79" fmla="*/ 1388408 w 3017885"/>
                  <a:gd name="connsiteY79" fmla="*/ 1175215 h 3383280"/>
                  <a:gd name="connsiteX80" fmla="*/ 1388408 w 3017885"/>
                  <a:gd name="connsiteY80" fmla="*/ 1175215 h 3383280"/>
                  <a:gd name="connsiteX81" fmla="*/ 1390438 w 3017885"/>
                  <a:gd name="connsiteY81" fmla="*/ 1183335 h 3383280"/>
                  <a:gd name="connsiteX82" fmla="*/ 1374875 w 3017885"/>
                  <a:gd name="connsiteY82" fmla="*/ 1200252 h 3383280"/>
                  <a:gd name="connsiteX83" fmla="*/ 1324126 w 3017885"/>
                  <a:gd name="connsiteY83" fmla="*/ 1236791 h 3383280"/>
                  <a:gd name="connsiteX84" fmla="*/ 1203681 w 3017885"/>
                  <a:gd name="connsiteY84" fmla="*/ 1327463 h 3383280"/>
                  <a:gd name="connsiteX85" fmla="*/ 1085266 w 3017885"/>
                  <a:gd name="connsiteY85" fmla="*/ 1497304 h 3383280"/>
                  <a:gd name="connsiteX86" fmla="*/ 1005421 w 3017885"/>
                  <a:gd name="connsiteY86" fmla="*/ 1774056 h 3383280"/>
                  <a:gd name="connsiteX87" fmla="*/ 1005421 w 3017885"/>
                  <a:gd name="connsiteY87" fmla="*/ 1774056 h 3383280"/>
                  <a:gd name="connsiteX88" fmla="*/ 1005421 w 3017885"/>
                  <a:gd name="connsiteY88" fmla="*/ 1774056 h 3383280"/>
                  <a:gd name="connsiteX89" fmla="*/ 952642 w 3017885"/>
                  <a:gd name="connsiteY89" fmla="*/ 1830218 h 3383280"/>
                  <a:gd name="connsiteX90" fmla="*/ 794981 w 3017885"/>
                  <a:gd name="connsiteY90" fmla="*/ 2026448 h 3383280"/>
                  <a:gd name="connsiteX91" fmla="*/ 734759 w 3017885"/>
                  <a:gd name="connsiteY91" fmla="*/ 2065695 h 3383280"/>
                  <a:gd name="connsiteX92" fmla="*/ 650853 w 3017885"/>
                  <a:gd name="connsiteY92" fmla="*/ 2144187 h 3383280"/>
                  <a:gd name="connsiteX93" fmla="*/ 610930 w 3017885"/>
                  <a:gd name="connsiteY93" fmla="*/ 2171930 h 3383280"/>
                  <a:gd name="connsiteX94" fmla="*/ 566271 w 3017885"/>
                  <a:gd name="connsiteY94" fmla="*/ 2206439 h 3383280"/>
                  <a:gd name="connsiteX95" fmla="*/ 430263 w 3017885"/>
                  <a:gd name="connsiteY95" fmla="*/ 2381693 h 3383280"/>
                  <a:gd name="connsiteX96" fmla="*/ 333502 w 3017885"/>
                  <a:gd name="connsiteY96" fmla="*/ 2566420 h 3383280"/>
                  <a:gd name="connsiteX97" fmla="*/ 174487 w 3017885"/>
                  <a:gd name="connsiteY97" fmla="*/ 2816106 h 3383280"/>
                  <a:gd name="connsiteX98" fmla="*/ 128475 w 3017885"/>
                  <a:gd name="connsiteY98" fmla="*/ 2819489 h 3383280"/>
                  <a:gd name="connsiteX99" fmla="*/ 29006 w 3017885"/>
                  <a:gd name="connsiteY99" fmla="*/ 2834376 h 3383280"/>
                  <a:gd name="connsiteX100" fmla="*/ 17503 w 3017885"/>
                  <a:gd name="connsiteY100" fmla="*/ 2836406 h 3383280"/>
                  <a:gd name="connsiteX101" fmla="*/ 1940 w 3017885"/>
                  <a:gd name="connsiteY101" fmla="*/ 2841142 h 3383280"/>
                  <a:gd name="connsiteX102" fmla="*/ 31713 w 3017885"/>
                  <a:gd name="connsiteY102" fmla="*/ 3159171 h 3383280"/>
                  <a:gd name="connsiteX103" fmla="*/ 60809 w 3017885"/>
                  <a:gd name="connsiteY103" fmla="*/ 3276909 h 3383280"/>
                  <a:gd name="connsiteX104" fmla="*/ 60809 w 3017885"/>
                  <a:gd name="connsiteY104" fmla="*/ 3276909 h 3383280"/>
                  <a:gd name="connsiteX105" fmla="*/ 123738 w 3017885"/>
                  <a:gd name="connsiteY105" fmla="*/ 3372317 h 3383280"/>
                  <a:gd name="connsiteX106" fmla="*/ 189374 w 3017885"/>
                  <a:gd name="connsiteY106" fmla="*/ 3368934 h 3383280"/>
                  <a:gd name="connsiteX107" fmla="*/ 189374 w 3017885"/>
                  <a:gd name="connsiteY107" fmla="*/ 3368934 h 3383280"/>
                  <a:gd name="connsiteX108" fmla="*/ 189374 w 3017885"/>
                  <a:gd name="connsiteY108" fmla="*/ 3368934 h 3383280"/>
                  <a:gd name="connsiteX109" fmla="*/ 189374 w 3017885"/>
                  <a:gd name="connsiteY109" fmla="*/ 3368934 h 3383280"/>
                  <a:gd name="connsiteX110" fmla="*/ 189374 w 3017885"/>
                  <a:gd name="connsiteY110" fmla="*/ 3368934 h 3383280"/>
                  <a:gd name="connsiteX111" fmla="*/ 229297 w 3017885"/>
                  <a:gd name="connsiteY111" fmla="*/ 3186237 h 3383280"/>
                  <a:gd name="connsiteX112" fmla="*/ 242830 w 3017885"/>
                  <a:gd name="connsiteY112" fmla="*/ 3132781 h 3383280"/>
                  <a:gd name="connsiteX113" fmla="*/ 374778 w 3017885"/>
                  <a:gd name="connsiteY113" fmla="*/ 2987977 h 3383280"/>
                  <a:gd name="connsiteX114" fmla="*/ 374778 w 3017885"/>
                  <a:gd name="connsiteY114" fmla="*/ 2987977 h 3383280"/>
                  <a:gd name="connsiteX115" fmla="*/ 388311 w 3017885"/>
                  <a:gd name="connsiteY115" fmla="*/ 2990683 h 3383280"/>
                  <a:gd name="connsiteX116" fmla="*/ 367334 w 3017885"/>
                  <a:gd name="connsiteY116" fmla="*/ 2945348 h 3383280"/>
                  <a:gd name="connsiteX117" fmla="*/ 346358 w 3017885"/>
                  <a:gd name="connsiteY117" fmla="*/ 2874975 h 3383280"/>
                  <a:gd name="connsiteX118" fmla="*/ 439060 w 3017885"/>
                  <a:gd name="connsiteY118" fmla="*/ 2734231 h 3383280"/>
                  <a:gd name="connsiteX119" fmla="*/ 439060 w 3017885"/>
                  <a:gd name="connsiteY119" fmla="*/ 2734231 h 3383280"/>
                  <a:gd name="connsiteX120" fmla="*/ 558828 w 3017885"/>
                  <a:gd name="connsiteY120" fmla="*/ 2578600 h 3383280"/>
                  <a:gd name="connsiteX121" fmla="*/ 808514 w 3017885"/>
                  <a:gd name="connsiteY121" fmla="*/ 2329591 h 3383280"/>
                  <a:gd name="connsiteX122" fmla="*/ 953995 w 3017885"/>
                  <a:gd name="connsiteY122" fmla="*/ 2247715 h 3383280"/>
                  <a:gd name="connsiteX123" fmla="*/ 1151579 w 3017885"/>
                  <a:gd name="connsiteY123" fmla="*/ 2091407 h 3383280"/>
                  <a:gd name="connsiteX124" fmla="*/ 1151579 w 3017885"/>
                  <a:gd name="connsiteY124" fmla="*/ 2091407 h 3383280"/>
                  <a:gd name="connsiteX125" fmla="*/ 1151579 w 3017885"/>
                  <a:gd name="connsiteY125" fmla="*/ 2091407 h 3383280"/>
                  <a:gd name="connsiteX126" fmla="*/ 1443894 w 3017885"/>
                  <a:gd name="connsiteY126" fmla="*/ 1784206 h 3383280"/>
                  <a:gd name="connsiteX127" fmla="*/ 1519003 w 3017885"/>
                  <a:gd name="connsiteY127" fmla="*/ 1746990 h 3383280"/>
                  <a:gd name="connsiteX128" fmla="*/ 1916877 w 3017885"/>
                  <a:gd name="connsiteY128" fmla="*/ 1736840 h 3383280"/>
                  <a:gd name="connsiteX129" fmla="*/ 1916877 w 3017885"/>
                  <a:gd name="connsiteY129" fmla="*/ 1736840 h 3383280"/>
                  <a:gd name="connsiteX130" fmla="*/ 1916877 w 3017885"/>
                  <a:gd name="connsiteY130" fmla="*/ 1736840 h 3383280"/>
                  <a:gd name="connsiteX131" fmla="*/ 1916877 w 3017885"/>
                  <a:gd name="connsiteY131" fmla="*/ 1736840 h 3383280"/>
                  <a:gd name="connsiteX132" fmla="*/ 1916877 w 3017885"/>
                  <a:gd name="connsiteY132" fmla="*/ 1736840 h 3383280"/>
                  <a:gd name="connsiteX133" fmla="*/ 1916877 w 3017885"/>
                  <a:gd name="connsiteY133" fmla="*/ 1736840 h 3383280"/>
                  <a:gd name="connsiteX134" fmla="*/ 2014992 w 3017885"/>
                  <a:gd name="connsiteY134" fmla="*/ 1736840 h 3383280"/>
                  <a:gd name="connsiteX135" fmla="*/ 2033938 w 3017885"/>
                  <a:gd name="connsiteY135" fmla="*/ 1772702 h 3383280"/>
                  <a:gd name="connsiteX136" fmla="*/ 1876277 w 3017885"/>
                  <a:gd name="connsiteY136" fmla="*/ 2129300 h 3383280"/>
                  <a:gd name="connsiteX137" fmla="*/ 1803875 w 3017885"/>
                  <a:gd name="connsiteY137" fmla="*/ 2301171 h 3383280"/>
                  <a:gd name="connsiteX138" fmla="*/ 1803875 w 3017885"/>
                  <a:gd name="connsiteY138" fmla="*/ 2301171 h 3383280"/>
                  <a:gd name="connsiteX139" fmla="*/ 1635388 w 3017885"/>
                  <a:gd name="connsiteY139" fmla="*/ 2355980 h 3383280"/>
                  <a:gd name="connsiteX140" fmla="*/ 1635388 w 3017885"/>
                  <a:gd name="connsiteY140" fmla="*/ 2355980 h 3383280"/>
                  <a:gd name="connsiteX141" fmla="*/ 1635388 w 3017885"/>
                  <a:gd name="connsiteY141" fmla="*/ 2355980 h 3383280"/>
                  <a:gd name="connsiteX142" fmla="*/ 1598172 w 3017885"/>
                  <a:gd name="connsiteY142" fmla="*/ 2383046 h 3383280"/>
                  <a:gd name="connsiteX143" fmla="*/ 1651627 w 3017885"/>
                  <a:gd name="connsiteY143" fmla="*/ 2462892 h 3383280"/>
                  <a:gd name="connsiteX144" fmla="*/ 1656364 w 3017885"/>
                  <a:gd name="connsiteY144" fmla="*/ 2458832 h 3383280"/>
                  <a:gd name="connsiteX145" fmla="*/ 1657041 w 3017885"/>
                  <a:gd name="connsiteY145" fmla="*/ 2458832 h 3383280"/>
                  <a:gd name="connsiteX146" fmla="*/ 1651627 w 3017885"/>
                  <a:gd name="connsiteY146" fmla="*/ 2462215 h 3383280"/>
                  <a:gd name="connsiteX147" fmla="*/ 1718616 w 3017885"/>
                  <a:gd name="connsiteY147" fmla="*/ 2561683 h 3383280"/>
                  <a:gd name="connsiteX148" fmla="*/ 1718616 w 3017885"/>
                  <a:gd name="connsiteY148" fmla="*/ 2561683 h 3383280"/>
                  <a:gd name="connsiteX149" fmla="*/ 1795078 w 3017885"/>
                  <a:gd name="connsiteY149" fmla="*/ 2660475 h 3383280"/>
                  <a:gd name="connsiteX150" fmla="*/ 1956799 w 3017885"/>
                  <a:gd name="connsiteY150" fmla="*/ 2828286 h 3383280"/>
                  <a:gd name="connsiteX151" fmla="*/ 1956799 w 3017885"/>
                  <a:gd name="connsiteY151" fmla="*/ 2828286 h 3383280"/>
                  <a:gd name="connsiteX152" fmla="*/ 1956799 w 3017885"/>
                  <a:gd name="connsiteY152" fmla="*/ 2828286 h 3383280"/>
                  <a:gd name="connsiteX153" fmla="*/ 1981835 w 3017885"/>
                  <a:gd name="connsiteY153" fmla="*/ 2828286 h 3383280"/>
                  <a:gd name="connsiteX154" fmla="*/ 1942589 w 3017885"/>
                  <a:gd name="connsiteY154" fmla="*/ 2642882 h 3383280"/>
                  <a:gd name="connsiteX155" fmla="*/ 1930410 w 3017885"/>
                  <a:gd name="connsiteY155" fmla="*/ 2555594 h 3383280"/>
                  <a:gd name="connsiteX156" fmla="*/ 1930410 w 3017885"/>
                  <a:gd name="connsiteY156" fmla="*/ 2555594 h 3383280"/>
                  <a:gd name="connsiteX157" fmla="*/ 2006872 w 3017885"/>
                  <a:gd name="connsiteY157" fmla="*/ 2380340 h 3383280"/>
                  <a:gd name="connsiteX158" fmla="*/ 2006872 w 3017885"/>
                  <a:gd name="connsiteY158" fmla="*/ 2380340 h 3383280"/>
                  <a:gd name="connsiteX159" fmla="*/ 2006872 w 3017885"/>
                  <a:gd name="connsiteY159" fmla="*/ 2380340 h 3383280"/>
                  <a:gd name="connsiteX160" fmla="*/ 2004165 w 3017885"/>
                  <a:gd name="connsiteY160" fmla="*/ 2344477 h 3383280"/>
                  <a:gd name="connsiteX161" fmla="*/ 1985219 w 3017885"/>
                  <a:gd name="connsiteY161" fmla="*/ 2277488 h 3383280"/>
                  <a:gd name="connsiteX162" fmla="*/ 2006872 w 3017885"/>
                  <a:gd name="connsiteY162" fmla="*/ 2218619 h 3383280"/>
                  <a:gd name="connsiteX163" fmla="*/ 2006872 w 3017885"/>
                  <a:gd name="connsiteY163" fmla="*/ 2218619 h 3383280"/>
                  <a:gd name="connsiteX164" fmla="*/ 2006872 w 3017885"/>
                  <a:gd name="connsiteY164" fmla="*/ 2218619 h 3383280"/>
                  <a:gd name="connsiteX165" fmla="*/ 2270091 w 3017885"/>
                  <a:gd name="connsiteY165" fmla="*/ 1875554 h 3383280"/>
                  <a:gd name="connsiteX166" fmla="*/ 2349936 w 3017885"/>
                  <a:gd name="connsiteY166" fmla="*/ 1759169 h 3383280"/>
                  <a:gd name="connsiteX167" fmla="*/ 2274151 w 3017885"/>
                  <a:gd name="connsiteY167" fmla="*/ 1507453 h 3383280"/>
                  <a:gd name="connsiteX168" fmla="*/ 2274151 w 3017885"/>
                  <a:gd name="connsiteY168" fmla="*/ 1507453 h 3383280"/>
                  <a:gd name="connsiteX169" fmla="*/ 2274151 w 3017885"/>
                  <a:gd name="connsiteY169" fmla="*/ 1507453 h 3383280"/>
                  <a:gd name="connsiteX170" fmla="*/ 1945296 w 3017885"/>
                  <a:gd name="connsiteY170" fmla="*/ 1388362 h 3383280"/>
                  <a:gd name="connsiteX171" fmla="*/ 1732149 w 3017885"/>
                  <a:gd name="connsiteY171" fmla="*/ 1349792 h 3383280"/>
                  <a:gd name="connsiteX172" fmla="*/ 1784252 w 3017885"/>
                  <a:gd name="connsiteY172" fmla="*/ 1299720 h 3383280"/>
                  <a:gd name="connsiteX173" fmla="*/ 1879660 w 3017885"/>
                  <a:gd name="connsiteY173" fmla="*/ 1227318 h 3383280"/>
                  <a:gd name="connsiteX174" fmla="*/ 1879660 w 3017885"/>
                  <a:gd name="connsiteY174" fmla="*/ 1227318 h 3383280"/>
                  <a:gd name="connsiteX175" fmla="*/ 1914170 w 3017885"/>
                  <a:gd name="connsiteY175" fmla="*/ 1197545 h 3383280"/>
                  <a:gd name="connsiteX176" fmla="*/ 1914170 w 3017885"/>
                  <a:gd name="connsiteY176" fmla="*/ 1197545 h 3383280"/>
                  <a:gd name="connsiteX177" fmla="*/ 2063711 w 3017885"/>
                  <a:gd name="connsiteY177" fmla="*/ 1167095 h 3383280"/>
                  <a:gd name="connsiteX178" fmla="*/ 2063711 w 3017885"/>
                  <a:gd name="connsiteY178" fmla="*/ 1167095 h 3383280"/>
                  <a:gd name="connsiteX179" fmla="*/ 2063711 w 3017885"/>
                  <a:gd name="connsiteY179" fmla="*/ 1167095 h 3383280"/>
                  <a:gd name="connsiteX180" fmla="*/ 2155736 w 3017885"/>
                  <a:gd name="connsiteY180" fmla="*/ 1083867 h 3383280"/>
                  <a:gd name="connsiteX181" fmla="*/ 2230845 w 3017885"/>
                  <a:gd name="connsiteY181" fmla="*/ 1037854 h 3383280"/>
                  <a:gd name="connsiteX182" fmla="*/ 2364146 w 3017885"/>
                  <a:gd name="connsiteY182" fmla="*/ 1141383 h 3383280"/>
                  <a:gd name="connsiteX183" fmla="*/ 2697738 w 3017885"/>
                  <a:gd name="connsiteY183" fmla="*/ 1371446 h 3383280"/>
                  <a:gd name="connsiteX184" fmla="*/ 2697738 w 3017885"/>
                  <a:gd name="connsiteY184" fmla="*/ 1371446 h 3383280"/>
                  <a:gd name="connsiteX185" fmla="*/ 2697738 w 3017885"/>
                  <a:gd name="connsiteY185" fmla="*/ 1371446 h 3383280"/>
                  <a:gd name="connsiteX186" fmla="*/ 2827655 w 3017885"/>
                  <a:gd name="connsiteY186" fmla="*/ 1326786 h 3383280"/>
                  <a:gd name="connsiteX187" fmla="*/ 2931184 w 3017885"/>
                  <a:gd name="connsiteY187" fmla="*/ 997255 h 3383280"/>
                  <a:gd name="connsiteX188" fmla="*/ 2931184 w 3017885"/>
                  <a:gd name="connsiteY188" fmla="*/ 997255 h 3383280"/>
                  <a:gd name="connsiteX189" fmla="*/ 2931184 w 3017885"/>
                  <a:gd name="connsiteY189" fmla="*/ 997255 h 3383280"/>
                  <a:gd name="connsiteX190" fmla="*/ 2969753 w 3017885"/>
                  <a:gd name="connsiteY190" fmla="*/ 824031 h 3383280"/>
                  <a:gd name="connsiteX191" fmla="*/ 3015766 w 3017885"/>
                  <a:gd name="connsiteY191" fmla="*/ 692083 h 3383280"/>
                  <a:gd name="connsiteX192" fmla="*/ 3023209 w 3017885"/>
                  <a:gd name="connsiteY192" fmla="*/ 632537 h 3383280"/>
                  <a:gd name="connsiteX193" fmla="*/ 3002233 w 3017885"/>
                  <a:gd name="connsiteY193" fmla="*/ 604118 h 3383280"/>
                  <a:gd name="connsiteX194" fmla="*/ 1985219 w 3017885"/>
                  <a:gd name="connsiteY194" fmla="*/ 1663084 h 3383280"/>
                  <a:gd name="connsiteX195" fmla="*/ 1985219 w 3017885"/>
                  <a:gd name="connsiteY195" fmla="*/ 1663084 h 3383280"/>
                  <a:gd name="connsiteX196" fmla="*/ 1985219 w 3017885"/>
                  <a:gd name="connsiteY196" fmla="*/ 1663084 h 3383280"/>
                  <a:gd name="connsiteX197" fmla="*/ 1985219 w 3017885"/>
                  <a:gd name="connsiteY197" fmla="*/ 1663084 h 3383280"/>
                  <a:gd name="connsiteX198" fmla="*/ 1985219 w 3017885"/>
                  <a:gd name="connsiteY198" fmla="*/ 1663084 h 3383280"/>
                  <a:gd name="connsiteX199" fmla="*/ 2294451 w 3017885"/>
                  <a:gd name="connsiteY199" fmla="*/ 413977 h 3383280"/>
                  <a:gd name="connsiteX200" fmla="*/ 2366853 w 3017885"/>
                  <a:gd name="connsiteY200" fmla="*/ 330749 h 3383280"/>
                  <a:gd name="connsiteX201" fmla="*/ 2432488 w 3017885"/>
                  <a:gd name="connsiteY201" fmla="*/ 325335 h 3383280"/>
                  <a:gd name="connsiteX202" fmla="*/ 2387152 w 3017885"/>
                  <a:gd name="connsiteY202" fmla="*/ 349695 h 3383280"/>
                  <a:gd name="connsiteX203" fmla="*/ 2294451 w 3017885"/>
                  <a:gd name="connsiteY203" fmla="*/ 413977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3017885" h="3383280">
                    <a:moveTo>
                      <a:pt x="3002233" y="604118"/>
                    </a:moveTo>
                    <a:cubicBezTo>
                      <a:pt x="2989376" y="604794"/>
                      <a:pt x="2970430" y="594644"/>
                      <a:pt x="2957573" y="595321"/>
                    </a:cubicBezTo>
                    <a:cubicBezTo>
                      <a:pt x="2957573" y="595321"/>
                      <a:pt x="2930507" y="593291"/>
                      <a:pt x="2930507" y="593291"/>
                    </a:cubicBezTo>
                    <a:cubicBezTo>
                      <a:pt x="2880435" y="577728"/>
                      <a:pt x="2856752" y="665017"/>
                      <a:pt x="2852692" y="682610"/>
                    </a:cubicBezTo>
                    <a:cubicBezTo>
                      <a:pt x="2852692" y="682610"/>
                      <a:pt x="2852692" y="726592"/>
                      <a:pt x="2849308" y="734036"/>
                    </a:cubicBezTo>
                    <a:cubicBezTo>
                      <a:pt x="2826979" y="719149"/>
                      <a:pt x="2844572" y="681256"/>
                      <a:pt x="2806002" y="671107"/>
                    </a:cubicBezTo>
                    <a:cubicBezTo>
                      <a:pt x="2800589" y="731329"/>
                      <a:pt x="2806002" y="776665"/>
                      <a:pt x="2851338" y="815234"/>
                    </a:cubicBezTo>
                    <a:cubicBezTo>
                      <a:pt x="2872991" y="836211"/>
                      <a:pt x="2831715" y="925529"/>
                      <a:pt x="2824272" y="947182"/>
                    </a:cubicBezTo>
                    <a:cubicBezTo>
                      <a:pt x="2793823" y="1037177"/>
                      <a:pt x="2762697" y="1102813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688264" y="1186718"/>
                      <a:pt x="2679468" y="1173185"/>
                      <a:pt x="2668641" y="1163035"/>
                    </a:cubicBezTo>
                    <a:cubicBezTo>
                      <a:pt x="2569173" y="1071687"/>
                      <a:pt x="2469704" y="990488"/>
                      <a:pt x="2389182" y="878840"/>
                    </a:cubicBezTo>
                    <a:lnTo>
                      <a:pt x="2363470" y="845007"/>
                    </a:lnTo>
                    <a:cubicBezTo>
                      <a:pt x="2307307" y="743509"/>
                      <a:pt x="2199042" y="713059"/>
                      <a:pt x="2327607" y="706293"/>
                    </a:cubicBezTo>
                    <a:cubicBezTo>
                      <a:pt x="2328960" y="706293"/>
                      <a:pt x="2358733" y="756365"/>
                      <a:pt x="2380386" y="775988"/>
                    </a:cubicBezTo>
                    <a:cubicBezTo>
                      <a:pt x="2387829" y="782078"/>
                      <a:pt x="2412189" y="785461"/>
                      <a:pt x="2415572" y="784785"/>
                    </a:cubicBezTo>
                    <a:cubicBezTo>
                      <a:pt x="2431135" y="782755"/>
                      <a:pt x="2464291" y="736065"/>
                      <a:pt x="2477824" y="738772"/>
                    </a:cubicBezTo>
                    <a:cubicBezTo>
                      <a:pt x="2488651" y="740125"/>
                      <a:pt x="2477148" y="729976"/>
                      <a:pt x="2477824" y="725916"/>
                    </a:cubicBezTo>
                    <a:cubicBezTo>
                      <a:pt x="2479854" y="721856"/>
                      <a:pt x="2484591" y="725239"/>
                      <a:pt x="2488651" y="726592"/>
                    </a:cubicBezTo>
                    <a:cubicBezTo>
                      <a:pt x="2494741" y="729299"/>
                      <a:pt x="2496094" y="726592"/>
                      <a:pt x="2495417" y="723886"/>
                    </a:cubicBezTo>
                    <a:cubicBezTo>
                      <a:pt x="2498801" y="715089"/>
                      <a:pt x="2506920" y="708999"/>
                      <a:pt x="2518424" y="708999"/>
                    </a:cubicBezTo>
                    <a:cubicBezTo>
                      <a:pt x="2525867" y="708999"/>
                      <a:pt x="2531280" y="704939"/>
                      <a:pt x="2533987" y="697496"/>
                    </a:cubicBezTo>
                    <a:cubicBezTo>
                      <a:pt x="2536017" y="683286"/>
                      <a:pt x="2533987" y="668400"/>
                      <a:pt x="2542783" y="655543"/>
                    </a:cubicBezTo>
                    <a:cubicBezTo>
                      <a:pt x="2547520" y="647424"/>
                      <a:pt x="2556993" y="640657"/>
                      <a:pt x="2561730" y="639304"/>
                    </a:cubicBezTo>
                    <a:cubicBezTo>
                      <a:pt x="2594886" y="628477"/>
                      <a:pt x="2612479" y="597351"/>
                      <a:pt x="2617892" y="590584"/>
                    </a:cubicBezTo>
                    <a:cubicBezTo>
                      <a:pt x="2623982" y="583141"/>
                      <a:pt x="2640898" y="556075"/>
                      <a:pt x="2642252" y="552015"/>
                    </a:cubicBezTo>
                    <a:cubicBezTo>
                      <a:pt x="2661875" y="522242"/>
                      <a:pt x="2642928" y="445780"/>
                      <a:pt x="2642928" y="445780"/>
                    </a:cubicBezTo>
                    <a:cubicBezTo>
                      <a:pt x="2642928" y="445780"/>
                      <a:pt x="2642928" y="445780"/>
                      <a:pt x="2642928" y="445780"/>
                    </a:cubicBezTo>
                    <a:cubicBezTo>
                      <a:pt x="2622629" y="409241"/>
                      <a:pt x="2621952" y="360521"/>
                      <a:pt x="2575263" y="341575"/>
                    </a:cubicBezTo>
                    <a:lnTo>
                      <a:pt x="2575263" y="341575"/>
                    </a:lnTo>
                    <a:cubicBezTo>
                      <a:pt x="2552933" y="323982"/>
                      <a:pt x="2571203" y="334132"/>
                      <a:pt x="2548873" y="316539"/>
                    </a:cubicBezTo>
                    <a:cubicBezTo>
                      <a:pt x="2540753" y="309096"/>
                      <a:pt x="2525867" y="307066"/>
                      <a:pt x="2525867" y="307066"/>
                    </a:cubicBezTo>
                    <a:cubicBezTo>
                      <a:pt x="2510980" y="210980"/>
                      <a:pt x="2424369" y="157525"/>
                      <a:pt x="2330990" y="236017"/>
                    </a:cubicBezTo>
                    <a:cubicBezTo>
                      <a:pt x="2287007" y="272556"/>
                      <a:pt x="2220695" y="232633"/>
                      <a:pt x="2171299" y="257670"/>
                    </a:cubicBezTo>
                    <a:cubicBezTo>
                      <a:pt x="2109724" y="270526"/>
                      <a:pt x="2076567" y="330749"/>
                      <a:pt x="2012285" y="332778"/>
                    </a:cubicBezTo>
                    <a:cubicBezTo>
                      <a:pt x="1976422" y="333455"/>
                      <a:pt x="1904697" y="313155"/>
                      <a:pt x="1904697" y="313155"/>
                    </a:cubicBezTo>
                    <a:cubicBezTo>
                      <a:pt x="1904697" y="313155"/>
                      <a:pt x="1904697" y="313155"/>
                      <a:pt x="1904697" y="313155"/>
                    </a:cubicBezTo>
                    <a:cubicBezTo>
                      <a:pt x="1871541" y="300299"/>
                      <a:pt x="1797108" y="283383"/>
                      <a:pt x="1782222" y="250903"/>
                    </a:cubicBezTo>
                    <a:cubicBezTo>
                      <a:pt x="1782222" y="250903"/>
                      <a:pt x="1762599" y="208274"/>
                      <a:pt x="1762599" y="208274"/>
                    </a:cubicBezTo>
                    <a:cubicBezTo>
                      <a:pt x="1727413" y="154141"/>
                      <a:pt x="1663130" y="169028"/>
                      <a:pt x="1639448" y="164291"/>
                    </a:cubicBezTo>
                    <a:cubicBezTo>
                      <a:pt x="1684783" y="189327"/>
                      <a:pt x="1686813" y="208274"/>
                      <a:pt x="1705083" y="234663"/>
                    </a:cubicBezTo>
                    <a:cubicBezTo>
                      <a:pt x="1713880" y="254963"/>
                      <a:pt x="1724706" y="271879"/>
                      <a:pt x="1731473" y="295562"/>
                    </a:cubicBezTo>
                    <a:cubicBezTo>
                      <a:pt x="1743653" y="314509"/>
                      <a:pt x="1776809" y="354431"/>
                      <a:pt x="1797108" y="376761"/>
                    </a:cubicBezTo>
                    <a:cubicBezTo>
                      <a:pt x="1865451" y="426157"/>
                      <a:pt x="2044088" y="491793"/>
                      <a:pt x="2019051" y="523596"/>
                    </a:cubicBezTo>
                    <a:cubicBezTo>
                      <a:pt x="1976422" y="488409"/>
                      <a:pt x="1754479" y="395031"/>
                      <a:pt x="1754479" y="395031"/>
                    </a:cubicBezTo>
                    <a:cubicBezTo>
                      <a:pt x="1667867" y="358491"/>
                      <a:pt x="1580578" y="322629"/>
                      <a:pt x="1493966" y="286089"/>
                    </a:cubicBezTo>
                    <a:cubicBezTo>
                      <a:pt x="1345779" y="237370"/>
                      <a:pt x="1197591" y="187974"/>
                      <a:pt x="1044667" y="152788"/>
                    </a:cubicBezTo>
                    <a:cubicBezTo>
                      <a:pt x="991888" y="135872"/>
                      <a:pt x="875503" y="119632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69413" y="111512"/>
                      <a:pt x="865353" y="107452"/>
                      <a:pt x="861970" y="102715"/>
                    </a:cubicBezTo>
                    <a:cubicBezTo>
                      <a:pt x="793628" y="100685"/>
                      <a:pt x="733405" y="75649"/>
                      <a:pt x="677243" y="38433"/>
                    </a:cubicBezTo>
                    <a:cubicBezTo>
                      <a:pt x="658296" y="28960"/>
                      <a:pt x="639350" y="19487"/>
                      <a:pt x="619727" y="9337"/>
                    </a:cubicBezTo>
                    <a:cubicBezTo>
                      <a:pt x="598751" y="-1490"/>
                      <a:pt x="578451" y="-9609"/>
                      <a:pt x="571008" y="24900"/>
                    </a:cubicBezTo>
                    <a:cubicBezTo>
                      <a:pt x="571008" y="24900"/>
                      <a:pt x="571008" y="24900"/>
                      <a:pt x="571008" y="24900"/>
                    </a:cubicBezTo>
                    <a:cubicBezTo>
                      <a:pt x="566948" y="28283"/>
                      <a:pt x="562888" y="31667"/>
                      <a:pt x="559505" y="35727"/>
                    </a:cubicBezTo>
                    <a:cubicBezTo>
                      <a:pt x="559505" y="35727"/>
                      <a:pt x="559505" y="35727"/>
                      <a:pt x="559505" y="35727"/>
                    </a:cubicBezTo>
                    <a:cubicBezTo>
                      <a:pt x="503342" y="24900"/>
                      <a:pt x="499959" y="66176"/>
                      <a:pt x="493192" y="104069"/>
                    </a:cubicBezTo>
                    <a:lnTo>
                      <a:pt x="493192" y="104069"/>
                    </a:lnTo>
                    <a:cubicBezTo>
                      <a:pt x="459360" y="108129"/>
                      <a:pt x="464096" y="124368"/>
                      <a:pt x="485072" y="139255"/>
                    </a:cubicBezTo>
                    <a:cubicBezTo>
                      <a:pt x="504019" y="152111"/>
                      <a:pt x="526348" y="159555"/>
                      <a:pt x="547325" y="169704"/>
                    </a:cubicBezTo>
                    <a:cubicBezTo>
                      <a:pt x="568978" y="177148"/>
                      <a:pt x="591308" y="183914"/>
                      <a:pt x="612960" y="192034"/>
                    </a:cubicBezTo>
                    <a:cubicBezTo>
                      <a:pt x="644087" y="204214"/>
                      <a:pt x="614990" y="210980"/>
                      <a:pt x="610254" y="220454"/>
                    </a:cubicBezTo>
                    <a:cubicBezTo>
                      <a:pt x="597397" y="223837"/>
                      <a:pt x="583864" y="229250"/>
                      <a:pt x="586571" y="244813"/>
                    </a:cubicBezTo>
                    <a:cubicBezTo>
                      <a:pt x="589278" y="259023"/>
                      <a:pt x="603487" y="254963"/>
                      <a:pt x="612960" y="254286"/>
                    </a:cubicBezTo>
                    <a:cubicBezTo>
                      <a:pt x="652883" y="249550"/>
                      <a:pt x="694159" y="255640"/>
                      <a:pt x="732052" y="236693"/>
                    </a:cubicBezTo>
                    <a:cubicBezTo>
                      <a:pt x="847083" y="204214"/>
                      <a:pt x="916779" y="256993"/>
                      <a:pt x="1008127" y="273909"/>
                    </a:cubicBezTo>
                    <a:lnTo>
                      <a:pt x="1008127" y="273909"/>
                    </a:lnTo>
                    <a:cubicBezTo>
                      <a:pt x="1108273" y="313832"/>
                      <a:pt x="1209771" y="349695"/>
                      <a:pt x="1313299" y="379468"/>
                    </a:cubicBezTo>
                    <a:cubicBezTo>
                      <a:pt x="1315329" y="384204"/>
                      <a:pt x="1383672" y="404504"/>
                      <a:pt x="1410738" y="421420"/>
                    </a:cubicBezTo>
                    <a:cubicBezTo>
                      <a:pt x="1498026" y="478260"/>
                      <a:pt x="1782222" y="578405"/>
                      <a:pt x="1777485" y="609531"/>
                    </a:cubicBezTo>
                    <a:cubicBezTo>
                      <a:pt x="1746359" y="681933"/>
                      <a:pt x="1708466" y="706293"/>
                      <a:pt x="1704407" y="711029"/>
                    </a:cubicBezTo>
                    <a:cubicBezTo>
                      <a:pt x="1673280" y="750952"/>
                      <a:pt x="1623208" y="775988"/>
                      <a:pt x="1612381" y="831474"/>
                    </a:cubicBezTo>
                    <a:cubicBezTo>
                      <a:pt x="1612381" y="831474"/>
                      <a:pt x="1581932" y="869367"/>
                      <a:pt x="1571105" y="891020"/>
                    </a:cubicBezTo>
                    <a:cubicBezTo>
                      <a:pt x="1531183" y="964775"/>
                      <a:pt x="1489230" y="1037177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18858" y="1125819"/>
                      <a:pt x="1376228" y="1130556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9762" y="1177922"/>
                      <a:pt x="1390438" y="1180628"/>
                      <a:pt x="1390438" y="1183335"/>
                    </a:cubicBezTo>
                    <a:cubicBezTo>
                      <a:pt x="1385025" y="1189425"/>
                      <a:pt x="1376228" y="1197545"/>
                      <a:pt x="1374875" y="1200252"/>
                    </a:cubicBezTo>
                    <a:cubicBezTo>
                      <a:pt x="1364049" y="1222581"/>
                      <a:pt x="1349162" y="1207018"/>
                      <a:pt x="1324126" y="1236791"/>
                    </a:cubicBezTo>
                    <a:cubicBezTo>
                      <a:pt x="1293000" y="1278744"/>
                      <a:pt x="1251047" y="1307163"/>
                      <a:pt x="1203681" y="1327463"/>
                    </a:cubicBezTo>
                    <a:cubicBezTo>
                      <a:pt x="1130602" y="1360619"/>
                      <a:pt x="1102859" y="1425578"/>
                      <a:pt x="1085266" y="1497304"/>
                    </a:cubicBezTo>
                    <a:cubicBezTo>
                      <a:pt x="1067673" y="1560909"/>
                      <a:pt x="1065643" y="1701654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987828" y="1793002"/>
                      <a:pt x="970911" y="1811949"/>
                      <a:pt x="952642" y="1830218"/>
                    </a:cubicBezTo>
                    <a:cubicBezTo>
                      <a:pt x="893096" y="1889764"/>
                      <a:pt x="859263" y="1970286"/>
                      <a:pt x="794981" y="2026448"/>
                    </a:cubicBezTo>
                    <a:cubicBezTo>
                      <a:pt x="776035" y="2040658"/>
                      <a:pt x="759118" y="2056898"/>
                      <a:pt x="734759" y="2065695"/>
                    </a:cubicBezTo>
                    <a:cubicBezTo>
                      <a:pt x="696866" y="2079228"/>
                      <a:pt x="667770" y="2105617"/>
                      <a:pt x="650853" y="2144187"/>
                    </a:cubicBezTo>
                    <a:cubicBezTo>
                      <a:pt x="637320" y="2153660"/>
                      <a:pt x="624464" y="2163133"/>
                      <a:pt x="610930" y="2171930"/>
                    </a:cubicBezTo>
                    <a:cubicBezTo>
                      <a:pt x="589954" y="2187493"/>
                      <a:pt x="583188" y="2190876"/>
                      <a:pt x="566271" y="2206439"/>
                    </a:cubicBezTo>
                    <a:cubicBezTo>
                      <a:pt x="516199" y="2252452"/>
                      <a:pt x="462066" y="2314704"/>
                      <a:pt x="430263" y="2381693"/>
                    </a:cubicBezTo>
                    <a:cubicBezTo>
                      <a:pt x="395754" y="2443945"/>
                      <a:pt x="368011" y="2504168"/>
                      <a:pt x="333502" y="2566420"/>
                    </a:cubicBezTo>
                    <a:cubicBezTo>
                      <a:pt x="303052" y="2635439"/>
                      <a:pt x="213733" y="2811370"/>
                      <a:pt x="174487" y="2816106"/>
                    </a:cubicBezTo>
                    <a:cubicBezTo>
                      <a:pt x="174487" y="2816106"/>
                      <a:pt x="160278" y="2815429"/>
                      <a:pt x="128475" y="2819489"/>
                    </a:cubicBezTo>
                    <a:cubicBezTo>
                      <a:pt x="94642" y="2824226"/>
                      <a:pt x="58103" y="2807986"/>
                      <a:pt x="29006" y="2834376"/>
                    </a:cubicBezTo>
                    <a:cubicBezTo>
                      <a:pt x="29006" y="2834376"/>
                      <a:pt x="17503" y="2836406"/>
                      <a:pt x="17503" y="2836406"/>
                    </a:cubicBezTo>
                    <a:cubicBezTo>
                      <a:pt x="9383" y="2837759"/>
                      <a:pt x="3970" y="2835052"/>
                      <a:pt x="1940" y="2841142"/>
                    </a:cubicBezTo>
                    <a:cubicBezTo>
                      <a:pt x="-8886" y="2959557"/>
                      <a:pt x="29006" y="3048199"/>
                      <a:pt x="31713" y="3159171"/>
                    </a:cubicBezTo>
                    <a:cubicBezTo>
                      <a:pt x="33066" y="3167967"/>
                      <a:pt x="43216" y="3249166"/>
                      <a:pt x="60809" y="3276909"/>
                    </a:cubicBezTo>
                    <a:cubicBezTo>
                      <a:pt x="60809" y="3276909"/>
                      <a:pt x="60809" y="3276909"/>
                      <a:pt x="60809" y="3276909"/>
                    </a:cubicBezTo>
                    <a:cubicBezTo>
                      <a:pt x="81786" y="3320215"/>
                      <a:pt x="112235" y="3356078"/>
                      <a:pt x="123738" y="3372317"/>
                    </a:cubicBezTo>
                    <a:cubicBezTo>
                      <a:pt x="136595" y="3387204"/>
                      <a:pt x="168397" y="3389910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219823" y="3312095"/>
                      <a:pt x="196817" y="3243076"/>
                      <a:pt x="229297" y="3186237"/>
                    </a:cubicBezTo>
                    <a:cubicBezTo>
                      <a:pt x="250950" y="3172704"/>
                      <a:pt x="250950" y="3153757"/>
                      <a:pt x="242830" y="3132781"/>
                    </a:cubicBezTo>
                    <a:cubicBezTo>
                      <a:pt x="263129" y="3018426"/>
                      <a:pt x="273279" y="3007600"/>
                      <a:pt x="374778" y="2987977"/>
                    </a:cubicBezTo>
                    <a:cubicBezTo>
                      <a:pt x="374778" y="2987977"/>
                      <a:pt x="374778" y="2987977"/>
                      <a:pt x="374778" y="2987977"/>
                    </a:cubicBezTo>
                    <a:cubicBezTo>
                      <a:pt x="379514" y="2988653"/>
                      <a:pt x="383574" y="2990007"/>
                      <a:pt x="388311" y="2990683"/>
                    </a:cubicBezTo>
                    <a:cubicBezTo>
                      <a:pt x="396431" y="2991360"/>
                      <a:pt x="384927" y="2947377"/>
                      <a:pt x="367334" y="2945348"/>
                    </a:cubicBezTo>
                    <a:cubicBezTo>
                      <a:pt x="296285" y="2938581"/>
                      <a:pt x="331472" y="2906778"/>
                      <a:pt x="346358" y="2874975"/>
                    </a:cubicBezTo>
                    <a:cubicBezTo>
                      <a:pt x="369364" y="2822873"/>
                      <a:pt x="409287" y="2781597"/>
                      <a:pt x="439060" y="2734231"/>
                    </a:cubicBezTo>
                    <a:lnTo>
                      <a:pt x="439060" y="2734231"/>
                    </a:lnTo>
                    <a:cubicBezTo>
                      <a:pt x="478983" y="2682805"/>
                      <a:pt x="518905" y="2630702"/>
                      <a:pt x="558828" y="2578600"/>
                    </a:cubicBezTo>
                    <a:cubicBezTo>
                      <a:pt x="558828" y="2578600"/>
                      <a:pt x="707016" y="2394549"/>
                      <a:pt x="808514" y="2329591"/>
                    </a:cubicBezTo>
                    <a:cubicBezTo>
                      <a:pt x="862647" y="2313351"/>
                      <a:pt x="917456" y="2276135"/>
                      <a:pt x="953995" y="2247715"/>
                    </a:cubicBezTo>
                    <a:cubicBezTo>
                      <a:pt x="1031810" y="2211176"/>
                      <a:pt x="1098123" y="2159073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258490" y="1998029"/>
                      <a:pt x="1364725" y="1903974"/>
                      <a:pt x="1443894" y="1784206"/>
                    </a:cubicBezTo>
                    <a:cubicBezTo>
                      <a:pt x="1462840" y="1755786"/>
                      <a:pt x="1483817" y="1746313"/>
                      <a:pt x="1519003" y="1746990"/>
                    </a:cubicBezTo>
                    <a:cubicBezTo>
                      <a:pt x="1651627" y="1751050"/>
                      <a:pt x="1784929" y="1759169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16877" y="1736840"/>
                      <a:pt x="1916877" y="1736840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49356" y="1736840"/>
                      <a:pt x="1981835" y="1736840"/>
                      <a:pt x="2014992" y="1736840"/>
                    </a:cubicBezTo>
                    <a:cubicBezTo>
                      <a:pt x="2044764" y="1736840"/>
                      <a:pt x="2049501" y="1749696"/>
                      <a:pt x="2033938" y="1772702"/>
                    </a:cubicBezTo>
                    <a:cubicBezTo>
                      <a:pt x="1959506" y="1882321"/>
                      <a:pt x="1939206" y="2014945"/>
                      <a:pt x="1876277" y="2129300"/>
                    </a:cubicBezTo>
                    <a:cubicBezTo>
                      <a:pt x="1847858" y="2186139"/>
                      <a:pt x="1807258" y="2235535"/>
                      <a:pt x="1803875" y="2301171"/>
                    </a:cubicBezTo>
                    <a:cubicBezTo>
                      <a:pt x="1803875" y="2301171"/>
                      <a:pt x="1803875" y="2301171"/>
                      <a:pt x="1803875" y="2301171"/>
                    </a:cubicBezTo>
                    <a:cubicBezTo>
                      <a:pt x="1745682" y="2314027"/>
                      <a:pt x="1697640" y="2355303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2004" y="2355303"/>
                      <a:pt x="1595465" y="2362747"/>
                      <a:pt x="1598172" y="2383046"/>
                    </a:cubicBezTo>
                    <a:cubicBezTo>
                      <a:pt x="1599525" y="2395903"/>
                      <a:pt x="1634711" y="2448682"/>
                      <a:pt x="1651627" y="2462892"/>
                    </a:cubicBezTo>
                    <a:cubicBezTo>
                      <a:pt x="1651627" y="2462892"/>
                      <a:pt x="1656364" y="2458832"/>
                      <a:pt x="1656364" y="2458832"/>
                    </a:cubicBezTo>
                    <a:cubicBezTo>
                      <a:pt x="1656364" y="2458832"/>
                      <a:pt x="1657041" y="2458832"/>
                      <a:pt x="1657041" y="2458832"/>
                    </a:cubicBezTo>
                    <a:cubicBezTo>
                      <a:pt x="1655011" y="2460185"/>
                      <a:pt x="1653657" y="2461538"/>
                      <a:pt x="1651627" y="2462215"/>
                    </a:cubicBezTo>
                    <a:cubicBezTo>
                      <a:pt x="1659747" y="2504844"/>
                      <a:pt x="1688843" y="2533264"/>
                      <a:pt x="1718616" y="2561683"/>
                    </a:cubicBezTo>
                    <a:cubicBezTo>
                      <a:pt x="1718616" y="2561683"/>
                      <a:pt x="1718616" y="2561683"/>
                      <a:pt x="1718616" y="2561683"/>
                    </a:cubicBezTo>
                    <a:cubicBezTo>
                      <a:pt x="1744329" y="2594840"/>
                      <a:pt x="1769365" y="2627319"/>
                      <a:pt x="1795078" y="2660475"/>
                    </a:cubicBezTo>
                    <a:cubicBezTo>
                      <a:pt x="1837031" y="2728141"/>
                      <a:pt x="1874247" y="279986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64919" y="2828286"/>
                      <a:pt x="1973716" y="2828286"/>
                      <a:pt x="1981835" y="2828286"/>
                    </a:cubicBezTo>
                    <a:cubicBezTo>
                      <a:pt x="1987249" y="2762650"/>
                      <a:pt x="1952739" y="2705135"/>
                      <a:pt x="1942589" y="2642882"/>
                    </a:cubicBezTo>
                    <a:cubicBezTo>
                      <a:pt x="1949356" y="2612433"/>
                      <a:pt x="1940560" y="2584013"/>
                      <a:pt x="1930410" y="2555594"/>
                    </a:cubicBezTo>
                    <a:cubicBezTo>
                      <a:pt x="1930410" y="2555594"/>
                      <a:pt x="1930410" y="2555594"/>
                      <a:pt x="1930410" y="2555594"/>
                    </a:cubicBezTo>
                    <a:cubicBezTo>
                      <a:pt x="1927703" y="2484545"/>
                      <a:pt x="1941236" y="2420939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25142" y="2366807"/>
                      <a:pt x="2029201" y="2347860"/>
                      <a:pt x="2004165" y="2344477"/>
                    </a:cubicBezTo>
                    <a:cubicBezTo>
                      <a:pt x="1938529" y="2336357"/>
                      <a:pt x="1967626" y="2306584"/>
                      <a:pt x="1985219" y="2277488"/>
                    </a:cubicBezTo>
                    <a:cubicBezTo>
                      <a:pt x="1996045" y="2259218"/>
                      <a:pt x="2009578" y="2242302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97544" y="2106294"/>
                      <a:pt x="2193629" y="1998706"/>
                      <a:pt x="2270091" y="1875554"/>
                    </a:cubicBezTo>
                    <a:cubicBezTo>
                      <a:pt x="2284977" y="1828865"/>
                      <a:pt x="2322870" y="1797739"/>
                      <a:pt x="2349936" y="1759169"/>
                    </a:cubicBezTo>
                    <a:cubicBezTo>
                      <a:pt x="2437225" y="1633311"/>
                      <a:pt x="2416249" y="1561586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68738" y="1500687"/>
                      <a:pt x="2054914" y="1406632"/>
                      <a:pt x="1945296" y="1388362"/>
                    </a:cubicBezTo>
                    <a:cubicBezTo>
                      <a:pt x="1874247" y="1376859"/>
                      <a:pt x="1799815" y="1380919"/>
                      <a:pt x="1732149" y="1349792"/>
                    </a:cubicBezTo>
                    <a:cubicBezTo>
                      <a:pt x="1733503" y="1315960"/>
                      <a:pt x="1763276" y="1312576"/>
                      <a:pt x="1784252" y="1299720"/>
                    </a:cubicBezTo>
                    <a:cubicBezTo>
                      <a:pt x="1818085" y="1278744"/>
                      <a:pt x="1864097" y="1272654"/>
                      <a:pt x="1879660" y="1227318"/>
                    </a:cubicBezTo>
                    <a:cubicBezTo>
                      <a:pt x="1879660" y="1227318"/>
                      <a:pt x="1879660" y="1227318"/>
                      <a:pt x="1879660" y="1227318"/>
                    </a:cubicBezTo>
                    <a:cubicBezTo>
                      <a:pt x="1891164" y="1217845"/>
                      <a:pt x="1902667" y="1207695"/>
                      <a:pt x="1914170" y="1197545"/>
                    </a:cubicBezTo>
                    <a:cubicBezTo>
                      <a:pt x="1914170" y="1197545"/>
                      <a:pt x="1914170" y="1197545"/>
                      <a:pt x="1914170" y="1197545"/>
                    </a:cubicBezTo>
                    <a:cubicBezTo>
                      <a:pt x="1962889" y="1181305"/>
                      <a:pt x="2016345" y="1188748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111753" y="1158299"/>
                      <a:pt x="2138143" y="1125819"/>
                      <a:pt x="2155736" y="1083867"/>
                    </a:cubicBezTo>
                    <a:cubicBezTo>
                      <a:pt x="2169946" y="1050034"/>
                      <a:pt x="2190246" y="1028381"/>
                      <a:pt x="2230845" y="1037854"/>
                    </a:cubicBezTo>
                    <a:cubicBezTo>
                      <a:pt x="2280917" y="1065597"/>
                      <a:pt x="2324223" y="1100783"/>
                      <a:pt x="2364146" y="1141383"/>
                    </a:cubicBezTo>
                    <a:cubicBezTo>
                      <a:pt x="2459555" y="1240851"/>
                      <a:pt x="2573233" y="1313930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758637" y="1407308"/>
                      <a:pt x="2795853" y="1394452"/>
                      <a:pt x="2827655" y="1326786"/>
                    </a:cubicBezTo>
                    <a:cubicBezTo>
                      <a:pt x="2837129" y="1271977"/>
                      <a:pt x="2919004" y="1056124"/>
                      <a:pt x="2931184" y="997255"/>
                    </a:cubicBezTo>
                    <a:lnTo>
                      <a:pt x="2931184" y="997255"/>
                    </a:lnTo>
                    <a:lnTo>
                      <a:pt x="2931184" y="997255"/>
                    </a:lnTo>
                    <a:cubicBezTo>
                      <a:pt x="2946070" y="942446"/>
                      <a:pt x="2969753" y="824031"/>
                      <a:pt x="2969753" y="824031"/>
                    </a:cubicBezTo>
                    <a:cubicBezTo>
                      <a:pt x="2979226" y="790198"/>
                      <a:pt x="3013059" y="728622"/>
                      <a:pt x="3015766" y="692083"/>
                    </a:cubicBezTo>
                    <a:cubicBezTo>
                      <a:pt x="3022532" y="664340"/>
                      <a:pt x="3023209" y="646070"/>
                      <a:pt x="3023209" y="632537"/>
                    </a:cubicBezTo>
                    <a:cubicBezTo>
                      <a:pt x="3023886" y="616974"/>
                      <a:pt x="3002233" y="604118"/>
                      <a:pt x="3002233" y="604118"/>
                    </a:cubicBezTo>
                    <a:close/>
                    <a:moveTo>
                      <a:pt x="1985219" y="1663084"/>
                    </a:moveTo>
                    <a:cubicBezTo>
                      <a:pt x="1985219" y="1663084"/>
                      <a:pt x="1985219" y="1663084"/>
                      <a:pt x="1985219" y="1663084"/>
                    </a:cubicBezTo>
                    <a:cubicBezTo>
                      <a:pt x="1985219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5219" y="1663084"/>
                      <a:pt x="1985219" y="1663084"/>
                    </a:cubicBezTo>
                    <a:close/>
                    <a:moveTo>
                      <a:pt x="2294451" y="413977"/>
                    </a:moveTo>
                    <a:cubicBezTo>
                      <a:pt x="2280241" y="426157"/>
                      <a:pt x="2341816" y="341575"/>
                      <a:pt x="2366853" y="330749"/>
                    </a:cubicBezTo>
                    <a:cubicBezTo>
                      <a:pt x="2391889" y="319922"/>
                      <a:pt x="2424369" y="307742"/>
                      <a:pt x="2432488" y="325335"/>
                    </a:cubicBezTo>
                    <a:cubicBezTo>
                      <a:pt x="2439932" y="342252"/>
                      <a:pt x="2412189" y="338868"/>
                      <a:pt x="2387152" y="349695"/>
                    </a:cubicBezTo>
                    <a:cubicBezTo>
                      <a:pt x="2362116" y="359845"/>
                      <a:pt x="2343846" y="370671"/>
                      <a:pt x="2294451" y="413977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6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4" name="Graphic 12">
                <a:extLst>
                  <a:ext uri="{FF2B5EF4-FFF2-40B4-BE49-F238E27FC236}">
                    <a16:creationId xmlns:a16="http://schemas.microsoft.com/office/drawing/2014/main" id="{E4FAE03E-89A0-4F19-A48C-D0A485AED1D5}"/>
                  </a:ext>
                </a:extLst>
              </p:cNvPr>
              <p:cNvSpPr/>
              <p:nvPr/>
            </p:nvSpPr>
            <p:spPr>
              <a:xfrm rot="20979654" flipH="1">
                <a:off x="4954028" y="-2577579"/>
                <a:ext cx="5544811" cy="6969085"/>
              </a:xfrm>
              <a:custGeom>
                <a:avLst/>
                <a:gdLst>
                  <a:gd name="connsiteX0" fmla="*/ 5056453 w 5075311"/>
                  <a:gd name="connsiteY0" fmla="*/ 5614820 h 6378986"/>
                  <a:gd name="connsiteX1" fmla="*/ 4947404 w 5075311"/>
                  <a:gd name="connsiteY1" fmla="*/ 5571364 h 6378986"/>
                  <a:gd name="connsiteX2" fmla="*/ 4861312 w 5075311"/>
                  <a:gd name="connsiteY2" fmla="*/ 5615640 h 6378986"/>
                  <a:gd name="connsiteX3" fmla="*/ 4684209 w 5075311"/>
                  <a:gd name="connsiteY3" fmla="*/ 5686973 h 6378986"/>
                  <a:gd name="connsiteX4" fmla="*/ 4430853 w 5075311"/>
                  <a:gd name="connsiteY4" fmla="*/ 5707471 h 6378986"/>
                  <a:gd name="connsiteX5" fmla="*/ 4398876 w 5075311"/>
                  <a:gd name="connsiteY5" fmla="*/ 5706651 h 6378986"/>
                  <a:gd name="connsiteX6" fmla="*/ 4334103 w 5075311"/>
                  <a:gd name="connsiteY6" fmla="*/ 5658276 h 6378986"/>
                  <a:gd name="connsiteX7" fmla="*/ 4280808 w 5075311"/>
                  <a:gd name="connsiteY7" fmla="*/ 5521349 h 6378986"/>
                  <a:gd name="connsiteX8" fmla="*/ 4194716 w 5075311"/>
                  <a:gd name="connsiteY8" fmla="*/ 5275372 h 6378986"/>
                  <a:gd name="connsiteX9" fmla="*/ 4032372 w 5075311"/>
                  <a:gd name="connsiteY9" fmla="*/ 4761282 h 6378986"/>
                  <a:gd name="connsiteX10" fmla="*/ 4002854 w 5075311"/>
                  <a:gd name="connsiteY10" fmla="*/ 4551382 h 6378986"/>
                  <a:gd name="connsiteX11" fmla="*/ 3934801 w 5075311"/>
                  <a:gd name="connsiteY11" fmla="*/ 4289828 h 6378986"/>
                  <a:gd name="connsiteX12" fmla="*/ 3801974 w 5075311"/>
                  <a:gd name="connsiteY12" fmla="*/ 4074188 h 6378986"/>
                  <a:gd name="connsiteX13" fmla="*/ 3606833 w 5075311"/>
                  <a:gd name="connsiteY13" fmla="*/ 3670787 h 6378986"/>
                  <a:gd name="connsiteX14" fmla="*/ 3358396 w 5075311"/>
                  <a:gd name="connsiteY14" fmla="*/ 3292803 h 6378986"/>
                  <a:gd name="connsiteX15" fmla="*/ 3307562 w 5075311"/>
                  <a:gd name="connsiteY15" fmla="*/ 3228029 h 6378986"/>
                  <a:gd name="connsiteX16" fmla="*/ 3282964 w 5075311"/>
                  <a:gd name="connsiteY16" fmla="*/ 3143578 h 6378986"/>
                  <a:gd name="connsiteX17" fmla="*/ 3320680 w 5075311"/>
                  <a:gd name="connsiteY17" fmla="*/ 3009930 h 6378986"/>
                  <a:gd name="connsiteX18" fmla="*/ 3393653 w 5075311"/>
                  <a:gd name="connsiteY18" fmla="*/ 2678682 h 6378986"/>
                  <a:gd name="connsiteX19" fmla="*/ 3406772 w 5075311"/>
                  <a:gd name="connsiteY19" fmla="*/ 2467143 h 6378986"/>
                  <a:gd name="connsiteX20" fmla="*/ 3482205 w 5075311"/>
                  <a:gd name="connsiteY20" fmla="*/ 2043243 h 6378986"/>
                  <a:gd name="connsiteX21" fmla="*/ 3495323 w 5075311"/>
                  <a:gd name="connsiteY21" fmla="*/ 2008807 h 6378986"/>
                  <a:gd name="connsiteX22" fmla="*/ 3542059 w 5075311"/>
                  <a:gd name="connsiteY22" fmla="*/ 2009627 h 6378986"/>
                  <a:gd name="connsiteX23" fmla="*/ 3561737 w 5075311"/>
                  <a:gd name="connsiteY23" fmla="*/ 2055542 h 6378986"/>
                  <a:gd name="connsiteX24" fmla="*/ 3672426 w 5075311"/>
                  <a:gd name="connsiteY24" fmla="*/ 2252323 h 6378986"/>
                  <a:gd name="connsiteX25" fmla="*/ 3824931 w 5075311"/>
                  <a:gd name="connsiteY25" fmla="*/ 2322017 h 6378986"/>
                  <a:gd name="connsiteX26" fmla="*/ 3904464 w 5075311"/>
                  <a:gd name="connsiteY26" fmla="*/ 2292499 h 6378986"/>
                  <a:gd name="connsiteX27" fmla="*/ 3992196 w 5075311"/>
                  <a:gd name="connsiteY27" fmla="*/ 2211327 h 6378986"/>
                  <a:gd name="connsiteX28" fmla="*/ 4079107 w 5075311"/>
                  <a:gd name="connsiteY28" fmla="*/ 2100638 h 6378986"/>
                  <a:gd name="connsiteX29" fmla="*/ 4270969 w 5075311"/>
                  <a:gd name="connsiteY29" fmla="*/ 1850562 h 6378986"/>
                  <a:gd name="connsiteX30" fmla="*/ 4418555 w 5075311"/>
                  <a:gd name="connsiteY30" fmla="*/ 1652141 h 6378986"/>
                  <a:gd name="connsiteX31" fmla="*/ 4386578 w 5075311"/>
                  <a:gd name="connsiteY31" fmla="*/ 1506195 h 6378986"/>
                  <a:gd name="connsiteX32" fmla="*/ 4173398 w 5075311"/>
                  <a:gd name="connsiteY32" fmla="*/ 1466839 h 6378986"/>
                  <a:gd name="connsiteX33" fmla="*/ 4124203 w 5075311"/>
                  <a:gd name="connsiteY33" fmla="*/ 1560310 h 6378986"/>
                  <a:gd name="connsiteX34" fmla="*/ 4144701 w 5075311"/>
                  <a:gd name="connsiteY34" fmla="*/ 1697237 h 6378986"/>
                  <a:gd name="connsiteX35" fmla="*/ 4102885 w 5075311"/>
                  <a:gd name="connsiteY35" fmla="*/ 1797267 h 6378986"/>
                  <a:gd name="connsiteX36" fmla="*/ 4060249 w 5075311"/>
                  <a:gd name="connsiteY36" fmla="*/ 1831704 h 6378986"/>
                  <a:gd name="connsiteX37" fmla="*/ 3957759 w 5075311"/>
                  <a:gd name="connsiteY37" fmla="*/ 1914516 h 6378986"/>
                  <a:gd name="connsiteX38" fmla="*/ 3900364 w 5075311"/>
                  <a:gd name="connsiteY38" fmla="*/ 1953052 h 6378986"/>
                  <a:gd name="connsiteX39" fmla="*/ 3833131 w 5075311"/>
                  <a:gd name="connsiteY39" fmla="*/ 1925995 h 6378986"/>
                  <a:gd name="connsiteX40" fmla="*/ 3818372 w 5075311"/>
                  <a:gd name="connsiteY40" fmla="*/ 1894838 h 6378986"/>
                  <a:gd name="connsiteX41" fmla="*/ 3641269 w 5075311"/>
                  <a:gd name="connsiteY41" fmla="*/ 1451260 h 6378986"/>
                  <a:gd name="connsiteX42" fmla="*/ 3388734 w 5075311"/>
                  <a:gd name="connsiteY42" fmla="*/ 1191345 h 6378986"/>
                  <a:gd name="connsiteX43" fmla="*/ 3334619 w 5075311"/>
                  <a:gd name="connsiteY43" fmla="*/ 1166748 h 6378986"/>
                  <a:gd name="connsiteX44" fmla="*/ 3306742 w 5075311"/>
                  <a:gd name="connsiteY44" fmla="*/ 1146250 h 6378986"/>
                  <a:gd name="connsiteX45" fmla="*/ 3297722 w 5075311"/>
                  <a:gd name="connsiteY45" fmla="*/ 1126572 h 6378986"/>
                  <a:gd name="connsiteX46" fmla="*/ 3323960 w 5075311"/>
                  <a:gd name="connsiteY46" fmla="*/ 979806 h 6378986"/>
                  <a:gd name="connsiteX47" fmla="*/ 3387914 w 5075311"/>
                  <a:gd name="connsiteY47" fmla="*/ 916672 h 6378986"/>
                  <a:gd name="connsiteX48" fmla="*/ 3491224 w 5075311"/>
                  <a:gd name="connsiteY48" fmla="*/ 901913 h 6378986"/>
                  <a:gd name="connsiteX49" fmla="*/ 3556817 w 5075311"/>
                  <a:gd name="connsiteY49" fmla="*/ 836320 h 6378986"/>
                  <a:gd name="connsiteX50" fmla="*/ 3569116 w 5075311"/>
                  <a:gd name="connsiteY50" fmla="*/ 733009 h 6378986"/>
                  <a:gd name="connsiteX51" fmla="*/ 3578135 w 5075311"/>
                  <a:gd name="connsiteY51" fmla="*/ 678075 h 6378986"/>
                  <a:gd name="connsiteX52" fmla="*/ 3612572 w 5075311"/>
                  <a:gd name="connsiteY52" fmla="*/ 621500 h 6378986"/>
                  <a:gd name="connsiteX53" fmla="*/ 3629790 w 5075311"/>
                  <a:gd name="connsiteY53" fmla="*/ 568205 h 6378986"/>
                  <a:gd name="connsiteX54" fmla="*/ 3613392 w 5075311"/>
                  <a:gd name="connsiteY54" fmla="*/ 542788 h 6378986"/>
                  <a:gd name="connsiteX55" fmla="*/ 3578135 w 5075311"/>
                  <a:gd name="connsiteY55" fmla="*/ 387823 h 6378986"/>
                  <a:gd name="connsiteX56" fmla="*/ 3560097 w 5075311"/>
                  <a:gd name="connsiteY56" fmla="*/ 277133 h 6378986"/>
                  <a:gd name="connsiteX57" fmla="*/ 3479745 w 5075311"/>
                  <a:gd name="connsiteY57" fmla="*/ 112329 h 6378986"/>
                  <a:gd name="connsiteX58" fmla="*/ 3435469 w 5075311"/>
                  <a:gd name="connsiteY58" fmla="*/ 66414 h 6378986"/>
                  <a:gd name="connsiteX59" fmla="*/ 3296082 w 5075311"/>
                  <a:gd name="connsiteY59" fmla="*/ 14759 h 6378986"/>
                  <a:gd name="connsiteX60" fmla="*/ 3226389 w 5075311"/>
                  <a:gd name="connsiteY60" fmla="*/ 0 h 6378986"/>
                  <a:gd name="connsiteX61" fmla="*/ 3036988 w 5075311"/>
                  <a:gd name="connsiteY61" fmla="*/ 0 h 6378986"/>
                  <a:gd name="connsiteX62" fmla="*/ 3022229 w 5075311"/>
                  <a:gd name="connsiteY62" fmla="*/ 7379 h 6378986"/>
                  <a:gd name="connsiteX63" fmla="*/ 2812329 w 5075311"/>
                  <a:gd name="connsiteY63" fmla="*/ 136107 h 6378986"/>
                  <a:gd name="connsiteX64" fmla="*/ 2760674 w 5075311"/>
                  <a:gd name="connsiteY64" fmla="*/ 166444 h 6378986"/>
                  <a:gd name="connsiteX65" fmla="*/ 2560613 w 5075311"/>
                  <a:gd name="connsiteY65" fmla="*/ 318129 h 6378986"/>
                  <a:gd name="connsiteX66" fmla="*/ 2494200 w 5075311"/>
                  <a:gd name="connsiteY66" fmla="*/ 455056 h 6378986"/>
                  <a:gd name="connsiteX67" fmla="*/ 2341694 w 5075311"/>
                  <a:gd name="connsiteY67" fmla="*/ 602642 h 6378986"/>
                  <a:gd name="connsiteX68" fmla="*/ 2313817 w 5075311"/>
                  <a:gd name="connsiteY68" fmla="*/ 619040 h 6378986"/>
                  <a:gd name="connsiteX69" fmla="*/ 2258063 w 5075311"/>
                  <a:gd name="connsiteY69" fmla="*/ 727270 h 6378986"/>
                  <a:gd name="connsiteX70" fmla="*/ 2258063 w 5075311"/>
                  <a:gd name="connsiteY70" fmla="*/ 837139 h 6378986"/>
                  <a:gd name="connsiteX71" fmla="*/ 2190829 w 5075311"/>
                  <a:gd name="connsiteY71" fmla="*/ 969967 h 6378986"/>
                  <a:gd name="connsiteX72" fmla="*/ 2167871 w 5075311"/>
                  <a:gd name="connsiteY72" fmla="*/ 994564 h 6378986"/>
                  <a:gd name="connsiteX73" fmla="*/ 2253143 w 5075311"/>
                  <a:gd name="connsiteY73" fmla="*/ 954388 h 6378986"/>
                  <a:gd name="connsiteX74" fmla="*/ 2292499 w 5075311"/>
                  <a:gd name="connsiteY74" fmla="*/ 971606 h 6378986"/>
                  <a:gd name="connsiteX75" fmla="*/ 2296599 w 5075311"/>
                  <a:gd name="connsiteY75" fmla="*/ 1008503 h 6378986"/>
                  <a:gd name="connsiteX76" fmla="*/ 2303978 w 5075311"/>
                  <a:gd name="connsiteY76" fmla="*/ 1025721 h 6378986"/>
                  <a:gd name="connsiteX77" fmla="*/ 2323656 w 5075311"/>
                  <a:gd name="connsiteY77" fmla="*/ 1019162 h 6378986"/>
                  <a:gd name="connsiteX78" fmla="*/ 2352354 w 5075311"/>
                  <a:gd name="connsiteY78" fmla="*/ 968327 h 6378986"/>
                  <a:gd name="connsiteX79" fmla="*/ 2394169 w 5075311"/>
                  <a:gd name="connsiteY79" fmla="*/ 910112 h 6378986"/>
                  <a:gd name="connsiteX80" fmla="*/ 2506499 w 5075311"/>
                  <a:gd name="connsiteY80" fmla="*/ 797783 h 6378986"/>
                  <a:gd name="connsiteX81" fmla="*/ 2526997 w 5075311"/>
                  <a:gd name="connsiteY81" fmla="*/ 775645 h 6378986"/>
                  <a:gd name="connsiteX82" fmla="*/ 2535196 w 5075311"/>
                  <a:gd name="connsiteY82" fmla="*/ 803523 h 6378986"/>
                  <a:gd name="connsiteX83" fmla="*/ 2536016 w 5075311"/>
                  <a:gd name="connsiteY83" fmla="*/ 818281 h 6378986"/>
                  <a:gd name="connsiteX84" fmla="*/ 2548315 w 5075311"/>
                  <a:gd name="connsiteY84" fmla="*/ 842059 h 6378986"/>
                  <a:gd name="connsiteX85" fmla="*/ 2565533 w 5075311"/>
                  <a:gd name="connsiteY85" fmla="*/ 819101 h 6378986"/>
                  <a:gd name="connsiteX86" fmla="*/ 2571272 w 5075311"/>
                  <a:gd name="connsiteY86" fmla="*/ 746948 h 6378986"/>
                  <a:gd name="connsiteX87" fmla="*/ 2594230 w 5075311"/>
                  <a:gd name="connsiteY87" fmla="*/ 701853 h 6378986"/>
                  <a:gd name="connsiteX88" fmla="*/ 2614728 w 5075311"/>
                  <a:gd name="connsiteY88" fmla="*/ 696933 h 6378986"/>
                  <a:gd name="connsiteX89" fmla="*/ 2619648 w 5075311"/>
                  <a:gd name="connsiteY89" fmla="*/ 714971 h 6378986"/>
                  <a:gd name="connsiteX90" fmla="*/ 2598330 w 5075311"/>
                  <a:gd name="connsiteY90" fmla="*/ 809262 h 6378986"/>
                  <a:gd name="connsiteX91" fmla="*/ 2586851 w 5075311"/>
                  <a:gd name="connsiteY91" fmla="*/ 855998 h 6378986"/>
                  <a:gd name="connsiteX92" fmla="*/ 2621288 w 5075311"/>
                  <a:gd name="connsiteY92" fmla="*/ 819101 h 6378986"/>
                  <a:gd name="connsiteX93" fmla="*/ 2718858 w 5075311"/>
                  <a:gd name="connsiteY93" fmla="*/ 656757 h 6378986"/>
                  <a:gd name="connsiteX94" fmla="*/ 2731157 w 5075311"/>
                  <a:gd name="connsiteY94" fmla="*/ 623140 h 6378986"/>
                  <a:gd name="connsiteX95" fmla="*/ 2718858 w 5075311"/>
                  <a:gd name="connsiteY95" fmla="*/ 541968 h 6378986"/>
                  <a:gd name="connsiteX96" fmla="*/ 2729517 w 5075311"/>
                  <a:gd name="connsiteY96" fmla="*/ 496052 h 6378986"/>
                  <a:gd name="connsiteX97" fmla="*/ 2733617 w 5075311"/>
                  <a:gd name="connsiteY97" fmla="*/ 478014 h 6378986"/>
                  <a:gd name="connsiteX98" fmla="*/ 2739356 w 5075311"/>
                  <a:gd name="connsiteY98" fmla="*/ 450957 h 6378986"/>
                  <a:gd name="connsiteX99" fmla="*/ 2750015 w 5075311"/>
                  <a:gd name="connsiteY99" fmla="*/ 482114 h 6378986"/>
                  <a:gd name="connsiteX100" fmla="*/ 2760674 w 5075311"/>
                  <a:gd name="connsiteY100" fmla="*/ 560826 h 6378986"/>
                  <a:gd name="connsiteX101" fmla="*/ 2868084 w 5075311"/>
                  <a:gd name="connsiteY101" fmla="*/ 724810 h 6378986"/>
                  <a:gd name="connsiteX102" fmla="*/ 2919739 w 5075311"/>
                  <a:gd name="connsiteY102" fmla="*/ 810082 h 6378986"/>
                  <a:gd name="connsiteX103" fmla="*/ 2920559 w 5075311"/>
                  <a:gd name="connsiteY103" fmla="*/ 850258 h 6378986"/>
                  <a:gd name="connsiteX104" fmla="*/ 2822168 w 5075311"/>
                  <a:gd name="connsiteY104" fmla="*/ 983085 h 6378986"/>
                  <a:gd name="connsiteX105" fmla="*/ 2750015 w 5075311"/>
                  <a:gd name="connsiteY105" fmla="*/ 1002764 h 6378986"/>
                  <a:gd name="connsiteX106" fmla="*/ 2241664 w 5075311"/>
                  <a:gd name="connsiteY106" fmla="*/ 1252020 h 6378986"/>
                  <a:gd name="connsiteX107" fmla="*/ 1972730 w 5075311"/>
                  <a:gd name="connsiteY107" fmla="*/ 1436502 h 6378986"/>
                  <a:gd name="connsiteX108" fmla="*/ 1739872 w 5075311"/>
                  <a:gd name="connsiteY108" fmla="*/ 1598026 h 6378986"/>
                  <a:gd name="connsiteX109" fmla="*/ 1699696 w 5075311"/>
                  <a:gd name="connsiteY109" fmla="*/ 1662800 h 6378986"/>
                  <a:gd name="connsiteX110" fmla="*/ 1751351 w 5075311"/>
                  <a:gd name="connsiteY110" fmla="*/ 1910416 h 6378986"/>
                  <a:gd name="connsiteX111" fmla="*/ 1864500 w 5075311"/>
                  <a:gd name="connsiteY111" fmla="*/ 2036684 h 6378986"/>
                  <a:gd name="connsiteX112" fmla="*/ 2104737 w 5075311"/>
                  <a:gd name="connsiteY112" fmla="*/ 2244944 h 6378986"/>
                  <a:gd name="connsiteX113" fmla="*/ 2253963 w 5075311"/>
                  <a:gd name="connsiteY113" fmla="*/ 2404829 h 6378986"/>
                  <a:gd name="connsiteX114" fmla="*/ 2298239 w 5075311"/>
                  <a:gd name="connsiteY114" fmla="*/ 2482721 h 6378986"/>
                  <a:gd name="connsiteX115" fmla="*/ 2383510 w 5075311"/>
                  <a:gd name="connsiteY115" fmla="*/ 2585211 h 6378986"/>
                  <a:gd name="connsiteX116" fmla="*/ 2460583 w 5075311"/>
                  <a:gd name="connsiteY116" fmla="*/ 2648345 h 6378986"/>
                  <a:gd name="connsiteX117" fmla="*/ 2495840 w 5075311"/>
                  <a:gd name="connsiteY117" fmla="*/ 2664744 h 6378986"/>
                  <a:gd name="connsiteX118" fmla="*/ 2514698 w 5075311"/>
                  <a:gd name="connsiteY118" fmla="*/ 2700820 h 6378986"/>
                  <a:gd name="connsiteX119" fmla="*/ 2452384 w 5075311"/>
                  <a:gd name="connsiteY119" fmla="*/ 2811510 h 6378986"/>
                  <a:gd name="connsiteX120" fmla="*/ 2360553 w 5075311"/>
                  <a:gd name="connsiteY120" fmla="*/ 3205072 h 6378986"/>
                  <a:gd name="connsiteX121" fmla="*/ 2401549 w 5075311"/>
                  <a:gd name="connsiteY121" fmla="*/ 3352657 h 6378986"/>
                  <a:gd name="connsiteX122" fmla="*/ 2399089 w 5075311"/>
                  <a:gd name="connsiteY122" fmla="*/ 3473186 h 6378986"/>
                  <a:gd name="connsiteX123" fmla="*/ 2285940 w 5075311"/>
                  <a:gd name="connsiteY123" fmla="*/ 3719162 h 6378986"/>
                  <a:gd name="connsiteX124" fmla="*/ 2108837 w 5075311"/>
                  <a:gd name="connsiteY124" fmla="*/ 4179138 h 6378986"/>
                  <a:gd name="connsiteX125" fmla="*/ 1962891 w 5075311"/>
                  <a:gd name="connsiteY125" fmla="*/ 4257031 h 6378986"/>
                  <a:gd name="connsiteX126" fmla="*/ 1851382 w 5075311"/>
                  <a:gd name="connsiteY126" fmla="*/ 4222594 h 6378986"/>
                  <a:gd name="connsiteX127" fmla="*/ 1555390 w 5075311"/>
                  <a:gd name="connsiteY127" fmla="*/ 4189797 h 6378986"/>
                  <a:gd name="connsiteX128" fmla="*/ 1085575 w 5075311"/>
                  <a:gd name="connsiteY128" fmla="*/ 4302126 h 6378986"/>
                  <a:gd name="connsiteX129" fmla="*/ 760887 w 5075311"/>
                  <a:gd name="connsiteY129" fmla="*/ 4345582 h 6378986"/>
                  <a:gd name="connsiteX130" fmla="*/ 701852 w 5075311"/>
                  <a:gd name="connsiteY130" fmla="*/ 4328363 h 6378986"/>
                  <a:gd name="connsiteX131" fmla="*/ 503432 w 5075311"/>
                  <a:gd name="connsiteY131" fmla="*/ 4147981 h 6378986"/>
                  <a:gd name="connsiteX132" fmla="*/ 396022 w 5075311"/>
                  <a:gd name="connsiteY132" fmla="*/ 4142241 h 6378986"/>
                  <a:gd name="connsiteX133" fmla="*/ 238597 w 5075311"/>
                  <a:gd name="connsiteY133" fmla="*/ 4365260 h 6378986"/>
                  <a:gd name="connsiteX134" fmla="*/ 212360 w 5075311"/>
                  <a:gd name="connsiteY134" fmla="*/ 4462831 h 6378986"/>
                  <a:gd name="connsiteX135" fmla="*/ 147586 w 5075311"/>
                  <a:gd name="connsiteY135" fmla="*/ 4629275 h 6378986"/>
                  <a:gd name="connsiteX136" fmla="*/ 12299 w 5075311"/>
                  <a:gd name="connsiteY136" fmla="*/ 4901488 h 6378986"/>
                  <a:gd name="connsiteX137" fmla="*/ 0 w 5075311"/>
                  <a:gd name="connsiteY137" fmla="*/ 4943304 h 6378986"/>
                  <a:gd name="connsiteX138" fmla="*/ 0 w 5075311"/>
                  <a:gd name="connsiteY138" fmla="*/ 5082691 h 6378986"/>
                  <a:gd name="connsiteX139" fmla="*/ 9839 w 5075311"/>
                  <a:gd name="connsiteY139" fmla="*/ 5112208 h 6378986"/>
                  <a:gd name="connsiteX140" fmla="*/ 38536 w 5075311"/>
                  <a:gd name="connsiteY140" fmla="*/ 5183542 h 6378986"/>
                  <a:gd name="connsiteX141" fmla="*/ 127088 w 5075311"/>
                  <a:gd name="connsiteY141" fmla="*/ 5207319 h 6378986"/>
                  <a:gd name="connsiteX142" fmla="*/ 250076 w 5075311"/>
                  <a:gd name="connsiteY142" fmla="*/ 5067932 h 6378986"/>
                  <a:gd name="connsiteX143" fmla="*/ 289432 w 5075311"/>
                  <a:gd name="connsiteY143" fmla="*/ 4994139 h 6378986"/>
                  <a:gd name="connsiteX144" fmla="*/ 570665 w 5075311"/>
                  <a:gd name="connsiteY144" fmla="*/ 4719466 h 6378986"/>
                  <a:gd name="connsiteX145" fmla="*/ 610841 w 5075311"/>
                  <a:gd name="connsiteY145" fmla="*/ 4704707 h 6378986"/>
                  <a:gd name="connsiteX146" fmla="*/ 701033 w 5075311"/>
                  <a:gd name="connsiteY146" fmla="*/ 4671091 h 6378986"/>
                  <a:gd name="connsiteX147" fmla="*/ 765806 w 5075311"/>
                  <a:gd name="connsiteY147" fmla="*/ 4639114 h 6378986"/>
                  <a:gd name="connsiteX148" fmla="*/ 1231521 w 5075311"/>
                  <a:gd name="connsiteY148" fmla="*/ 4652232 h 6378986"/>
                  <a:gd name="connsiteX149" fmla="*/ 1609505 w 5075311"/>
                  <a:gd name="connsiteY149" fmla="*/ 4651413 h 6378986"/>
                  <a:gd name="connsiteX150" fmla="*/ 1875159 w 5075311"/>
                  <a:gd name="connsiteY150" fmla="*/ 4649773 h 6378986"/>
                  <a:gd name="connsiteX151" fmla="*/ 2066201 w 5075311"/>
                  <a:gd name="connsiteY151" fmla="*/ 4686669 h 6378986"/>
                  <a:gd name="connsiteX152" fmla="*/ 2356453 w 5075311"/>
                  <a:gd name="connsiteY152" fmla="*/ 4596478 h 6378986"/>
                  <a:gd name="connsiteX153" fmla="*/ 2472062 w 5075311"/>
                  <a:gd name="connsiteY153" fmla="*/ 4459551 h 6378986"/>
                  <a:gd name="connsiteX154" fmla="*/ 2604889 w 5075311"/>
                  <a:gd name="connsiteY154" fmla="*/ 4314425 h 6378986"/>
                  <a:gd name="connsiteX155" fmla="*/ 2800030 w 5075311"/>
                  <a:gd name="connsiteY155" fmla="*/ 4102885 h 6378986"/>
                  <a:gd name="connsiteX156" fmla="*/ 2842666 w 5075311"/>
                  <a:gd name="connsiteY156" fmla="*/ 4047950 h 6378986"/>
                  <a:gd name="connsiteX157" fmla="*/ 2913179 w 5075311"/>
                  <a:gd name="connsiteY157" fmla="*/ 3937261 h 6378986"/>
                  <a:gd name="connsiteX158" fmla="*/ 2948436 w 5075311"/>
                  <a:gd name="connsiteY158" fmla="*/ 3929882 h 6378986"/>
                  <a:gd name="connsiteX159" fmla="*/ 3249347 w 5075311"/>
                  <a:gd name="connsiteY159" fmla="*/ 4220954 h 6378986"/>
                  <a:gd name="connsiteX160" fmla="*/ 3370695 w 5075311"/>
                  <a:gd name="connsiteY160" fmla="*/ 4330824 h 6378986"/>
                  <a:gd name="connsiteX161" fmla="*/ 3446948 w 5075311"/>
                  <a:gd name="connsiteY161" fmla="*/ 4401337 h 6378986"/>
                  <a:gd name="connsiteX162" fmla="*/ 3537959 w 5075311"/>
                  <a:gd name="connsiteY162" fmla="*/ 4507107 h 6378986"/>
                  <a:gd name="connsiteX163" fmla="*/ 3587154 w 5075311"/>
                  <a:gd name="connsiteY163" fmla="*/ 4595658 h 6378986"/>
                  <a:gd name="connsiteX164" fmla="*/ 3615032 w 5075311"/>
                  <a:gd name="connsiteY164" fmla="*/ 4812937 h 6378986"/>
                  <a:gd name="connsiteX165" fmla="*/ 3749499 w 5075311"/>
                  <a:gd name="connsiteY165" fmla="*/ 5286032 h 6378986"/>
                  <a:gd name="connsiteX166" fmla="*/ 3911023 w 5075311"/>
                  <a:gd name="connsiteY166" fmla="*/ 5537747 h 6378986"/>
                  <a:gd name="connsiteX167" fmla="*/ 4116823 w 5075311"/>
                  <a:gd name="connsiteY167" fmla="*/ 5896053 h 6378986"/>
                  <a:gd name="connsiteX168" fmla="*/ 4126663 w 5075311"/>
                  <a:gd name="connsiteY168" fmla="*/ 5964926 h 6378986"/>
                  <a:gd name="connsiteX169" fmla="*/ 4166839 w 5075311"/>
                  <a:gd name="connsiteY169" fmla="*/ 6146949 h 6378986"/>
                  <a:gd name="connsiteX170" fmla="*/ 4254570 w 5075311"/>
                  <a:gd name="connsiteY170" fmla="*/ 6287155 h 6378986"/>
                  <a:gd name="connsiteX171" fmla="*/ 4276708 w 5075311"/>
                  <a:gd name="connsiteY171" fmla="*/ 6334710 h 6378986"/>
                  <a:gd name="connsiteX172" fmla="*/ 4378378 w 5075311"/>
                  <a:gd name="connsiteY172" fmla="*/ 6381446 h 6378986"/>
                  <a:gd name="connsiteX173" fmla="*/ 4594838 w 5075311"/>
                  <a:gd name="connsiteY173" fmla="*/ 6239600 h 6378986"/>
                  <a:gd name="connsiteX174" fmla="*/ 4609596 w 5075311"/>
                  <a:gd name="connsiteY174" fmla="*/ 6214182 h 6378986"/>
                  <a:gd name="connsiteX175" fmla="*/ 4671910 w 5075311"/>
                  <a:gd name="connsiteY175" fmla="*/ 6153508 h 6378986"/>
                  <a:gd name="connsiteX176" fmla="*/ 4793259 w 5075311"/>
                  <a:gd name="connsiteY176" fmla="*/ 6092014 h 6378986"/>
                  <a:gd name="connsiteX177" fmla="*/ 4964622 w 5075311"/>
                  <a:gd name="connsiteY177" fmla="*/ 5947708 h 6378986"/>
                  <a:gd name="connsiteX178" fmla="*/ 5070392 w 5075311"/>
                  <a:gd name="connsiteY178" fmla="*/ 5743548 h 6378986"/>
                  <a:gd name="connsiteX179" fmla="*/ 5056453 w 5075311"/>
                  <a:gd name="connsiteY179" fmla="*/ 5614820 h 6378986"/>
                  <a:gd name="connsiteX180" fmla="*/ 2626207 w 5075311"/>
                  <a:gd name="connsiteY180" fmla="*/ 2308898 h 6378986"/>
                  <a:gd name="connsiteX181" fmla="*/ 2601610 w 5075311"/>
                  <a:gd name="connsiteY181" fmla="*/ 2305618 h 6378986"/>
                  <a:gd name="connsiteX182" fmla="*/ 2467962 w 5075311"/>
                  <a:gd name="connsiteY182" fmla="*/ 2276101 h 6378986"/>
                  <a:gd name="connsiteX183" fmla="*/ 2369572 w 5075311"/>
                  <a:gd name="connsiteY183" fmla="*/ 2221986 h 6378986"/>
                  <a:gd name="connsiteX184" fmla="*/ 2270361 w 5075311"/>
                  <a:gd name="connsiteY184" fmla="*/ 2100638 h 6378986"/>
                  <a:gd name="connsiteX185" fmla="*/ 2064561 w 5075311"/>
                  <a:gd name="connsiteY185" fmla="*/ 1785788 h 6378986"/>
                  <a:gd name="connsiteX186" fmla="*/ 2119496 w 5075311"/>
                  <a:gd name="connsiteY186" fmla="*/ 1681658 h 6378986"/>
                  <a:gd name="connsiteX187" fmla="*/ 2465503 w 5075311"/>
                  <a:gd name="connsiteY187" fmla="*/ 1565229 h 6378986"/>
                  <a:gd name="connsiteX188" fmla="*/ 2545855 w 5075311"/>
                  <a:gd name="connsiteY188" fmla="*/ 1625904 h 6378986"/>
                  <a:gd name="connsiteX189" fmla="*/ 2588491 w 5075311"/>
                  <a:gd name="connsiteY189" fmla="*/ 2176071 h 6378986"/>
                  <a:gd name="connsiteX190" fmla="*/ 2622928 w 5075311"/>
                  <a:gd name="connsiteY190" fmla="*/ 2285120 h 6378986"/>
                  <a:gd name="connsiteX191" fmla="*/ 2626207 w 5075311"/>
                  <a:gd name="connsiteY191" fmla="*/ 2308898 h 637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</a:cxnLst>
                <a:rect l="l" t="t" r="r" b="b"/>
                <a:pathLst>
                  <a:path w="5075311" h="6378986">
                    <a:moveTo>
                      <a:pt x="5056453" y="5614820"/>
                    </a:moveTo>
                    <a:cubicBezTo>
                      <a:pt x="5035135" y="5568084"/>
                      <a:pt x="4996599" y="5552506"/>
                      <a:pt x="4947404" y="5571364"/>
                    </a:cubicBezTo>
                    <a:cubicBezTo>
                      <a:pt x="4917066" y="5582843"/>
                      <a:pt x="4890009" y="5601701"/>
                      <a:pt x="4861312" y="5615640"/>
                    </a:cubicBezTo>
                    <a:cubicBezTo>
                      <a:pt x="4803917" y="5643517"/>
                      <a:pt x="4748163" y="5677954"/>
                      <a:pt x="4684209" y="5686973"/>
                    </a:cubicBezTo>
                    <a:cubicBezTo>
                      <a:pt x="4600577" y="5698452"/>
                      <a:pt x="4515305" y="5696812"/>
                      <a:pt x="4430853" y="5707471"/>
                    </a:cubicBezTo>
                    <a:cubicBezTo>
                      <a:pt x="4420195" y="5709111"/>
                      <a:pt x="4409535" y="5707471"/>
                      <a:pt x="4398876" y="5706651"/>
                    </a:cubicBezTo>
                    <a:cubicBezTo>
                      <a:pt x="4366900" y="5704191"/>
                      <a:pt x="4344762" y="5690253"/>
                      <a:pt x="4334103" y="5658276"/>
                    </a:cubicBezTo>
                    <a:cubicBezTo>
                      <a:pt x="4318524" y="5611540"/>
                      <a:pt x="4302945" y="5565625"/>
                      <a:pt x="4280808" y="5521349"/>
                    </a:cubicBezTo>
                    <a:cubicBezTo>
                      <a:pt x="4240632" y="5443456"/>
                      <a:pt x="4212754" y="5360644"/>
                      <a:pt x="4194716" y="5275372"/>
                    </a:cubicBezTo>
                    <a:cubicBezTo>
                      <a:pt x="4157819" y="5098270"/>
                      <a:pt x="4109444" y="4925266"/>
                      <a:pt x="4032372" y="4761282"/>
                    </a:cubicBezTo>
                    <a:cubicBezTo>
                      <a:pt x="4001215" y="4695688"/>
                      <a:pt x="3993015" y="4623535"/>
                      <a:pt x="4002854" y="4551382"/>
                    </a:cubicBezTo>
                    <a:cubicBezTo>
                      <a:pt x="4015973" y="4453812"/>
                      <a:pt x="3997115" y="4366900"/>
                      <a:pt x="3934801" y="4289828"/>
                    </a:cubicBezTo>
                    <a:cubicBezTo>
                      <a:pt x="3880686" y="4223414"/>
                      <a:pt x="3838870" y="4150441"/>
                      <a:pt x="3801974" y="4074188"/>
                    </a:cubicBezTo>
                    <a:cubicBezTo>
                      <a:pt x="3737200" y="3939721"/>
                      <a:pt x="3673246" y="3804434"/>
                      <a:pt x="3606833" y="3670787"/>
                    </a:cubicBezTo>
                    <a:cubicBezTo>
                      <a:pt x="3539599" y="3534680"/>
                      <a:pt x="3462527" y="3405132"/>
                      <a:pt x="3358396" y="3292803"/>
                    </a:cubicBezTo>
                    <a:cubicBezTo>
                      <a:pt x="3339538" y="3273125"/>
                      <a:pt x="3322320" y="3250987"/>
                      <a:pt x="3307562" y="3228029"/>
                    </a:cubicBezTo>
                    <a:cubicBezTo>
                      <a:pt x="3291163" y="3202612"/>
                      <a:pt x="3282964" y="3174734"/>
                      <a:pt x="3282964" y="3143578"/>
                    </a:cubicBezTo>
                    <a:cubicBezTo>
                      <a:pt x="3282964" y="3095202"/>
                      <a:pt x="3302642" y="3053386"/>
                      <a:pt x="3320680" y="3009930"/>
                    </a:cubicBezTo>
                    <a:cubicBezTo>
                      <a:pt x="3364956" y="2904161"/>
                      <a:pt x="3392833" y="2795111"/>
                      <a:pt x="3393653" y="2678682"/>
                    </a:cubicBezTo>
                    <a:cubicBezTo>
                      <a:pt x="3394473" y="2608169"/>
                      <a:pt x="3392833" y="2536836"/>
                      <a:pt x="3406772" y="2467143"/>
                    </a:cubicBezTo>
                    <a:cubicBezTo>
                      <a:pt x="3434649" y="2326116"/>
                      <a:pt x="3455147" y="2184270"/>
                      <a:pt x="3482205" y="2043243"/>
                    </a:cubicBezTo>
                    <a:cubicBezTo>
                      <a:pt x="3484664" y="2030945"/>
                      <a:pt x="3487944" y="2019466"/>
                      <a:pt x="3495323" y="2008807"/>
                    </a:cubicBezTo>
                    <a:cubicBezTo>
                      <a:pt x="3512542" y="1981749"/>
                      <a:pt x="3527300" y="1981749"/>
                      <a:pt x="3542059" y="2009627"/>
                    </a:cubicBezTo>
                    <a:cubicBezTo>
                      <a:pt x="3550258" y="2024385"/>
                      <a:pt x="3555998" y="2039964"/>
                      <a:pt x="3561737" y="2055542"/>
                    </a:cubicBezTo>
                    <a:cubicBezTo>
                      <a:pt x="3589614" y="2126055"/>
                      <a:pt x="3626511" y="2191649"/>
                      <a:pt x="3672426" y="2252323"/>
                    </a:cubicBezTo>
                    <a:cubicBezTo>
                      <a:pt x="3711782" y="2303158"/>
                      <a:pt x="3764257" y="2321197"/>
                      <a:pt x="3824931" y="2322017"/>
                    </a:cubicBezTo>
                    <a:cubicBezTo>
                      <a:pt x="3855269" y="2322837"/>
                      <a:pt x="3882326" y="2313817"/>
                      <a:pt x="3904464" y="2292499"/>
                    </a:cubicBezTo>
                    <a:cubicBezTo>
                      <a:pt x="3933161" y="2265442"/>
                      <a:pt x="3961858" y="2236745"/>
                      <a:pt x="3992196" y="2211327"/>
                    </a:cubicBezTo>
                    <a:cubicBezTo>
                      <a:pt x="4029092" y="2180170"/>
                      <a:pt x="4056969" y="2143274"/>
                      <a:pt x="4079107" y="2100638"/>
                    </a:cubicBezTo>
                    <a:cubicBezTo>
                      <a:pt x="4129122" y="2006347"/>
                      <a:pt x="4197996" y="1925175"/>
                      <a:pt x="4270969" y="1850562"/>
                    </a:cubicBezTo>
                    <a:cubicBezTo>
                      <a:pt x="4330003" y="1789888"/>
                      <a:pt x="4379199" y="1725934"/>
                      <a:pt x="4418555" y="1652141"/>
                    </a:cubicBezTo>
                    <a:cubicBezTo>
                      <a:pt x="4449712" y="1593927"/>
                      <a:pt x="4441512" y="1542272"/>
                      <a:pt x="4386578" y="1506195"/>
                    </a:cubicBezTo>
                    <a:cubicBezTo>
                      <a:pt x="4322624" y="1464379"/>
                      <a:pt x="4255390" y="1428303"/>
                      <a:pt x="4173398" y="1466839"/>
                    </a:cubicBezTo>
                    <a:cubicBezTo>
                      <a:pt x="4129122" y="1487337"/>
                      <a:pt x="4106165" y="1516034"/>
                      <a:pt x="4124203" y="1560310"/>
                    </a:cubicBezTo>
                    <a:cubicBezTo>
                      <a:pt x="4142241" y="1605406"/>
                      <a:pt x="4141421" y="1650501"/>
                      <a:pt x="4144701" y="1697237"/>
                    </a:cubicBezTo>
                    <a:cubicBezTo>
                      <a:pt x="4147161" y="1738233"/>
                      <a:pt x="4129942" y="1769390"/>
                      <a:pt x="4102885" y="1797267"/>
                    </a:cubicBezTo>
                    <a:cubicBezTo>
                      <a:pt x="4090586" y="1810386"/>
                      <a:pt x="4075827" y="1821865"/>
                      <a:pt x="4060249" y="1831704"/>
                    </a:cubicBezTo>
                    <a:cubicBezTo>
                      <a:pt x="4023352" y="1856301"/>
                      <a:pt x="3988916" y="1883359"/>
                      <a:pt x="3957759" y="1914516"/>
                    </a:cubicBezTo>
                    <a:cubicBezTo>
                      <a:pt x="3941360" y="1930914"/>
                      <a:pt x="3923322" y="1945673"/>
                      <a:pt x="3900364" y="1953052"/>
                    </a:cubicBezTo>
                    <a:cubicBezTo>
                      <a:pt x="3861828" y="1966171"/>
                      <a:pt x="3851169" y="1962071"/>
                      <a:pt x="3833131" y="1925995"/>
                    </a:cubicBezTo>
                    <a:cubicBezTo>
                      <a:pt x="3828211" y="1915336"/>
                      <a:pt x="3823292" y="1904677"/>
                      <a:pt x="3818372" y="1894838"/>
                    </a:cubicBezTo>
                    <a:cubicBezTo>
                      <a:pt x="3751959" y="1749712"/>
                      <a:pt x="3692104" y="1602946"/>
                      <a:pt x="3641269" y="1451260"/>
                    </a:cubicBezTo>
                    <a:cubicBezTo>
                      <a:pt x="3599453" y="1326632"/>
                      <a:pt x="3525660" y="1227422"/>
                      <a:pt x="3388734" y="1191345"/>
                    </a:cubicBezTo>
                    <a:cubicBezTo>
                      <a:pt x="3369875" y="1186426"/>
                      <a:pt x="3351837" y="1175767"/>
                      <a:pt x="3334619" y="1166748"/>
                    </a:cubicBezTo>
                    <a:cubicBezTo>
                      <a:pt x="3324780" y="1161008"/>
                      <a:pt x="3315761" y="1153629"/>
                      <a:pt x="3306742" y="1146250"/>
                    </a:cubicBezTo>
                    <a:cubicBezTo>
                      <a:pt x="3301002" y="1141330"/>
                      <a:pt x="3296082" y="1134771"/>
                      <a:pt x="3297722" y="1126572"/>
                    </a:cubicBezTo>
                    <a:cubicBezTo>
                      <a:pt x="3310021" y="1078196"/>
                      <a:pt x="3310841" y="1028181"/>
                      <a:pt x="3323960" y="979806"/>
                    </a:cubicBezTo>
                    <a:cubicBezTo>
                      <a:pt x="3332979" y="946189"/>
                      <a:pt x="3354297" y="925691"/>
                      <a:pt x="3387914" y="916672"/>
                    </a:cubicBezTo>
                    <a:cubicBezTo>
                      <a:pt x="3421531" y="907653"/>
                      <a:pt x="3456787" y="905193"/>
                      <a:pt x="3491224" y="901913"/>
                    </a:cubicBezTo>
                    <a:cubicBezTo>
                      <a:pt x="3536319" y="897814"/>
                      <a:pt x="3554358" y="880595"/>
                      <a:pt x="3556817" y="836320"/>
                    </a:cubicBezTo>
                    <a:cubicBezTo>
                      <a:pt x="3558457" y="801883"/>
                      <a:pt x="3571576" y="769086"/>
                      <a:pt x="3569116" y="733009"/>
                    </a:cubicBezTo>
                    <a:cubicBezTo>
                      <a:pt x="3568296" y="716611"/>
                      <a:pt x="3580595" y="696933"/>
                      <a:pt x="3578135" y="678075"/>
                    </a:cubicBezTo>
                    <a:cubicBezTo>
                      <a:pt x="3574036" y="649378"/>
                      <a:pt x="3583875" y="631339"/>
                      <a:pt x="3612572" y="621500"/>
                    </a:cubicBezTo>
                    <a:cubicBezTo>
                      <a:pt x="3639630" y="611661"/>
                      <a:pt x="3644549" y="593623"/>
                      <a:pt x="3629790" y="568205"/>
                    </a:cubicBezTo>
                    <a:cubicBezTo>
                      <a:pt x="3624871" y="559186"/>
                      <a:pt x="3619951" y="550987"/>
                      <a:pt x="3613392" y="542788"/>
                    </a:cubicBezTo>
                    <a:cubicBezTo>
                      <a:pt x="3575676" y="496872"/>
                      <a:pt x="3568296" y="444397"/>
                      <a:pt x="3578135" y="387823"/>
                    </a:cubicBezTo>
                    <a:cubicBezTo>
                      <a:pt x="3584695" y="349286"/>
                      <a:pt x="3578955" y="312390"/>
                      <a:pt x="3560097" y="277133"/>
                    </a:cubicBezTo>
                    <a:cubicBezTo>
                      <a:pt x="3531400" y="223019"/>
                      <a:pt x="3505982" y="167264"/>
                      <a:pt x="3479745" y="112329"/>
                    </a:cubicBezTo>
                    <a:cubicBezTo>
                      <a:pt x="3469906" y="91831"/>
                      <a:pt x="3454327" y="77893"/>
                      <a:pt x="3435469" y="66414"/>
                    </a:cubicBezTo>
                    <a:cubicBezTo>
                      <a:pt x="3392833" y="38536"/>
                      <a:pt x="3345278" y="25418"/>
                      <a:pt x="3296082" y="14759"/>
                    </a:cubicBezTo>
                    <a:cubicBezTo>
                      <a:pt x="3273125" y="9839"/>
                      <a:pt x="3248527" y="11479"/>
                      <a:pt x="3226389" y="0"/>
                    </a:cubicBezTo>
                    <a:cubicBezTo>
                      <a:pt x="3163255" y="0"/>
                      <a:pt x="3100121" y="0"/>
                      <a:pt x="3036988" y="0"/>
                    </a:cubicBezTo>
                    <a:cubicBezTo>
                      <a:pt x="3034528" y="7379"/>
                      <a:pt x="3027148" y="5739"/>
                      <a:pt x="3022229" y="7379"/>
                    </a:cubicBezTo>
                    <a:cubicBezTo>
                      <a:pt x="2936957" y="24598"/>
                      <a:pt x="2866444" y="67234"/>
                      <a:pt x="2812329" y="136107"/>
                    </a:cubicBezTo>
                    <a:cubicBezTo>
                      <a:pt x="2798391" y="153325"/>
                      <a:pt x="2782812" y="163164"/>
                      <a:pt x="2760674" y="166444"/>
                    </a:cubicBezTo>
                    <a:cubicBezTo>
                      <a:pt x="2665563" y="178743"/>
                      <a:pt x="2599150" y="230398"/>
                      <a:pt x="2560613" y="318129"/>
                    </a:cubicBezTo>
                    <a:cubicBezTo>
                      <a:pt x="2540115" y="364045"/>
                      <a:pt x="2517157" y="409141"/>
                      <a:pt x="2494200" y="455056"/>
                    </a:cubicBezTo>
                    <a:cubicBezTo>
                      <a:pt x="2460583" y="522290"/>
                      <a:pt x="2419587" y="581324"/>
                      <a:pt x="2341694" y="602642"/>
                    </a:cubicBezTo>
                    <a:cubicBezTo>
                      <a:pt x="2331856" y="605102"/>
                      <a:pt x="2322836" y="613301"/>
                      <a:pt x="2313817" y="619040"/>
                    </a:cubicBezTo>
                    <a:cubicBezTo>
                      <a:pt x="2273641" y="644458"/>
                      <a:pt x="2253963" y="678895"/>
                      <a:pt x="2258063" y="727270"/>
                    </a:cubicBezTo>
                    <a:cubicBezTo>
                      <a:pt x="2260522" y="763347"/>
                      <a:pt x="2257243" y="800243"/>
                      <a:pt x="2258063" y="837139"/>
                    </a:cubicBezTo>
                    <a:cubicBezTo>
                      <a:pt x="2259702" y="893714"/>
                      <a:pt x="2231825" y="934710"/>
                      <a:pt x="2190829" y="969967"/>
                    </a:cubicBezTo>
                    <a:cubicBezTo>
                      <a:pt x="2183450" y="976526"/>
                      <a:pt x="2173611" y="981446"/>
                      <a:pt x="2167871" y="994564"/>
                    </a:cubicBezTo>
                    <a:cubicBezTo>
                      <a:pt x="2201488" y="986365"/>
                      <a:pt x="2226086" y="968327"/>
                      <a:pt x="2253143" y="954388"/>
                    </a:cubicBezTo>
                    <a:cubicBezTo>
                      <a:pt x="2272821" y="943729"/>
                      <a:pt x="2286760" y="949469"/>
                      <a:pt x="2292499" y="971606"/>
                    </a:cubicBezTo>
                    <a:cubicBezTo>
                      <a:pt x="2295779" y="983905"/>
                      <a:pt x="2295779" y="996204"/>
                      <a:pt x="2296599" y="1008503"/>
                    </a:cubicBezTo>
                    <a:cubicBezTo>
                      <a:pt x="2297419" y="1015062"/>
                      <a:pt x="2296599" y="1022442"/>
                      <a:pt x="2303978" y="1025721"/>
                    </a:cubicBezTo>
                    <a:cubicBezTo>
                      <a:pt x="2312177" y="1029821"/>
                      <a:pt x="2317917" y="1023262"/>
                      <a:pt x="2323656" y="1019162"/>
                    </a:cubicBezTo>
                    <a:cubicBezTo>
                      <a:pt x="2340055" y="1006043"/>
                      <a:pt x="2349894" y="988825"/>
                      <a:pt x="2352354" y="968327"/>
                    </a:cubicBezTo>
                    <a:cubicBezTo>
                      <a:pt x="2355633" y="941269"/>
                      <a:pt x="2370392" y="921591"/>
                      <a:pt x="2394169" y="910112"/>
                    </a:cubicBezTo>
                    <a:cubicBezTo>
                      <a:pt x="2445005" y="885515"/>
                      <a:pt x="2480261" y="846159"/>
                      <a:pt x="2506499" y="797783"/>
                    </a:cubicBezTo>
                    <a:cubicBezTo>
                      <a:pt x="2511418" y="788764"/>
                      <a:pt x="2517157" y="774006"/>
                      <a:pt x="2526997" y="775645"/>
                    </a:cubicBezTo>
                    <a:cubicBezTo>
                      <a:pt x="2538475" y="778105"/>
                      <a:pt x="2533556" y="793684"/>
                      <a:pt x="2535196" y="803523"/>
                    </a:cubicBezTo>
                    <a:cubicBezTo>
                      <a:pt x="2536016" y="808442"/>
                      <a:pt x="2535196" y="813362"/>
                      <a:pt x="2536016" y="818281"/>
                    </a:cubicBezTo>
                    <a:cubicBezTo>
                      <a:pt x="2536836" y="828120"/>
                      <a:pt x="2536016" y="841239"/>
                      <a:pt x="2548315" y="842059"/>
                    </a:cubicBezTo>
                    <a:cubicBezTo>
                      <a:pt x="2562253" y="843699"/>
                      <a:pt x="2564713" y="829760"/>
                      <a:pt x="2565533" y="819101"/>
                    </a:cubicBezTo>
                    <a:cubicBezTo>
                      <a:pt x="2567993" y="795323"/>
                      <a:pt x="2569633" y="770726"/>
                      <a:pt x="2571272" y="746948"/>
                    </a:cubicBezTo>
                    <a:cubicBezTo>
                      <a:pt x="2572912" y="728910"/>
                      <a:pt x="2578652" y="712511"/>
                      <a:pt x="2594230" y="701853"/>
                    </a:cubicBezTo>
                    <a:cubicBezTo>
                      <a:pt x="2599970" y="697753"/>
                      <a:pt x="2606529" y="692013"/>
                      <a:pt x="2614728" y="696933"/>
                    </a:cubicBezTo>
                    <a:cubicBezTo>
                      <a:pt x="2621288" y="701033"/>
                      <a:pt x="2620468" y="708412"/>
                      <a:pt x="2619648" y="714971"/>
                    </a:cubicBezTo>
                    <a:cubicBezTo>
                      <a:pt x="2616368" y="746948"/>
                      <a:pt x="2608169" y="778925"/>
                      <a:pt x="2598330" y="809262"/>
                    </a:cubicBezTo>
                    <a:cubicBezTo>
                      <a:pt x="2593410" y="824021"/>
                      <a:pt x="2584391" y="837959"/>
                      <a:pt x="2586851" y="855998"/>
                    </a:cubicBezTo>
                    <a:cubicBezTo>
                      <a:pt x="2606529" y="850258"/>
                      <a:pt x="2614728" y="835500"/>
                      <a:pt x="2621288" y="819101"/>
                    </a:cubicBezTo>
                    <a:cubicBezTo>
                      <a:pt x="2645065" y="760067"/>
                      <a:pt x="2668843" y="700213"/>
                      <a:pt x="2718858" y="656757"/>
                    </a:cubicBezTo>
                    <a:cubicBezTo>
                      <a:pt x="2728697" y="648558"/>
                      <a:pt x="2731157" y="636259"/>
                      <a:pt x="2731157" y="623140"/>
                    </a:cubicBezTo>
                    <a:cubicBezTo>
                      <a:pt x="2731977" y="595263"/>
                      <a:pt x="2725418" y="569025"/>
                      <a:pt x="2718858" y="541968"/>
                    </a:cubicBezTo>
                    <a:cubicBezTo>
                      <a:pt x="2714759" y="525569"/>
                      <a:pt x="2709019" y="507531"/>
                      <a:pt x="2729517" y="496052"/>
                    </a:cubicBezTo>
                    <a:cubicBezTo>
                      <a:pt x="2736896" y="491953"/>
                      <a:pt x="2733617" y="484573"/>
                      <a:pt x="2733617" y="478014"/>
                    </a:cubicBezTo>
                    <a:cubicBezTo>
                      <a:pt x="2733617" y="469815"/>
                      <a:pt x="2730337" y="460796"/>
                      <a:pt x="2739356" y="450957"/>
                    </a:cubicBezTo>
                    <a:cubicBezTo>
                      <a:pt x="2748375" y="460796"/>
                      <a:pt x="2748375" y="471455"/>
                      <a:pt x="2750015" y="482114"/>
                    </a:cubicBezTo>
                    <a:cubicBezTo>
                      <a:pt x="2753295" y="508351"/>
                      <a:pt x="2755755" y="534589"/>
                      <a:pt x="2760674" y="560826"/>
                    </a:cubicBezTo>
                    <a:cubicBezTo>
                      <a:pt x="2772973" y="630519"/>
                      <a:pt x="2800850" y="690374"/>
                      <a:pt x="2868084" y="724810"/>
                    </a:cubicBezTo>
                    <a:cubicBezTo>
                      <a:pt x="2901701" y="742029"/>
                      <a:pt x="2917279" y="773186"/>
                      <a:pt x="2919739" y="810082"/>
                    </a:cubicBezTo>
                    <a:cubicBezTo>
                      <a:pt x="2920559" y="823201"/>
                      <a:pt x="2920559" y="836320"/>
                      <a:pt x="2920559" y="850258"/>
                    </a:cubicBezTo>
                    <a:cubicBezTo>
                      <a:pt x="2920559" y="910112"/>
                      <a:pt x="2878743" y="965867"/>
                      <a:pt x="2822168" y="983085"/>
                    </a:cubicBezTo>
                    <a:cubicBezTo>
                      <a:pt x="2798391" y="990465"/>
                      <a:pt x="2774613" y="997024"/>
                      <a:pt x="2750015" y="1002764"/>
                    </a:cubicBezTo>
                    <a:cubicBezTo>
                      <a:pt x="2562253" y="1049499"/>
                      <a:pt x="2393350" y="1134771"/>
                      <a:pt x="2241664" y="1252020"/>
                    </a:cubicBezTo>
                    <a:cubicBezTo>
                      <a:pt x="2155573" y="1318433"/>
                      <a:pt x="2067841" y="1382387"/>
                      <a:pt x="1972730" y="1436502"/>
                    </a:cubicBezTo>
                    <a:cubicBezTo>
                      <a:pt x="1890738" y="1483237"/>
                      <a:pt x="1812845" y="1537352"/>
                      <a:pt x="1739872" y="1598026"/>
                    </a:cubicBezTo>
                    <a:cubicBezTo>
                      <a:pt x="1719374" y="1615245"/>
                      <a:pt x="1705436" y="1636563"/>
                      <a:pt x="1699696" y="1662800"/>
                    </a:cubicBezTo>
                    <a:cubicBezTo>
                      <a:pt x="1680838" y="1752991"/>
                      <a:pt x="1695597" y="1835803"/>
                      <a:pt x="1751351" y="1910416"/>
                    </a:cubicBezTo>
                    <a:cubicBezTo>
                      <a:pt x="1784968" y="1956332"/>
                      <a:pt x="1823504" y="1997328"/>
                      <a:pt x="1864500" y="2036684"/>
                    </a:cubicBezTo>
                    <a:cubicBezTo>
                      <a:pt x="1941573" y="2109657"/>
                      <a:pt x="2012906" y="2190009"/>
                      <a:pt x="2104737" y="2244944"/>
                    </a:cubicBezTo>
                    <a:cubicBezTo>
                      <a:pt x="2171151" y="2284300"/>
                      <a:pt x="2217886" y="2339235"/>
                      <a:pt x="2253963" y="2404829"/>
                    </a:cubicBezTo>
                    <a:cubicBezTo>
                      <a:pt x="2268722" y="2431066"/>
                      <a:pt x="2282660" y="2457304"/>
                      <a:pt x="2298239" y="2482721"/>
                    </a:cubicBezTo>
                    <a:cubicBezTo>
                      <a:pt x="2322016" y="2521258"/>
                      <a:pt x="2347434" y="2558154"/>
                      <a:pt x="2383510" y="2585211"/>
                    </a:cubicBezTo>
                    <a:cubicBezTo>
                      <a:pt x="2410568" y="2604889"/>
                      <a:pt x="2437625" y="2623748"/>
                      <a:pt x="2460583" y="2648345"/>
                    </a:cubicBezTo>
                    <a:cubicBezTo>
                      <a:pt x="2470422" y="2658184"/>
                      <a:pt x="2481901" y="2663104"/>
                      <a:pt x="2495840" y="2664744"/>
                    </a:cubicBezTo>
                    <a:cubicBezTo>
                      <a:pt x="2522897" y="2668023"/>
                      <a:pt x="2527817" y="2676223"/>
                      <a:pt x="2514698" y="2700820"/>
                    </a:cubicBezTo>
                    <a:cubicBezTo>
                      <a:pt x="2495020" y="2737717"/>
                      <a:pt x="2473702" y="2774613"/>
                      <a:pt x="2452384" y="2811510"/>
                    </a:cubicBezTo>
                    <a:cubicBezTo>
                      <a:pt x="2381871" y="2932858"/>
                      <a:pt x="2345794" y="3062405"/>
                      <a:pt x="2360553" y="3205072"/>
                    </a:cubicBezTo>
                    <a:cubicBezTo>
                      <a:pt x="2365472" y="3256727"/>
                      <a:pt x="2374491" y="3307562"/>
                      <a:pt x="2401549" y="3352657"/>
                    </a:cubicBezTo>
                    <a:cubicBezTo>
                      <a:pt x="2426146" y="3394473"/>
                      <a:pt x="2425326" y="3432190"/>
                      <a:pt x="2399089" y="3473186"/>
                    </a:cubicBezTo>
                    <a:cubicBezTo>
                      <a:pt x="2349894" y="3549439"/>
                      <a:pt x="2316277" y="3633890"/>
                      <a:pt x="2285940" y="3719162"/>
                    </a:cubicBezTo>
                    <a:cubicBezTo>
                      <a:pt x="2231005" y="3874127"/>
                      <a:pt x="2175251" y="4029092"/>
                      <a:pt x="2108837" y="4179138"/>
                    </a:cubicBezTo>
                    <a:cubicBezTo>
                      <a:pt x="2076860" y="4251291"/>
                      <a:pt x="2039964" y="4270149"/>
                      <a:pt x="1962891" y="4257031"/>
                    </a:cubicBezTo>
                    <a:cubicBezTo>
                      <a:pt x="1924355" y="4250471"/>
                      <a:pt x="1887458" y="4237352"/>
                      <a:pt x="1851382" y="4222594"/>
                    </a:cubicBezTo>
                    <a:cubicBezTo>
                      <a:pt x="1755451" y="4184877"/>
                      <a:pt x="1656241" y="4172579"/>
                      <a:pt x="1555390" y="4189797"/>
                    </a:cubicBezTo>
                    <a:cubicBezTo>
                      <a:pt x="1396326" y="4216035"/>
                      <a:pt x="1242180" y="4263590"/>
                      <a:pt x="1085575" y="4302126"/>
                    </a:cubicBezTo>
                    <a:cubicBezTo>
                      <a:pt x="978986" y="4328363"/>
                      <a:pt x="870756" y="4344762"/>
                      <a:pt x="760887" y="4345582"/>
                    </a:cubicBezTo>
                    <a:cubicBezTo>
                      <a:pt x="739569" y="4345582"/>
                      <a:pt x="719071" y="4341482"/>
                      <a:pt x="701852" y="4328363"/>
                    </a:cubicBezTo>
                    <a:cubicBezTo>
                      <a:pt x="631339" y="4272609"/>
                      <a:pt x="560826" y="4217674"/>
                      <a:pt x="503432" y="4147981"/>
                    </a:cubicBezTo>
                    <a:cubicBezTo>
                      <a:pt x="466535" y="4102885"/>
                      <a:pt x="437838" y="4100425"/>
                      <a:pt x="396022" y="4142241"/>
                    </a:cubicBezTo>
                    <a:cubicBezTo>
                      <a:pt x="330428" y="4207015"/>
                      <a:pt x="277953" y="4281628"/>
                      <a:pt x="238597" y="4365260"/>
                    </a:cubicBezTo>
                    <a:cubicBezTo>
                      <a:pt x="223838" y="4396417"/>
                      <a:pt x="211540" y="4428394"/>
                      <a:pt x="212360" y="4462831"/>
                    </a:cubicBezTo>
                    <a:cubicBezTo>
                      <a:pt x="213179" y="4527605"/>
                      <a:pt x="187762" y="4579260"/>
                      <a:pt x="147586" y="4629275"/>
                    </a:cubicBezTo>
                    <a:cubicBezTo>
                      <a:pt x="83632" y="4709627"/>
                      <a:pt x="37716" y="4800638"/>
                      <a:pt x="12299" y="4901488"/>
                    </a:cubicBezTo>
                    <a:cubicBezTo>
                      <a:pt x="9019" y="4915427"/>
                      <a:pt x="9019" y="4931005"/>
                      <a:pt x="0" y="4943304"/>
                    </a:cubicBezTo>
                    <a:cubicBezTo>
                      <a:pt x="0" y="4990040"/>
                      <a:pt x="0" y="5036775"/>
                      <a:pt x="0" y="5082691"/>
                    </a:cubicBezTo>
                    <a:cubicBezTo>
                      <a:pt x="8199" y="5090890"/>
                      <a:pt x="7379" y="5102369"/>
                      <a:pt x="9839" y="5112208"/>
                    </a:cubicBezTo>
                    <a:cubicBezTo>
                      <a:pt x="16398" y="5136806"/>
                      <a:pt x="23778" y="5162223"/>
                      <a:pt x="38536" y="5183542"/>
                    </a:cubicBezTo>
                    <a:cubicBezTo>
                      <a:pt x="58214" y="5210599"/>
                      <a:pt x="104130" y="5225357"/>
                      <a:pt x="127088" y="5207319"/>
                    </a:cubicBezTo>
                    <a:cubicBezTo>
                      <a:pt x="176283" y="5168783"/>
                      <a:pt x="229578" y="5132706"/>
                      <a:pt x="250076" y="5067932"/>
                    </a:cubicBezTo>
                    <a:cubicBezTo>
                      <a:pt x="258275" y="5040875"/>
                      <a:pt x="269754" y="5015458"/>
                      <a:pt x="289432" y="4994139"/>
                    </a:cubicBezTo>
                    <a:cubicBezTo>
                      <a:pt x="377984" y="4896569"/>
                      <a:pt x="473094" y="4807198"/>
                      <a:pt x="570665" y="4719466"/>
                    </a:cubicBezTo>
                    <a:cubicBezTo>
                      <a:pt x="582144" y="4708807"/>
                      <a:pt x="595263" y="4699788"/>
                      <a:pt x="610841" y="4704707"/>
                    </a:cubicBezTo>
                    <a:cubicBezTo>
                      <a:pt x="650197" y="4716187"/>
                      <a:pt x="678895" y="4702248"/>
                      <a:pt x="701033" y="4671091"/>
                    </a:cubicBezTo>
                    <a:cubicBezTo>
                      <a:pt x="716611" y="4648953"/>
                      <a:pt x="738749" y="4640754"/>
                      <a:pt x="765806" y="4639114"/>
                    </a:cubicBezTo>
                    <a:cubicBezTo>
                      <a:pt x="921591" y="4631734"/>
                      <a:pt x="1076556" y="4638294"/>
                      <a:pt x="1231521" y="4652232"/>
                    </a:cubicBezTo>
                    <a:cubicBezTo>
                      <a:pt x="1357789" y="4663711"/>
                      <a:pt x="1483237" y="4664531"/>
                      <a:pt x="1609505" y="4651413"/>
                    </a:cubicBezTo>
                    <a:cubicBezTo>
                      <a:pt x="1698056" y="4642394"/>
                      <a:pt x="1787428" y="4636654"/>
                      <a:pt x="1875159" y="4649773"/>
                    </a:cubicBezTo>
                    <a:cubicBezTo>
                      <a:pt x="1939113" y="4659612"/>
                      <a:pt x="2003067" y="4671911"/>
                      <a:pt x="2066201" y="4686669"/>
                    </a:cubicBezTo>
                    <a:cubicBezTo>
                      <a:pt x="2180990" y="4712907"/>
                      <a:pt x="2275281" y="4677650"/>
                      <a:pt x="2356453" y="4596478"/>
                    </a:cubicBezTo>
                    <a:cubicBezTo>
                      <a:pt x="2399089" y="4553842"/>
                      <a:pt x="2437625" y="4507926"/>
                      <a:pt x="2472062" y="4459551"/>
                    </a:cubicBezTo>
                    <a:cubicBezTo>
                      <a:pt x="2510598" y="4405436"/>
                      <a:pt x="2554054" y="4357061"/>
                      <a:pt x="2604889" y="4314425"/>
                    </a:cubicBezTo>
                    <a:cubicBezTo>
                      <a:pt x="2679502" y="4252931"/>
                      <a:pt x="2749195" y="4186517"/>
                      <a:pt x="2800030" y="4102885"/>
                    </a:cubicBezTo>
                    <a:cubicBezTo>
                      <a:pt x="2812329" y="4083207"/>
                      <a:pt x="2827908" y="4065989"/>
                      <a:pt x="2842666" y="4047950"/>
                    </a:cubicBezTo>
                    <a:cubicBezTo>
                      <a:pt x="2870544" y="4013514"/>
                      <a:pt x="2896781" y="3979077"/>
                      <a:pt x="2913179" y="3937261"/>
                    </a:cubicBezTo>
                    <a:cubicBezTo>
                      <a:pt x="2923018" y="3912663"/>
                      <a:pt x="2928758" y="3911843"/>
                      <a:pt x="2948436" y="3929882"/>
                    </a:cubicBezTo>
                    <a:cubicBezTo>
                      <a:pt x="3050106" y="4025813"/>
                      <a:pt x="3155056" y="4117644"/>
                      <a:pt x="3249347" y="4220954"/>
                    </a:cubicBezTo>
                    <a:cubicBezTo>
                      <a:pt x="3286244" y="4261130"/>
                      <a:pt x="3323140" y="4302126"/>
                      <a:pt x="3370695" y="4330824"/>
                    </a:cubicBezTo>
                    <a:cubicBezTo>
                      <a:pt x="3401032" y="4348861"/>
                      <a:pt x="3426450" y="4372639"/>
                      <a:pt x="3446948" y="4401337"/>
                    </a:cubicBezTo>
                    <a:cubicBezTo>
                      <a:pt x="3474825" y="4439053"/>
                      <a:pt x="3504343" y="4474310"/>
                      <a:pt x="3537959" y="4507107"/>
                    </a:cubicBezTo>
                    <a:cubicBezTo>
                      <a:pt x="3562557" y="4531704"/>
                      <a:pt x="3577316" y="4561221"/>
                      <a:pt x="3587154" y="4595658"/>
                    </a:cubicBezTo>
                    <a:cubicBezTo>
                      <a:pt x="3606013" y="4666991"/>
                      <a:pt x="3610932" y="4739964"/>
                      <a:pt x="3615032" y="4812937"/>
                    </a:cubicBezTo>
                    <a:cubicBezTo>
                      <a:pt x="3624871" y="4980201"/>
                      <a:pt x="3669147" y="5138446"/>
                      <a:pt x="3749499" y="5286032"/>
                    </a:cubicBezTo>
                    <a:cubicBezTo>
                      <a:pt x="3797054" y="5373763"/>
                      <a:pt x="3855269" y="5454935"/>
                      <a:pt x="3911023" y="5537747"/>
                    </a:cubicBezTo>
                    <a:cubicBezTo>
                      <a:pt x="3988096" y="5652536"/>
                      <a:pt x="4055329" y="5773064"/>
                      <a:pt x="4116823" y="5896053"/>
                    </a:cubicBezTo>
                    <a:cubicBezTo>
                      <a:pt x="4127483" y="5918191"/>
                      <a:pt x="4135682" y="5939508"/>
                      <a:pt x="4126663" y="5964926"/>
                    </a:cubicBezTo>
                    <a:cubicBezTo>
                      <a:pt x="4102885" y="6033799"/>
                      <a:pt x="4117643" y="6095293"/>
                      <a:pt x="4166839" y="6146949"/>
                    </a:cubicBezTo>
                    <a:cubicBezTo>
                      <a:pt x="4206195" y="6187945"/>
                      <a:pt x="4232432" y="6236320"/>
                      <a:pt x="4254570" y="6287155"/>
                    </a:cubicBezTo>
                    <a:cubicBezTo>
                      <a:pt x="4261949" y="6302734"/>
                      <a:pt x="4268509" y="6319132"/>
                      <a:pt x="4276708" y="6334710"/>
                    </a:cubicBezTo>
                    <a:cubicBezTo>
                      <a:pt x="4295566" y="6368327"/>
                      <a:pt x="4346402" y="6391285"/>
                      <a:pt x="4378378" y="6381446"/>
                    </a:cubicBezTo>
                    <a:cubicBezTo>
                      <a:pt x="4464470" y="6355208"/>
                      <a:pt x="4532523" y="6301914"/>
                      <a:pt x="4594838" y="6239600"/>
                    </a:cubicBezTo>
                    <a:cubicBezTo>
                      <a:pt x="4602217" y="6232220"/>
                      <a:pt x="4607956" y="6224021"/>
                      <a:pt x="4609596" y="6214182"/>
                    </a:cubicBezTo>
                    <a:cubicBezTo>
                      <a:pt x="4613696" y="6176466"/>
                      <a:pt x="4639113" y="6160067"/>
                      <a:pt x="4671910" y="6153508"/>
                    </a:cubicBezTo>
                    <a:cubicBezTo>
                      <a:pt x="4718646" y="6144489"/>
                      <a:pt x="4756362" y="6119071"/>
                      <a:pt x="4793259" y="6092014"/>
                    </a:cubicBezTo>
                    <a:cubicBezTo>
                      <a:pt x="4853932" y="6047738"/>
                      <a:pt x="4909687" y="5998543"/>
                      <a:pt x="4964622" y="5947708"/>
                    </a:cubicBezTo>
                    <a:cubicBezTo>
                      <a:pt x="5025296" y="5891953"/>
                      <a:pt x="5053173" y="5820620"/>
                      <a:pt x="5070392" y="5743548"/>
                    </a:cubicBezTo>
                    <a:cubicBezTo>
                      <a:pt x="5082691" y="5695992"/>
                      <a:pt x="5074491" y="5654996"/>
                      <a:pt x="5056453" y="5614820"/>
                    </a:cubicBezTo>
                    <a:close/>
                    <a:moveTo>
                      <a:pt x="2626207" y="2308898"/>
                    </a:moveTo>
                    <a:cubicBezTo>
                      <a:pt x="2618008" y="2317097"/>
                      <a:pt x="2608989" y="2309718"/>
                      <a:pt x="2601610" y="2305618"/>
                    </a:cubicBezTo>
                    <a:cubicBezTo>
                      <a:pt x="2560613" y="2277741"/>
                      <a:pt x="2514698" y="2272821"/>
                      <a:pt x="2467962" y="2276101"/>
                    </a:cubicBezTo>
                    <a:cubicBezTo>
                      <a:pt x="2422047" y="2279381"/>
                      <a:pt x="2391710" y="2258063"/>
                      <a:pt x="2369572" y="2221986"/>
                    </a:cubicBezTo>
                    <a:cubicBezTo>
                      <a:pt x="2342514" y="2176891"/>
                      <a:pt x="2306438" y="2139174"/>
                      <a:pt x="2270361" y="2100638"/>
                    </a:cubicBezTo>
                    <a:cubicBezTo>
                      <a:pt x="2183450" y="2007987"/>
                      <a:pt x="2110477" y="1905497"/>
                      <a:pt x="2064561" y="1785788"/>
                    </a:cubicBezTo>
                    <a:cubicBezTo>
                      <a:pt x="2037504" y="1714455"/>
                      <a:pt x="2045703" y="1697237"/>
                      <a:pt x="2119496" y="1681658"/>
                    </a:cubicBezTo>
                    <a:cubicBezTo>
                      <a:pt x="2239204" y="1655421"/>
                      <a:pt x="2353173" y="1611965"/>
                      <a:pt x="2465503" y="1565229"/>
                    </a:cubicBezTo>
                    <a:cubicBezTo>
                      <a:pt x="2513058" y="1545551"/>
                      <a:pt x="2549135" y="1573429"/>
                      <a:pt x="2545855" y="1625904"/>
                    </a:cubicBezTo>
                    <a:cubicBezTo>
                      <a:pt x="2544215" y="1810386"/>
                      <a:pt x="2561433" y="1993228"/>
                      <a:pt x="2588491" y="2176071"/>
                    </a:cubicBezTo>
                    <a:cubicBezTo>
                      <a:pt x="2594230" y="2213787"/>
                      <a:pt x="2604069" y="2250684"/>
                      <a:pt x="2622928" y="2285120"/>
                    </a:cubicBezTo>
                    <a:cubicBezTo>
                      <a:pt x="2627847" y="2291680"/>
                      <a:pt x="2634406" y="2301519"/>
                      <a:pt x="2626207" y="2308898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81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Graphic 9">
                <a:extLst>
                  <a:ext uri="{FF2B5EF4-FFF2-40B4-BE49-F238E27FC236}">
                    <a16:creationId xmlns:a16="http://schemas.microsoft.com/office/drawing/2014/main" id="{ABC8986B-13AA-42B4-B541-B514961AD4D9}"/>
                  </a:ext>
                </a:extLst>
              </p:cNvPr>
              <p:cNvSpPr/>
              <p:nvPr/>
            </p:nvSpPr>
            <p:spPr>
              <a:xfrm rot="21195773">
                <a:off x="-326536" y="-2638725"/>
                <a:ext cx="4096813" cy="7203009"/>
              </a:xfrm>
              <a:custGeom>
                <a:avLst/>
                <a:gdLst>
                  <a:gd name="connsiteX0" fmla="*/ 1778413 w 1803170"/>
                  <a:gd name="connsiteY0" fmla="*/ 2671923 h 3170327"/>
                  <a:gd name="connsiteX1" fmla="*/ 1773979 w 1803170"/>
                  <a:gd name="connsiteY1" fmla="*/ 2666011 h 3170327"/>
                  <a:gd name="connsiteX2" fmla="*/ 1733704 w 1803170"/>
                  <a:gd name="connsiteY2" fmla="*/ 2614281 h 3170327"/>
                  <a:gd name="connsiteX3" fmla="*/ 1722619 w 1803170"/>
                  <a:gd name="connsiteY3" fmla="*/ 2580287 h 3170327"/>
                  <a:gd name="connsiteX4" fmla="*/ 1719663 w 1803170"/>
                  <a:gd name="connsiteY4" fmla="*/ 2545923 h 3170327"/>
                  <a:gd name="connsiteX5" fmla="*/ 1662390 w 1803170"/>
                  <a:gd name="connsiteY5" fmla="*/ 2443201 h 3170327"/>
                  <a:gd name="connsiteX6" fmla="*/ 1618789 w 1803170"/>
                  <a:gd name="connsiteY6" fmla="*/ 2436181 h 3170327"/>
                  <a:gd name="connsiteX7" fmla="*/ 1493527 w 1803170"/>
                  <a:gd name="connsiteY7" fmla="*/ 2489389 h 3170327"/>
                  <a:gd name="connsiteX8" fmla="*/ 1474313 w 1803170"/>
                  <a:gd name="connsiteY8" fmla="*/ 2488280 h 3170327"/>
                  <a:gd name="connsiteX9" fmla="*/ 1290301 w 1803170"/>
                  <a:gd name="connsiteY9" fmla="*/ 2371518 h 3170327"/>
                  <a:gd name="connsiteX10" fmla="*/ 1277369 w 1803170"/>
                  <a:gd name="connsiteY10" fmla="*/ 2361911 h 3170327"/>
                  <a:gd name="connsiteX11" fmla="*/ 1114788 w 1803170"/>
                  <a:gd name="connsiteY11" fmla="*/ 2253647 h 3170327"/>
                  <a:gd name="connsiteX12" fmla="*/ 989527 w 1803170"/>
                  <a:gd name="connsiteY12" fmla="*/ 2221131 h 3170327"/>
                  <a:gd name="connsiteX13" fmla="*/ 955163 w 1803170"/>
                  <a:gd name="connsiteY13" fmla="*/ 2199699 h 3170327"/>
                  <a:gd name="connsiteX14" fmla="*/ 914148 w 1803170"/>
                  <a:gd name="connsiteY14" fmla="*/ 2113975 h 3170327"/>
                  <a:gd name="connsiteX15" fmla="*/ 852072 w 1803170"/>
                  <a:gd name="connsiteY15" fmla="*/ 1843869 h 3170327"/>
                  <a:gd name="connsiteX16" fmla="*/ 842095 w 1803170"/>
                  <a:gd name="connsiteY16" fmla="*/ 1784010 h 3170327"/>
                  <a:gd name="connsiteX17" fmla="*/ 856506 w 1803170"/>
                  <a:gd name="connsiteY17" fmla="*/ 1768121 h 3170327"/>
                  <a:gd name="connsiteX18" fmla="*/ 918582 w 1803170"/>
                  <a:gd name="connsiteY18" fmla="*/ 1767751 h 3170327"/>
                  <a:gd name="connsiteX19" fmla="*/ 930406 w 1803170"/>
                  <a:gd name="connsiteY19" fmla="*/ 1756666 h 3170327"/>
                  <a:gd name="connsiteX20" fmla="*/ 936688 w 1803170"/>
                  <a:gd name="connsiteY20" fmla="*/ 1689047 h 3170327"/>
                  <a:gd name="connsiteX21" fmla="*/ 947034 w 1803170"/>
                  <a:gd name="connsiteY21" fmla="*/ 1585587 h 3170327"/>
                  <a:gd name="connsiteX22" fmla="*/ 847268 w 1803170"/>
                  <a:gd name="connsiteY22" fmla="*/ 1246014 h 3170327"/>
                  <a:gd name="connsiteX23" fmla="*/ 852811 w 1803170"/>
                  <a:gd name="connsiteY23" fmla="*/ 1229387 h 3170327"/>
                  <a:gd name="connsiteX24" fmla="*/ 1209750 w 1803170"/>
                  <a:gd name="connsiteY24" fmla="*/ 1056090 h 3170327"/>
                  <a:gd name="connsiteX25" fmla="*/ 1253721 w 1803170"/>
                  <a:gd name="connsiteY25" fmla="*/ 1015076 h 3170327"/>
                  <a:gd name="connsiteX26" fmla="*/ 1258894 w 1803170"/>
                  <a:gd name="connsiteY26" fmla="*/ 975908 h 3170327"/>
                  <a:gd name="connsiteX27" fmla="*/ 1217140 w 1803170"/>
                  <a:gd name="connsiteY27" fmla="*/ 903486 h 3170327"/>
                  <a:gd name="connsiteX28" fmla="*/ 1125503 w 1803170"/>
                  <a:gd name="connsiteY28" fmla="*/ 812958 h 3170327"/>
                  <a:gd name="connsiteX29" fmla="*/ 925972 w 1803170"/>
                  <a:gd name="connsiteY29" fmla="*/ 621925 h 3170327"/>
                  <a:gd name="connsiteX30" fmla="*/ 910084 w 1803170"/>
                  <a:gd name="connsiteY30" fmla="*/ 610471 h 3170327"/>
                  <a:gd name="connsiteX31" fmla="*/ 682470 w 1803170"/>
                  <a:gd name="connsiteY31" fmla="*/ 490013 h 3170327"/>
                  <a:gd name="connsiteX32" fmla="*/ 647368 w 1803170"/>
                  <a:gd name="connsiteY32" fmla="*/ 449368 h 3170327"/>
                  <a:gd name="connsiteX33" fmla="*/ 691708 w 1803170"/>
                  <a:gd name="connsiteY33" fmla="*/ 351080 h 3170327"/>
                  <a:gd name="connsiteX34" fmla="*/ 729028 w 1803170"/>
                  <a:gd name="connsiteY34" fmla="*/ 447890 h 3170327"/>
                  <a:gd name="connsiteX35" fmla="*/ 869808 w 1803170"/>
                  <a:gd name="connsiteY35" fmla="*/ 566870 h 3170327"/>
                  <a:gd name="connsiteX36" fmla="*/ 865743 w 1803170"/>
                  <a:gd name="connsiteY36" fmla="*/ 556893 h 3170327"/>
                  <a:gd name="connsiteX37" fmla="*/ 855397 w 1803170"/>
                  <a:gd name="connsiteY37" fmla="*/ 360318 h 3170327"/>
                  <a:gd name="connsiteX38" fmla="*/ 879784 w 1803170"/>
                  <a:gd name="connsiteY38" fmla="*/ 321520 h 3170327"/>
                  <a:gd name="connsiteX39" fmla="*/ 910453 w 1803170"/>
                  <a:gd name="connsiteY39" fmla="*/ 147115 h 3170327"/>
                  <a:gd name="connsiteX40" fmla="*/ 724963 w 1803170"/>
                  <a:gd name="connsiteY40" fmla="*/ 62130 h 3170327"/>
                  <a:gd name="connsiteX41" fmla="*/ 703162 w 1803170"/>
                  <a:gd name="connsiteY41" fmla="*/ 76171 h 3170327"/>
                  <a:gd name="connsiteX42" fmla="*/ 685796 w 1803170"/>
                  <a:gd name="connsiteY42" fmla="*/ 54740 h 3170327"/>
                  <a:gd name="connsiteX43" fmla="*/ 627045 w 1803170"/>
                  <a:gd name="connsiteY43" fmla="*/ 18898 h 3170327"/>
                  <a:gd name="connsiteX44" fmla="*/ 502153 w 1803170"/>
                  <a:gd name="connsiteY44" fmla="*/ 792 h 3170327"/>
                  <a:gd name="connsiteX45" fmla="*/ 402388 w 1803170"/>
                  <a:gd name="connsiteY45" fmla="*/ 70998 h 3170327"/>
                  <a:gd name="connsiteX46" fmla="*/ 400540 w 1803170"/>
                  <a:gd name="connsiteY46" fmla="*/ 105361 h 3170327"/>
                  <a:gd name="connsiteX47" fmla="*/ 397215 w 1803170"/>
                  <a:gd name="connsiteY47" fmla="*/ 114968 h 3170327"/>
                  <a:gd name="connsiteX48" fmla="*/ 377262 w 1803170"/>
                  <a:gd name="connsiteY48" fmla="*/ 150810 h 3170327"/>
                  <a:gd name="connsiteX49" fmla="*/ 375045 w 1803170"/>
                  <a:gd name="connsiteY49" fmla="*/ 216212 h 3170327"/>
                  <a:gd name="connsiteX50" fmla="*/ 357678 w 1803170"/>
                  <a:gd name="connsiteY50" fmla="*/ 283092 h 3170327"/>
                  <a:gd name="connsiteX51" fmla="*/ 353613 w 1803170"/>
                  <a:gd name="connsiteY51" fmla="*/ 289373 h 3170327"/>
                  <a:gd name="connsiteX52" fmla="*/ 363590 w 1803170"/>
                  <a:gd name="connsiteY52" fmla="*/ 321151 h 3170327"/>
                  <a:gd name="connsiteX53" fmla="*/ 374675 w 1803170"/>
                  <a:gd name="connsiteY53" fmla="*/ 338148 h 3170327"/>
                  <a:gd name="connsiteX54" fmla="*/ 376523 w 1803170"/>
                  <a:gd name="connsiteY54" fmla="*/ 414635 h 3170327"/>
                  <a:gd name="connsiteX55" fmla="*/ 405344 w 1803170"/>
                  <a:gd name="connsiteY55" fmla="*/ 441239 h 3170327"/>
                  <a:gd name="connsiteX56" fmla="*/ 455966 w 1803170"/>
                  <a:gd name="connsiteY56" fmla="*/ 442717 h 3170327"/>
                  <a:gd name="connsiteX57" fmla="*/ 467420 w 1803170"/>
                  <a:gd name="connsiteY57" fmla="*/ 447890 h 3170327"/>
                  <a:gd name="connsiteX58" fmla="*/ 446358 w 1803170"/>
                  <a:gd name="connsiteY58" fmla="*/ 523268 h 3170327"/>
                  <a:gd name="connsiteX59" fmla="*/ 420493 w 1803170"/>
                  <a:gd name="connsiteY59" fmla="*/ 531028 h 3170327"/>
                  <a:gd name="connsiteX60" fmla="*/ 267150 w 1803170"/>
                  <a:gd name="connsiteY60" fmla="*/ 651855 h 3170327"/>
                  <a:gd name="connsiteX61" fmla="*/ 254587 w 1803170"/>
                  <a:gd name="connsiteY61" fmla="*/ 713562 h 3170327"/>
                  <a:gd name="connsiteX62" fmla="*/ 247936 w 1803170"/>
                  <a:gd name="connsiteY62" fmla="*/ 720582 h 3170327"/>
                  <a:gd name="connsiteX63" fmla="*/ 190294 w 1803170"/>
                  <a:gd name="connsiteY63" fmla="*/ 734623 h 3170327"/>
                  <a:gd name="connsiteX64" fmla="*/ 136346 w 1803170"/>
                  <a:gd name="connsiteY64" fmla="*/ 778225 h 3170327"/>
                  <a:gd name="connsiteX65" fmla="*/ 128956 w 1803170"/>
                  <a:gd name="connsiteY65" fmla="*/ 797808 h 3170327"/>
                  <a:gd name="connsiteX66" fmla="*/ 142258 w 1803170"/>
                  <a:gd name="connsiteY66" fmla="*/ 1133316 h 3170327"/>
                  <a:gd name="connsiteX67" fmla="*/ 144475 w 1803170"/>
                  <a:gd name="connsiteY67" fmla="*/ 1144032 h 3170327"/>
                  <a:gd name="connsiteX68" fmla="*/ 179948 w 1803170"/>
                  <a:gd name="connsiteY68" fmla="*/ 1191328 h 3170327"/>
                  <a:gd name="connsiteX69" fmla="*/ 250522 w 1803170"/>
                  <a:gd name="connsiteY69" fmla="*/ 1184677 h 3170327"/>
                  <a:gd name="connsiteX70" fmla="*/ 258651 w 1803170"/>
                  <a:gd name="connsiteY70" fmla="*/ 1171005 h 3170327"/>
                  <a:gd name="connsiteX71" fmla="*/ 347701 w 1803170"/>
                  <a:gd name="connsiteY71" fmla="*/ 991427 h 3170327"/>
                  <a:gd name="connsiteX72" fmla="*/ 353983 w 1803170"/>
                  <a:gd name="connsiteY72" fmla="*/ 979973 h 3170327"/>
                  <a:gd name="connsiteX73" fmla="*/ 356569 w 1803170"/>
                  <a:gd name="connsiteY73" fmla="*/ 982559 h 3170327"/>
                  <a:gd name="connsiteX74" fmla="*/ 364699 w 1803170"/>
                  <a:gd name="connsiteY74" fmla="*/ 1000665 h 3170327"/>
                  <a:gd name="connsiteX75" fmla="*/ 429731 w 1803170"/>
                  <a:gd name="connsiteY75" fmla="*/ 1305874 h 3170327"/>
                  <a:gd name="connsiteX76" fmla="*/ 433056 w 1803170"/>
                  <a:gd name="connsiteY76" fmla="*/ 1427070 h 3170327"/>
                  <a:gd name="connsiteX77" fmla="*/ 492177 w 1803170"/>
                  <a:gd name="connsiteY77" fmla="*/ 1745581 h 3170327"/>
                  <a:gd name="connsiteX78" fmla="*/ 488851 w 1803170"/>
                  <a:gd name="connsiteY78" fmla="*/ 1769968 h 3170327"/>
                  <a:gd name="connsiteX79" fmla="*/ 338833 w 1803170"/>
                  <a:gd name="connsiteY79" fmla="*/ 2028250 h 3170327"/>
                  <a:gd name="connsiteX80" fmla="*/ 294124 w 1803170"/>
                  <a:gd name="connsiteY80" fmla="*/ 2101042 h 3170327"/>
                  <a:gd name="connsiteX81" fmla="*/ 290059 w 1803170"/>
                  <a:gd name="connsiteY81" fmla="*/ 2290967 h 3170327"/>
                  <a:gd name="connsiteX82" fmla="*/ 294493 w 1803170"/>
                  <a:gd name="connsiteY82" fmla="*/ 2307224 h 3170327"/>
                  <a:gd name="connsiteX83" fmla="*/ 299666 w 1803170"/>
                  <a:gd name="connsiteY83" fmla="*/ 2695941 h 3170327"/>
                  <a:gd name="connsiteX84" fmla="*/ 266041 w 1803170"/>
                  <a:gd name="connsiteY84" fmla="*/ 2919859 h 3170327"/>
                  <a:gd name="connsiteX85" fmla="*/ 250153 w 1803170"/>
                  <a:gd name="connsiteY85" fmla="*/ 2935748 h 3170327"/>
                  <a:gd name="connsiteX86" fmla="*/ 225027 w 1803170"/>
                  <a:gd name="connsiteY86" fmla="*/ 2947202 h 3170327"/>
                  <a:gd name="connsiteX87" fmla="*/ 157777 w 1803170"/>
                  <a:gd name="connsiteY87" fmla="*/ 2997454 h 3170327"/>
                  <a:gd name="connsiteX88" fmla="*/ 64293 w 1803170"/>
                  <a:gd name="connsiteY88" fmla="*/ 3011496 h 3170327"/>
                  <a:gd name="connsiteX89" fmla="*/ 0 w 1803170"/>
                  <a:gd name="connsiteY89" fmla="*/ 3036622 h 3170327"/>
                  <a:gd name="connsiteX90" fmla="*/ 0 w 1803170"/>
                  <a:gd name="connsiteY90" fmla="*/ 3058792 h 3170327"/>
                  <a:gd name="connsiteX91" fmla="*/ 7760 w 1803170"/>
                  <a:gd name="connsiteY91" fmla="*/ 3080962 h 3170327"/>
                  <a:gd name="connsiteX92" fmla="*/ 62076 w 1803170"/>
                  <a:gd name="connsiteY92" fmla="*/ 3130475 h 3170327"/>
                  <a:gd name="connsiteX93" fmla="*/ 169232 w 1803170"/>
                  <a:gd name="connsiteY93" fmla="*/ 3143408 h 3170327"/>
                  <a:gd name="connsiteX94" fmla="*/ 229830 w 1803170"/>
                  <a:gd name="connsiteY94" fmla="*/ 3154493 h 3170327"/>
                  <a:gd name="connsiteX95" fmla="*/ 272693 w 1803170"/>
                  <a:gd name="connsiteY95" fmla="*/ 3170751 h 3170327"/>
                  <a:gd name="connsiteX96" fmla="*/ 284517 w 1803170"/>
                  <a:gd name="connsiteY96" fmla="*/ 3172968 h 3170327"/>
                  <a:gd name="connsiteX97" fmla="*/ 336616 w 1803170"/>
                  <a:gd name="connsiteY97" fmla="*/ 3172968 h 3170327"/>
                  <a:gd name="connsiteX98" fmla="*/ 356200 w 1803170"/>
                  <a:gd name="connsiteY98" fmla="*/ 3166317 h 3170327"/>
                  <a:gd name="connsiteX99" fmla="*/ 404235 w 1803170"/>
                  <a:gd name="connsiteY99" fmla="*/ 3110892 h 3170327"/>
                  <a:gd name="connsiteX100" fmla="*/ 396845 w 1803170"/>
                  <a:gd name="connsiteY100" fmla="*/ 2988217 h 3170327"/>
                  <a:gd name="connsiteX101" fmla="*/ 395367 w 1803170"/>
                  <a:gd name="connsiteY101" fmla="*/ 2966416 h 3170327"/>
                  <a:gd name="connsiteX102" fmla="*/ 437860 w 1803170"/>
                  <a:gd name="connsiteY102" fmla="*/ 2785730 h 3170327"/>
                  <a:gd name="connsiteX103" fmla="*/ 480722 w 1803170"/>
                  <a:gd name="connsiteY103" fmla="*/ 2459459 h 3170327"/>
                  <a:gd name="connsiteX104" fmla="*/ 472593 w 1803170"/>
                  <a:gd name="connsiteY104" fmla="*/ 2235172 h 3170327"/>
                  <a:gd name="connsiteX105" fmla="*/ 479614 w 1803170"/>
                  <a:gd name="connsiteY105" fmla="*/ 2216696 h 3170327"/>
                  <a:gd name="connsiteX106" fmla="*/ 602288 w 1803170"/>
                  <a:gd name="connsiteY106" fmla="*/ 2099195 h 3170327"/>
                  <a:gd name="connsiteX107" fmla="*/ 617068 w 1803170"/>
                  <a:gd name="connsiteY107" fmla="*/ 2100673 h 3170327"/>
                  <a:gd name="connsiteX108" fmla="*/ 730136 w 1803170"/>
                  <a:gd name="connsiteY108" fmla="*/ 2281359 h 3170327"/>
                  <a:gd name="connsiteX109" fmla="*/ 736418 w 1803170"/>
                  <a:gd name="connsiteY109" fmla="*/ 2297248 h 3170327"/>
                  <a:gd name="connsiteX110" fmla="*/ 823990 w 1803170"/>
                  <a:gd name="connsiteY110" fmla="*/ 2394427 h 3170327"/>
                  <a:gd name="connsiteX111" fmla="*/ 882371 w 1803170"/>
                  <a:gd name="connsiteY111" fmla="*/ 2404034 h 3170327"/>
                  <a:gd name="connsiteX112" fmla="*/ 896782 w 1803170"/>
                  <a:gd name="connsiteY112" fmla="*/ 2406251 h 3170327"/>
                  <a:gd name="connsiteX113" fmla="*/ 1108506 w 1803170"/>
                  <a:gd name="connsiteY113" fmla="*/ 2493823 h 3170327"/>
                  <a:gd name="connsiteX114" fmla="*/ 1173908 w 1803170"/>
                  <a:gd name="connsiteY114" fmla="*/ 2516363 h 3170327"/>
                  <a:gd name="connsiteX115" fmla="*/ 1247439 w 1803170"/>
                  <a:gd name="connsiteY115" fmla="*/ 2537424 h 3170327"/>
                  <a:gd name="connsiteX116" fmla="*/ 1496483 w 1803170"/>
                  <a:gd name="connsiteY116" fmla="*/ 2664164 h 3170327"/>
                  <a:gd name="connsiteX117" fmla="*/ 1504982 w 1803170"/>
                  <a:gd name="connsiteY117" fmla="*/ 2672662 h 3170327"/>
                  <a:gd name="connsiteX118" fmla="*/ 1588489 w 1803170"/>
                  <a:gd name="connsiteY118" fmla="*/ 2732522 h 3170327"/>
                  <a:gd name="connsiteX119" fmla="*/ 1711164 w 1803170"/>
                  <a:gd name="connsiteY119" fmla="*/ 2834873 h 3170327"/>
                  <a:gd name="connsiteX120" fmla="*/ 1732226 w 1803170"/>
                  <a:gd name="connsiteY120" fmla="*/ 2871085 h 3170327"/>
                  <a:gd name="connsiteX121" fmla="*/ 1758830 w 1803170"/>
                  <a:gd name="connsiteY121" fmla="*/ 2892885 h 3170327"/>
                  <a:gd name="connsiteX122" fmla="*/ 1781739 w 1803170"/>
                  <a:gd name="connsiteY122" fmla="*/ 2884756 h 3170327"/>
                  <a:gd name="connsiteX123" fmla="*/ 1796519 w 1803170"/>
                  <a:gd name="connsiteY123" fmla="*/ 2849653 h 3170327"/>
                  <a:gd name="connsiteX124" fmla="*/ 1778413 w 1803170"/>
                  <a:gd name="connsiteY124" fmla="*/ 2671923 h 3170327"/>
                  <a:gd name="connsiteX125" fmla="*/ 743808 w 1803170"/>
                  <a:gd name="connsiteY125" fmla="*/ 261661 h 3170327"/>
                  <a:gd name="connsiteX126" fmla="*/ 734940 w 1803170"/>
                  <a:gd name="connsiteY126" fmla="*/ 130488 h 3170327"/>
                  <a:gd name="connsiteX127" fmla="*/ 743808 w 1803170"/>
                  <a:gd name="connsiteY127" fmla="*/ 261661 h 3170327"/>
                  <a:gd name="connsiteX128" fmla="*/ 835814 w 1803170"/>
                  <a:gd name="connsiteY128" fmla="*/ 1132208 h 3170327"/>
                  <a:gd name="connsiteX129" fmla="*/ 877198 w 1803170"/>
                  <a:gd name="connsiteY129" fmla="*/ 881316 h 3170327"/>
                  <a:gd name="connsiteX130" fmla="*/ 898260 w 1803170"/>
                  <a:gd name="connsiteY130" fmla="*/ 835498 h 3170327"/>
                  <a:gd name="connsiteX131" fmla="*/ 911931 w 1803170"/>
                  <a:gd name="connsiteY131" fmla="*/ 832542 h 3170327"/>
                  <a:gd name="connsiteX132" fmla="*/ 1091509 w 1803170"/>
                  <a:gd name="connsiteY132" fmla="*/ 951152 h 3170327"/>
                  <a:gd name="connsiteX133" fmla="*/ 1094465 w 1803170"/>
                  <a:gd name="connsiteY133" fmla="*/ 961867 h 3170327"/>
                  <a:gd name="connsiteX134" fmla="*/ 887544 w 1803170"/>
                  <a:gd name="connsiteY134" fmla="*/ 1122231 h 3170327"/>
                  <a:gd name="connsiteX135" fmla="*/ 843943 w 1803170"/>
                  <a:gd name="connsiteY135" fmla="*/ 1136272 h 3170327"/>
                  <a:gd name="connsiteX136" fmla="*/ 835814 w 1803170"/>
                  <a:gd name="connsiteY136" fmla="*/ 1132208 h 317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1803170" h="3170327">
                    <a:moveTo>
                      <a:pt x="1778413" y="2671923"/>
                    </a:moveTo>
                    <a:cubicBezTo>
                      <a:pt x="1777305" y="2669706"/>
                      <a:pt x="1775827" y="2667859"/>
                      <a:pt x="1773979" y="2666011"/>
                    </a:cubicBezTo>
                    <a:cubicBezTo>
                      <a:pt x="1759199" y="2649753"/>
                      <a:pt x="1746636" y="2632017"/>
                      <a:pt x="1733704" y="2614281"/>
                    </a:cubicBezTo>
                    <a:cubicBezTo>
                      <a:pt x="1726314" y="2603935"/>
                      <a:pt x="1721880" y="2593589"/>
                      <a:pt x="1722619" y="2580287"/>
                    </a:cubicBezTo>
                    <a:cubicBezTo>
                      <a:pt x="1723358" y="2568832"/>
                      <a:pt x="1721880" y="2557008"/>
                      <a:pt x="1719663" y="2545923"/>
                    </a:cubicBezTo>
                    <a:cubicBezTo>
                      <a:pt x="1712273" y="2505278"/>
                      <a:pt x="1695645" y="2469805"/>
                      <a:pt x="1662390" y="2443201"/>
                    </a:cubicBezTo>
                    <a:cubicBezTo>
                      <a:pt x="1649088" y="2432855"/>
                      <a:pt x="1635786" y="2429530"/>
                      <a:pt x="1618789" y="2436181"/>
                    </a:cubicBezTo>
                    <a:cubicBezTo>
                      <a:pt x="1576296" y="2452808"/>
                      <a:pt x="1534912" y="2470914"/>
                      <a:pt x="1493527" y="2489389"/>
                    </a:cubicBezTo>
                    <a:cubicBezTo>
                      <a:pt x="1486507" y="2492715"/>
                      <a:pt x="1481334" y="2492715"/>
                      <a:pt x="1474313" y="2488280"/>
                    </a:cubicBezTo>
                    <a:cubicBezTo>
                      <a:pt x="1412976" y="2449113"/>
                      <a:pt x="1351639" y="2410316"/>
                      <a:pt x="1290301" y="2371518"/>
                    </a:cubicBezTo>
                    <a:cubicBezTo>
                      <a:pt x="1285867" y="2368562"/>
                      <a:pt x="1281064" y="2365606"/>
                      <a:pt x="1277369" y="2361911"/>
                    </a:cubicBezTo>
                    <a:cubicBezTo>
                      <a:pt x="1232289" y="2312028"/>
                      <a:pt x="1176125" y="2279142"/>
                      <a:pt x="1114788" y="2253647"/>
                    </a:cubicBezTo>
                    <a:cubicBezTo>
                      <a:pt x="1074512" y="2237019"/>
                      <a:pt x="1032389" y="2227042"/>
                      <a:pt x="989527" y="2221131"/>
                    </a:cubicBezTo>
                    <a:cubicBezTo>
                      <a:pt x="975485" y="2219283"/>
                      <a:pt x="964031" y="2214849"/>
                      <a:pt x="955163" y="2199699"/>
                    </a:cubicBezTo>
                    <a:cubicBezTo>
                      <a:pt x="938905" y="2171987"/>
                      <a:pt x="924864" y="2143904"/>
                      <a:pt x="914148" y="2113975"/>
                    </a:cubicBezTo>
                    <a:cubicBezTo>
                      <a:pt x="883479" y="2026403"/>
                      <a:pt x="866482" y="1935505"/>
                      <a:pt x="852072" y="1843869"/>
                    </a:cubicBezTo>
                    <a:cubicBezTo>
                      <a:pt x="849116" y="1823916"/>
                      <a:pt x="844682" y="1803963"/>
                      <a:pt x="842095" y="1784010"/>
                    </a:cubicBezTo>
                    <a:cubicBezTo>
                      <a:pt x="840248" y="1769968"/>
                      <a:pt x="842834" y="1768121"/>
                      <a:pt x="856506" y="1768121"/>
                    </a:cubicBezTo>
                    <a:cubicBezTo>
                      <a:pt x="877198" y="1767751"/>
                      <a:pt x="897890" y="1767382"/>
                      <a:pt x="918582" y="1767751"/>
                    </a:cubicBezTo>
                    <a:cubicBezTo>
                      <a:pt x="927081" y="1767751"/>
                      <a:pt x="930037" y="1764795"/>
                      <a:pt x="930406" y="1756666"/>
                    </a:cubicBezTo>
                    <a:cubicBezTo>
                      <a:pt x="931884" y="1734127"/>
                      <a:pt x="931515" y="1711218"/>
                      <a:pt x="936688" y="1689047"/>
                    </a:cubicBezTo>
                    <a:cubicBezTo>
                      <a:pt x="944817" y="1655053"/>
                      <a:pt x="947403" y="1620690"/>
                      <a:pt x="947034" y="1585587"/>
                    </a:cubicBezTo>
                    <a:cubicBezTo>
                      <a:pt x="945556" y="1462912"/>
                      <a:pt x="907867" y="1351323"/>
                      <a:pt x="847268" y="1246014"/>
                    </a:cubicBezTo>
                    <a:cubicBezTo>
                      <a:pt x="841726" y="1236407"/>
                      <a:pt x="841726" y="1233451"/>
                      <a:pt x="852811" y="1229387"/>
                    </a:cubicBezTo>
                    <a:cubicBezTo>
                      <a:pt x="978072" y="1185047"/>
                      <a:pt x="1096313" y="1125187"/>
                      <a:pt x="1209750" y="1056090"/>
                    </a:cubicBezTo>
                    <a:cubicBezTo>
                      <a:pt x="1227116" y="1045375"/>
                      <a:pt x="1243005" y="1032812"/>
                      <a:pt x="1253721" y="1015076"/>
                    </a:cubicBezTo>
                    <a:cubicBezTo>
                      <a:pt x="1261111" y="1002882"/>
                      <a:pt x="1264436" y="989580"/>
                      <a:pt x="1258894" y="975908"/>
                    </a:cubicBezTo>
                    <a:cubicBezTo>
                      <a:pt x="1248917" y="949674"/>
                      <a:pt x="1235984" y="924917"/>
                      <a:pt x="1217140" y="903486"/>
                    </a:cubicBezTo>
                    <a:cubicBezTo>
                      <a:pt x="1189058" y="870600"/>
                      <a:pt x="1158758" y="839932"/>
                      <a:pt x="1125503" y="812958"/>
                    </a:cubicBezTo>
                    <a:cubicBezTo>
                      <a:pt x="1053820" y="754577"/>
                      <a:pt x="988418" y="689914"/>
                      <a:pt x="925972" y="621925"/>
                    </a:cubicBezTo>
                    <a:cubicBezTo>
                      <a:pt x="921538" y="616752"/>
                      <a:pt x="915996" y="613427"/>
                      <a:pt x="910084" y="610471"/>
                    </a:cubicBezTo>
                    <a:cubicBezTo>
                      <a:pt x="834336" y="570195"/>
                      <a:pt x="758588" y="529180"/>
                      <a:pt x="682470" y="490013"/>
                    </a:cubicBezTo>
                    <a:cubicBezTo>
                      <a:pt x="664365" y="480776"/>
                      <a:pt x="654019" y="467473"/>
                      <a:pt x="647368" y="449368"/>
                    </a:cubicBezTo>
                    <a:cubicBezTo>
                      <a:pt x="630740" y="403550"/>
                      <a:pt x="645520" y="369925"/>
                      <a:pt x="691708" y="351080"/>
                    </a:cubicBezTo>
                    <a:cubicBezTo>
                      <a:pt x="692816" y="387661"/>
                      <a:pt x="707596" y="419069"/>
                      <a:pt x="729028" y="447890"/>
                    </a:cubicBezTo>
                    <a:cubicBezTo>
                      <a:pt x="766717" y="498142"/>
                      <a:pt x="816600" y="534353"/>
                      <a:pt x="869808" y="566870"/>
                    </a:cubicBezTo>
                    <a:cubicBezTo>
                      <a:pt x="872025" y="561327"/>
                      <a:pt x="868330" y="559480"/>
                      <a:pt x="865743" y="556893"/>
                    </a:cubicBezTo>
                    <a:cubicBezTo>
                      <a:pt x="806623" y="496295"/>
                      <a:pt x="812535" y="421655"/>
                      <a:pt x="855397" y="360318"/>
                    </a:cubicBezTo>
                    <a:cubicBezTo>
                      <a:pt x="864265" y="347755"/>
                      <a:pt x="872394" y="334822"/>
                      <a:pt x="879784" y="321520"/>
                    </a:cubicBezTo>
                    <a:cubicBezTo>
                      <a:pt x="908975" y="266834"/>
                      <a:pt x="922647" y="209191"/>
                      <a:pt x="910453" y="147115"/>
                    </a:cubicBezTo>
                    <a:cubicBezTo>
                      <a:pt x="892347" y="54370"/>
                      <a:pt x="802559" y="12986"/>
                      <a:pt x="724963" y="62130"/>
                    </a:cubicBezTo>
                    <a:cubicBezTo>
                      <a:pt x="717204" y="66933"/>
                      <a:pt x="708335" y="77649"/>
                      <a:pt x="703162" y="76171"/>
                    </a:cubicBezTo>
                    <a:cubicBezTo>
                      <a:pt x="695772" y="73954"/>
                      <a:pt x="690969" y="62869"/>
                      <a:pt x="685796" y="54740"/>
                    </a:cubicBezTo>
                    <a:cubicBezTo>
                      <a:pt x="672124" y="32939"/>
                      <a:pt x="652541" y="22223"/>
                      <a:pt x="627045" y="18898"/>
                    </a:cubicBezTo>
                    <a:cubicBezTo>
                      <a:pt x="585291" y="12986"/>
                      <a:pt x="543907" y="6704"/>
                      <a:pt x="502153" y="792"/>
                    </a:cubicBezTo>
                    <a:cubicBezTo>
                      <a:pt x="457074" y="-5489"/>
                      <a:pt x="411256" y="26288"/>
                      <a:pt x="402388" y="70998"/>
                    </a:cubicBezTo>
                    <a:cubicBezTo>
                      <a:pt x="400171" y="82452"/>
                      <a:pt x="399432" y="93907"/>
                      <a:pt x="400540" y="105361"/>
                    </a:cubicBezTo>
                    <a:cubicBezTo>
                      <a:pt x="400910" y="109056"/>
                      <a:pt x="401279" y="112382"/>
                      <a:pt x="397215" y="114968"/>
                    </a:cubicBezTo>
                    <a:cubicBezTo>
                      <a:pt x="384652" y="123467"/>
                      <a:pt x="380218" y="136769"/>
                      <a:pt x="377262" y="150810"/>
                    </a:cubicBezTo>
                    <a:cubicBezTo>
                      <a:pt x="372458" y="172611"/>
                      <a:pt x="370980" y="194781"/>
                      <a:pt x="375045" y="216212"/>
                    </a:cubicBezTo>
                    <a:cubicBezTo>
                      <a:pt x="380218" y="242077"/>
                      <a:pt x="372458" y="263139"/>
                      <a:pt x="357678" y="283092"/>
                    </a:cubicBezTo>
                    <a:cubicBezTo>
                      <a:pt x="356200" y="284939"/>
                      <a:pt x="355091" y="287156"/>
                      <a:pt x="353613" y="289373"/>
                    </a:cubicBezTo>
                    <a:cubicBezTo>
                      <a:pt x="339572" y="311913"/>
                      <a:pt x="339203" y="312283"/>
                      <a:pt x="363590" y="321151"/>
                    </a:cubicBezTo>
                    <a:cubicBezTo>
                      <a:pt x="372828" y="324476"/>
                      <a:pt x="375414" y="328541"/>
                      <a:pt x="374675" y="338148"/>
                    </a:cubicBezTo>
                    <a:cubicBezTo>
                      <a:pt x="372458" y="363643"/>
                      <a:pt x="371350" y="389509"/>
                      <a:pt x="376523" y="414635"/>
                    </a:cubicBezTo>
                    <a:cubicBezTo>
                      <a:pt x="380587" y="434218"/>
                      <a:pt x="385760" y="438652"/>
                      <a:pt x="405344" y="441239"/>
                    </a:cubicBezTo>
                    <a:cubicBezTo>
                      <a:pt x="422341" y="443456"/>
                      <a:pt x="438968" y="443456"/>
                      <a:pt x="455966" y="442717"/>
                    </a:cubicBezTo>
                    <a:cubicBezTo>
                      <a:pt x="460769" y="442347"/>
                      <a:pt x="464095" y="443086"/>
                      <a:pt x="467420" y="447890"/>
                    </a:cubicBezTo>
                    <a:cubicBezTo>
                      <a:pt x="486634" y="477820"/>
                      <a:pt x="478505" y="507749"/>
                      <a:pt x="446358" y="523268"/>
                    </a:cubicBezTo>
                    <a:cubicBezTo>
                      <a:pt x="438229" y="527333"/>
                      <a:pt x="429731" y="529919"/>
                      <a:pt x="420493" y="531028"/>
                    </a:cubicBezTo>
                    <a:cubicBezTo>
                      <a:pt x="345115" y="540635"/>
                      <a:pt x="293015" y="579433"/>
                      <a:pt x="267150" y="651855"/>
                    </a:cubicBezTo>
                    <a:cubicBezTo>
                      <a:pt x="260129" y="671808"/>
                      <a:pt x="256434" y="692500"/>
                      <a:pt x="254587" y="713562"/>
                    </a:cubicBezTo>
                    <a:cubicBezTo>
                      <a:pt x="254217" y="717626"/>
                      <a:pt x="255326" y="722060"/>
                      <a:pt x="247936" y="720582"/>
                    </a:cubicBezTo>
                    <a:cubicBezTo>
                      <a:pt x="226505" y="716148"/>
                      <a:pt x="208030" y="724647"/>
                      <a:pt x="190294" y="734623"/>
                    </a:cubicBezTo>
                    <a:cubicBezTo>
                      <a:pt x="170340" y="746448"/>
                      <a:pt x="152974" y="761597"/>
                      <a:pt x="136346" y="778225"/>
                    </a:cubicBezTo>
                    <a:cubicBezTo>
                      <a:pt x="130434" y="784137"/>
                      <a:pt x="128587" y="790049"/>
                      <a:pt x="128956" y="797808"/>
                    </a:cubicBezTo>
                    <a:cubicBezTo>
                      <a:pt x="133760" y="909768"/>
                      <a:pt x="137824" y="1021357"/>
                      <a:pt x="142258" y="1133316"/>
                    </a:cubicBezTo>
                    <a:cubicBezTo>
                      <a:pt x="142258" y="1137011"/>
                      <a:pt x="142628" y="1140706"/>
                      <a:pt x="144475" y="1144032"/>
                    </a:cubicBezTo>
                    <a:cubicBezTo>
                      <a:pt x="154082" y="1161398"/>
                      <a:pt x="164798" y="1178026"/>
                      <a:pt x="179948" y="1191328"/>
                    </a:cubicBezTo>
                    <a:cubicBezTo>
                      <a:pt x="204704" y="1213129"/>
                      <a:pt x="230200" y="1210912"/>
                      <a:pt x="250522" y="1184677"/>
                    </a:cubicBezTo>
                    <a:cubicBezTo>
                      <a:pt x="253848" y="1180613"/>
                      <a:pt x="256434" y="1175809"/>
                      <a:pt x="258651" y="1171005"/>
                    </a:cubicBezTo>
                    <a:cubicBezTo>
                      <a:pt x="288581" y="1111146"/>
                      <a:pt x="318141" y="1051287"/>
                      <a:pt x="347701" y="991427"/>
                    </a:cubicBezTo>
                    <a:cubicBezTo>
                      <a:pt x="349549" y="987732"/>
                      <a:pt x="351766" y="984037"/>
                      <a:pt x="353983" y="979973"/>
                    </a:cubicBezTo>
                    <a:cubicBezTo>
                      <a:pt x="355461" y="981451"/>
                      <a:pt x="356200" y="981820"/>
                      <a:pt x="356569" y="982559"/>
                    </a:cubicBezTo>
                    <a:cubicBezTo>
                      <a:pt x="359156" y="988471"/>
                      <a:pt x="362112" y="994383"/>
                      <a:pt x="364699" y="1000665"/>
                    </a:cubicBezTo>
                    <a:cubicBezTo>
                      <a:pt x="404974" y="1098583"/>
                      <a:pt x="421232" y="1201305"/>
                      <a:pt x="429731" y="1305874"/>
                    </a:cubicBezTo>
                    <a:cubicBezTo>
                      <a:pt x="433056" y="1346150"/>
                      <a:pt x="430100" y="1386795"/>
                      <a:pt x="433056" y="1427070"/>
                    </a:cubicBezTo>
                    <a:cubicBezTo>
                      <a:pt x="440446" y="1535704"/>
                      <a:pt x="462986" y="1641012"/>
                      <a:pt x="492177" y="1745581"/>
                    </a:cubicBezTo>
                    <a:cubicBezTo>
                      <a:pt x="494763" y="1754819"/>
                      <a:pt x="493655" y="1761839"/>
                      <a:pt x="488851" y="1769968"/>
                    </a:cubicBezTo>
                    <a:cubicBezTo>
                      <a:pt x="438599" y="1856062"/>
                      <a:pt x="389086" y="1942156"/>
                      <a:pt x="338833" y="2028250"/>
                    </a:cubicBezTo>
                    <a:cubicBezTo>
                      <a:pt x="324423" y="2052638"/>
                      <a:pt x="311121" y="2077764"/>
                      <a:pt x="294124" y="2101042"/>
                    </a:cubicBezTo>
                    <a:cubicBezTo>
                      <a:pt x="249044" y="2162380"/>
                      <a:pt x="247936" y="2226304"/>
                      <a:pt x="290059" y="2290967"/>
                    </a:cubicBezTo>
                    <a:cubicBezTo>
                      <a:pt x="293385" y="2296139"/>
                      <a:pt x="294124" y="2301682"/>
                      <a:pt x="294493" y="2307224"/>
                    </a:cubicBezTo>
                    <a:cubicBezTo>
                      <a:pt x="305948" y="2436550"/>
                      <a:pt x="309273" y="2566246"/>
                      <a:pt x="299666" y="2695941"/>
                    </a:cubicBezTo>
                    <a:cubicBezTo>
                      <a:pt x="294124" y="2771319"/>
                      <a:pt x="284517" y="2846328"/>
                      <a:pt x="266041" y="2919859"/>
                    </a:cubicBezTo>
                    <a:cubicBezTo>
                      <a:pt x="263824" y="2929096"/>
                      <a:pt x="259390" y="2933161"/>
                      <a:pt x="250153" y="2935748"/>
                    </a:cubicBezTo>
                    <a:cubicBezTo>
                      <a:pt x="241285" y="2938334"/>
                      <a:pt x="231308" y="2937965"/>
                      <a:pt x="225027" y="2947202"/>
                    </a:cubicBezTo>
                    <a:cubicBezTo>
                      <a:pt x="208769" y="2971959"/>
                      <a:pt x="185121" y="2987478"/>
                      <a:pt x="157777" y="2997454"/>
                    </a:cubicBezTo>
                    <a:cubicBezTo>
                      <a:pt x="127478" y="3008539"/>
                      <a:pt x="96440" y="3013343"/>
                      <a:pt x="64293" y="3011496"/>
                    </a:cubicBezTo>
                    <a:cubicBezTo>
                      <a:pt x="39167" y="3010387"/>
                      <a:pt x="15519" y="3012604"/>
                      <a:pt x="0" y="3036622"/>
                    </a:cubicBezTo>
                    <a:cubicBezTo>
                      <a:pt x="0" y="3044012"/>
                      <a:pt x="0" y="3051402"/>
                      <a:pt x="0" y="3058792"/>
                    </a:cubicBezTo>
                    <a:cubicBezTo>
                      <a:pt x="3326" y="3065812"/>
                      <a:pt x="2956" y="3074311"/>
                      <a:pt x="7760" y="3080962"/>
                    </a:cubicBezTo>
                    <a:cubicBezTo>
                      <a:pt x="22909" y="3100915"/>
                      <a:pt x="39906" y="3118282"/>
                      <a:pt x="62076" y="3130475"/>
                    </a:cubicBezTo>
                    <a:cubicBezTo>
                      <a:pt x="96071" y="3148581"/>
                      <a:pt x="131912" y="3154862"/>
                      <a:pt x="169232" y="3143408"/>
                    </a:cubicBezTo>
                    <a:cubicBezTo>
                      <a:pt x="191402" y="3136757"/>
                      <a:pt x="212464" y="3139713"/>
                      <a:pt x="229830" y="3154493"/>
                    </a:cubicBezTo>
                    <a:cubicBezTo>
                      <a:pt x="242763" y="3165578"/>
                      <a:pt x="256804" y="3169642"/>
                      <a:pt x="272693" y="3170751"/>
                    </a:cubicBezTo>
                    <a:cubicBezTo>
                      <a:pt x="276757" y="3171120"/>
                      <a:pt x="280822" y="3171120"/>
                      <a:pt x="284517" y="3172968"/>
                    </a:cubicBezTo>
                    <a:cubicBezTo>
                      <a:pt x="301883" y="3172968"/>
                      <a:pt x="319250" y="3172968"/>
                      <a:pt x="336616" y="3172968"/>
                    </a:cubicBezTo>
                    <a:cubicBezTo>
                      <a:pt x="342159" y="3168534"/>
                      <a:pt x="349549" y="3168534"/>
                      <a:pt x="356200" y="3166317"/>
                    </a:cubicBezTo>
                    <a:cubicBezTo>
                      <a:pt x="382804" y="3157079"/>
                      <a:pt x="399432" y="3140452"/>
                      <a:pt x="404235" y="3110892"/>
                    </a:cubicBezTo>
                    <a:cubicBezTo>
                      <a:pt x="410517" y="3069138"/>
                      <a:pt x="408300" y="3028493"/>
                      <a:pt x="396845" y="2988217"/>
                    </a:cubicBezTo>
                    <a:cubicBezTo>
                      <a:pt x="394628" y="2980827"/>
                      <a:pt x="394259" y="2973806"/>
                      <a:pt x="395367" y="2966416"/>
                    </a:cubicBezTo>
                    <a:cubicBezTo>
                      <a:pt x="404974" y="2905079"/>
                      <a:pt x="418646" y="2844481"/>
                      <a:pt x="437860" y="2785730"/>
                    </a:cubicBezTo>
                    <a:cubicBezTo>
                      <a:pt x="472593" y="2679313"/>
                      <a:pt x="481461" y="2570310"/>
                      <a:pt x="480722" y="2459459"/>
                    </a:cubicBezTo>
                    <a:cubicBezTo>
                      <a:pt x="480353" y="2384820"/>
                      <a:pt x="477397" y="2309811"/>
                      <a:pt x="472593" y="2235172"/>
                    </a:cubicBezTo>
                    <a:cubicBezTo>
                      <a:pt x="472224" y="2227412"/>
                      <a:pt x="474071" y="2222239"/>
                      <a:pt x="479614" y="2216696"/>
                    </a:cubicBezTo>
                    <a:cubicBezTo>
                      <a:pt x="520628" y="2177899"/>
                      <a:pt x="561643" y="2138732"/>
                      <a:pt x="602288" y="2099195"/>
                    </a:cubicBezTo>
                    <a:cubicBezTo>
                      <a:pt x="609309" y="2092544"/>
                      <a:pt x="611895" y="2092174"/>
                      <a:pt x="617068" y="2100673"/>
                    </a:cubicBezTo>
                    <a:cubicBezTo>
                      <a:pt x="654388" y="2160902"/>
                      <a:pt x="692447" y="2221131"/>
                      <a:pt x="730136" y="2281359"/>
                    </a:cubicBezTo>
                    <a:cubicBezTo>
                      <a:pt x="733092" y="2286163"/>
                      <a:pt x="735309" y="2291336"/>
                      <a:pt x="736418" y="2297248"/>
                    </a:cubicBezTo>
                    <a:cubicBezTo>
                      <a:pt x="747503" y="2346022"/>
                      <a:pt x="776693" y="2378538"/>
                      <a:pt x="823990" y="2394427"/>
                    </a:cubicBezTo>
                    <a:cubicBezTo>
                      <a:pt x="842834" y="2400708"/>
                      <a:pt x="862418" y="2403665"/>
                      <a:pt x="882371" y="2404034"/>
                    </a:cubicBezTo>
                    <a:cubicBezTo>
                      <a:pt x="887174" y="2404034"/>
                      <a:pt x="891978" y="2404034"/>
                      <a:pt x="896782" y="2406251"/>
                    </a:cubicBezTo>
                    <a:cubicBezTo>
                      <a:pt x="965139" y="2440615"/>
                      <a:pt x="1036823" y="2466849"/>
                      <a:pt x="1108506" y="2493823"/>
                    </a:cubicBezTo>
                    <a:cubicBezTo>
                      <a:pt x="1129937" y="2501952"/>
                      <a:pt x="1150999" y="2512668"/>
                      <a:pt x="1173908" y="2516363"/>
                    </a:cubicBezTo>
                    <a:cubicBezTo>
                      <a:pt x="1199404" y="2520797"/>
                      <a:pt x="1223791" y="2527817"/>
                      <a:pt x="1247439" y="2537424"/>
                    </a:cubicBezTo>
                    <a:cubicBezTo>
                      <a:pt x="1334272" y="2572158"/>
                      <a:pt x="1415932" y="2617606"/>
                      <a:pt x="1496483" y="2664164"/>
                    </a:cubicBezTo>
                    <a:cubicBezTo>
                      <a:pt x="1500178" y="2666381"/>
                      <a:pt x="1502765" y="2669337"/>
                      <a:pt x="1504982" y="2672662"/>
                    </a:cubicBezTo>
                    <a:cubicBezTo>
                      <a:pt x="1524566" y="2704070"/>
                      <a:pt x="1550800" y="2725131"/>
                      <a:pt x="1588489" y="2732522"/>
                    </a:cubicBezTo>
                    <a:cubicBezTo>
                      <a:pt x="1647610" y="2743976"/>
                      <a:pt x="1684929" y="2783513"/>
                      <a:pt x="1711164" y="2834873"/>
                    </a:cubicBezTo>
                    <a:cubicBezTo>
                      <a:pt x="1717446" y="2847437"/>
                      <a:pt x="1723727" y="2860000"/>
                      <a:pt x="1732226" y="2871085"/>
                    </a:cubicBezTo>
                    <a:cubicBezTo>
                      <a:pt x="1739246" y="2880322"/>
                      <a:pt x="1747375" y="2888821"/>
                      <a:pt x="1758830" y="2892885"/>
                    </a:cubicBezTo>
                    <a:cubicBezTo>
                      <a:pt x="1768437" y="2896211"/>
                      <a:pt x="1776196" y="2895102"/>
                      <a:pt x="1781739" y="2884756"/>
                    </a:cubicBezTo>
                    <a:cubicBezTo>
                      <a:pt x="1787651" y="2873302"/>
                      <a:pt x="1793194" y="2861847"/>
                      <a:pt x="1796519" y="2849653"/>
                    </a:cubicBezTo>
                    <a:cubicBezTo>
                      <a:pt x="1816103" y="2788316"/>
                      <a:pt x="1802431" y="2729565"/>
                      <a:pt x="1778413" y="2671923"/>
                    </a:cubicBezTo>
                    <a:close/>
                    <a:moveTo>
                      <a:pt x="743808" y="261661"/>
                    </a:moveTo>
                    <a:cubicBezTo>
                      <a:pt x="751937" y="217690"/>
                      <a:pt x="747503" y="174828"/>
                      <a:pt x="734940" y="130488"/>
                    </a:cubicBezTo>
                    <a:cubicBezTo>
                      <a:pt x="776324" y="154875"/>
                      <a:pt x="773737" y="213256"/>
                      <a:pt x="743808" y="261661"/>
                    </a:cubicBezTo>
                    <a:close/>
                    <a:moveTo>
                      <a:pt x="835814" y="1132208"/>
                    </a:moveTo>
                    <a:cubicBezTo>
                      <a:pt x="843573" y="1046114"/>
                      <a:pt x="851702" y="962237"/>
                      <a:pt x="877198" y="881316"/>
                    </a:cubicBezTo>
                    <a:cubicBezTo>
                      <a:pt x="882371" y="865058"/>
                      <a:pt x="889022" y="849539"/>
                      <a:pt x="898260" y="835498"/>
                    </a:cubicBezTo>
                    <a:cubicBezTo>
                      <a:pt x="901955" y="829955"/>
                      <a:pt x="904911" y="827738"/>
                      <a:pt x="911931" y="832542"/>
                    </a:cubicBezTo>
                    <a:cubicBezTo>
                      <a:pt x="971421" y="872448"/>
                      <a:pt x="1031650" y="911615"/>
                      <a:pt x="1091509" y="951152"/>
                    </a:cubicBezTo>
                    <a:cubicBezTo>
                      <a:pt x="1095574" y="954108"/>
                      <a:pt x="1100377" y="955586"/>
                      <a:pt x="1094465" y="961867"/>
                    </a:cubicBezTo>
                    <a:cubicBezTo>
                      <a:pt x="1034606" y="1026900"/>
                      <a:pt x="969943" y="1085651"/>
                      <a:pt x="887544" y="1122231"/>
                    </a:cubicBezTo>
                    <a:cubicBezTo>
                      <a:pt x="873503" y="1128513"/>
                      <a:pt x="859092" y="1132947"/>
                      <a:pt x="843943" y="1136272"/>
                    </a:cubicBezTo>
                    <a:cubicBezTo>
                      <a:pt x="837661" y="1138120"/>
                      <a:pt x="834336" y="1137381"/>
                      <a:pt x="835814" y="1132208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AC14A40-7D7A-42E0-AAB9-4D741A1B0DDE}"/>
              </a:ext>
            </a:extLst>
          </p:cNvPr>
          <p:cNvSpPr txBox="1"/>
          <p:nvPr/>
        </p:nvSpPr>
        <p:spPr>
          <a:xfrm>
            <a:off x="3268144" y="1135666"/>
            <a:ext cx="5655715" cy="55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활용 방안 및 기대 효과</a:t>
            </a:r>
            <a:endParaRPr lang="ko-KR" altLang="en-US" sz="2800" u="sng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0187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72"/>
          <p:cNvSpPr/>
          <p:nvPr/>
        </p:nvSpPr>
        <p:spPr>
          <a:xfrm flipV="1">
            <a:off x="0" y="558110"/>
            <a:ext cx="12192000" cy="45719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6" name="Oval 311"/>
          <p:cNvSpPr/>
          <p:nvPr/>
        </p:nvSpPr>
        <p:spPr>
          <a:xfrm>
            <a:off x="122717" y="101143"/>
            <a:ext cx="445915" cy="400908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1600">
                <a:solidFill>
                  <a:schemeClr val="tx1"/>
                </a:solidFill>
                <a:latin typeface="맑은 고딕"/>
                <a:ea typeface="맑은 고딕"/>
              </a:rPr>
              <a:t>6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3B5BC31-4775-41FA-ADFE-66D77CEAE2A3}"/>
              </a:ext>
            </a:extLst>
          </p:cNvPr>
          <p:cNvGrpSpPr/>
          <p:nvPr/>
        </p:nvGrpSpPr>
        <p:grpSpPr>
          <a:xfrm>
            <a:off x="4225286" y="1836972"/>
            <a:ext cx="3374514" cy="3074347"/>
            <a:chOff x="4213510" y="1649853"/>
            <a:chExt cx="3374514" cy="3074347"/>
          </a:xfrm>
        </p:grpSpPr>
        <p:grpSp>
          <p:nvGrpSpPr>
            <p:cNvPr id="215" name="그룹 8"/>
            <p:cNvGrpSpPr/>
            <p:nvPr/>
          </p:nvGrpSpPr>
          <p:grpSpPr>
            <a:xfrm>
              <a:off x="4213510" y="1649853"/>
              <a:ext cx="3374514" cy="3074347"/>
              <a:chOff x="4406922" y="1835575"/>
              <a:chExt cx="3374514" cy="3074347"/>
            </a:xfrm>
          </p:grpSpPr>
          <p:sp>
            <p:nvSpPr>
              <p:cNvPr id="216" name="Freeform 20"/>
              <p:cNvSpPr/>
              <p:nvPr/>
            </p:nvSpPr>
            <p:spPr>
              <a:xfrm>
                <a:off x="5253191" y="1879651"/>
                <a:ext cx="2340560" cy="1687967"/>
              </a:xfrm>
              <a:custGeom>
                <a:avLst/>
                <a:gdLst>
                  <a:gd name="connsiteX0" fmla="*/ 1634846 w 2138022"/>
                  <a:gd name="connsiteY0" fmla="*/ 2638954 h 2647376"/>
                  <a:gd name="connsiteX1" fmla="*/ 1636616 w 2138022"/>
                  <a:gd name="connsiteY1" fmla="*/ 2641686 h 2647376"/>
                  <a:gd name="connsiteX2" fmla="*/ 1631537 w 2138022"/>
                  <a:gd name="connsiteY2" fmla="*/ 2647376 h 2647376"/>
                  <a:gd name="connsiteX3" fmla="*/ 1634846 w 2138022"/>
                  <a:gd name="connsiteY3" fmla="*/ 2638954 h 2647376"/>
                  <a:gd name="connsiteX4" fmla="*/ 191284 w 2138022"/>
                  <a:gd name="connsiteY4" fmla="*/ 0 h 2647376"/>
                  <a:gd name="connsiteX5" fmla="*/ 1429002 w 2138022"/>
                  <a:gd name="connsiteY5" fmla="*/ 0 h 2647376"/>
                  <a:gd name="connsiteX6" fmla="*/ 1680296 w 2138022"/>
                  <a:gd name="connsiteY6" fmla="*/ 146243 h 2647376"/>
                  <a:gd name="connsiteX7" fmla="*/ 2138022 w 2138022"/>
                  <a:gd name="connsiteY7" fmla="*/ 939458 h 2647376"/>
                  <a:gd name="connsiteX8" fmla="*/ 1207798 w 2138022"/>
                  <a:gd name="connsiteY8" fmla="*/ 1541901 h 2647376"/>
                  <a:gd name="connsiteX9" fmla="*/ 491337 w 2138022"/>
                  <a:gd name="connsiteY9" fmla="*/ 299986 h 2647376"/>
                  <a:gd name="connsiteX10" fmla="*/ 0 w 2138022"/>
                  <a:gd name="connsiteY10" fmla="*/ 74996 h 2647376"/>
                  <a:gd name="connsiteX11" fmla="*/ 191284 w 2138022"/>
                  <a:gd name="connsiteY11" fmla="*/ 0 h 2647376"/>
                  <a:gd name="connsiteX0" fmla="*/ 1631537 w 2138022"/>
                  <a:gd name="connsiteY0" fmla="*/ 2647376 h 2647376"/>
                  <a:gd name="connsiteX1" fmla="*/ 1636616 w 2138022"/>
                  <a:gd name="connsiteY1" fmla="*/ 2641686 h 2647376"/>
                  <a:gd name="connsiteX2" fmla="*/ 1631537 w 2138022"/>
                  <a:gd name="connsiteY2" fmla="*/ 2647376 h 2647376"/>
                  <a:gd name="connsiteX3" fmla="*/ 191284 w 2138022"/>
                  <a:gd name="connsiteY3" fmla="*/ 0 h 2647376"/>
                  <a:gd name="connsiteX4" fmla="*/ 1429002 w 2138022"/>
                  <a:gd name="connsiteY4" fmla="*/ 0 h 2647376"/>
                  <a:gd name="connsiteX5" fmla="*/ 1680296 w 2138022"/>
                  <a:gd name="connsiteY5" fmla="*/ 146243 h 2647376"/>
                  <a:gd name="connsiteX6" fmla="*/ 2138022 w 2138022"/>
                  <a:gd name="connsiteY6" fmla="*/ 939458 h 2647376"/>
                  <a:gd name="connsiteX7" fmla="*/ 1207798 w 2138022"/>
                  <a:gd name="connsiteY7" fmla="*/ 1541901 h 2647376"/>
                  <a:gd name="connsiteX8" fmla="*/ 491337 w 2138022"/>
                  <a:gd name="connsiteY8" fmla="*/ 299986 h 2647376"/>
                  <a:gd name="connsiteX9" fmla="*/ 0 w 2138022"/>
                  <a:gd name="connsiteY9" fmla="*/ 74996 h 2647376"/>
                  <a:gd name="connsiteX10" fmla="*/ 191284 w 2138022"/>
                  <a:gd name="connsiteY10" fmla="*/ 0 h 2647376"/>
                  <a:gd name="connsiteX0" fmla="*/ 191284 w 2138022"/>
                  <a:gd name="connsiteY0" fmla="*/ 0 h 1541901"/>
                  <a:gd name="connsiteX1" fmla="*/ 1429002 w 2138022"/>
                  <a:gd name="connsiteY1" fmla="*/ 0 h 1541901"/>
                  <a:gd name="connsiteX2" fmla="*/ 1680296 w 2138022"/>
                  <a:gd name="connsiteY2" fmla="*/ 146243 h 1541901"/>
                  <a:gd name="connsiteX3" fmla="*/ 2138022 w 2138022"/>
                  <a:gd name="connsiteY3" fmla="*/ 939458 h 1541901"/>
                  <a:gd name="connsiteX4" fmla="*/ 1207798 w 2138022"/>
                  <a:gd name="connsiteY4" fmla="*/ 1541901 h 1541901"/>
                  <a:gd name="connsiteX5" fmla="*/ 491337 w 2138022"/>
                  <a:gd name="connsiteY5" fmla="*/ 299986 h 1541901"/>
                  <a:gd name="connsiteX6" fmla="*/ 0 w 2138022"/>
                  <a:gd name="connsiteY6" fmla="*/ 74996 h 1541901"/>
                  <a:gd name="connsiteX7" fmla="*/ 191284 w 2138022"/>
                  <a:gd name="connsiteY7" fmla="*/ 0 h 1541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38022" h="1541901">
                    <a:moveTo>
                      <a:pt x="191284" y="0"/>
                    </a:moveTo>
                    <a:lnTo>
                      <a:pt x="1429002" y="0"/>
                    </a:lnTo>
                    <a:cubicBezTo>
                      <a:pt x="1522768" y="0"/>
                      <a:pt x="1635288" y="67497"/>
                      <a:pt x="1680296" y="146243"/>
                    </a:cubicBezTo>
                    <a:lnTo>
                      <a:pt x="2138022" y="939458"/>
                    </a:lnTo>
                    <a:lnTo>
                      <a:pt x="1207798" y="1541901"/>
                    </a:lnTo>
                    <a:lnTo>
                      <a:pt x="491337" y="299986"/>
                    </a:lnTo>
                    <a:cubicBezTo>
                      <a:pt x="360063" y="71247"/>
                      <a:pt x="168780" y="-3750"/>
                      <a:pt x="0" y="74996"/>
                    </a:cubicBezTo>
                    <a:cubicBezTo>
                      <a:pt x="56260" y="29999"/>
                      <a:pt x="127523" y="0"/>
                      <a:pt x="191284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/>
                  </a:gs>
                  <a:gs pos="59000">
                    <a:schemeClr val="accent4">
                      <a:lumMod val="98000"/>
                    </a:schemeClr>
                  </a:gs>
                  <a:gs pos="88000">
                    <a:schemeClr val="accent4">
                      <a:lumMod val="3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 sz="2700">
                  <a:latin typeface="맑은 고딕"/>
                  <a:ea typeface="맑은 고딕"/>
                </a:endParaRPr>
              </a:p>
            </p:txBody>
          </p:sp>
          <p:sp>
            <p:nvSpPr>
              <p:cNvPr id="217" name="Freeform 74"/>
              <p:cNvSpPr/>
              <p:nvPr/>
            </p:nvSpPr>
            <p:spPr>
              <a:xfrm>
                <a:off x="6288400" y="3682379"/>
                <a:ext cx="1310149" cy="1227543"/>
              </a:xfrm>
              <a:custGeom>
                <a:avLst/>
                <a:gdLst>
                  <a:gd name="connsiteX0" fmla="*/ 0 w 1196777"/>
                  <a:gd name="connsiteY0" fmla="*/ 5276 h 1121319"/>
                  <a:gd name="connsiteX1" fmla="*/ 308095 w 1196777"/>
                  <a:gd name="connsiteY1" fmla="*/ 15507 h 1121319"/>
                  <a:gd name="connsiteX2" fmla="*/ 560126 w 1196777"/>
                  <a:gd name="connsiteY2" fmla="*/ 176723 h 1121319"/>
                  <a:gd name="connsiteX3" fmla="*/ 1065618 w 1196777"/>
                  <a:gd name="connsiteY3" fmla="*/ 176723 h 1121319"/>
                  <a:gd name="connsiteX4" fmla="*/ 1196777 w 1196777"/>
                  <a:gd name="connsiteY4" fmla="*/ 165439 h 1121319"/>
                  <a:gd name="connsiteX5" fmla="*/ 731862 w 1196777"/>
                  <a:gd name="connsiteY5" fmla="*/ 975149 h 1121319"/>
                  <a:gd name="connsiteX6" fmla="*/ 476687 w 1196777"/>
                  <a:gd name="connsiteY6" fmla="*/ 1121319 h 1121319"/>
                  <a:gd name="connsiteX7" fmla="*/ 28575 w 1196777"/>
                  <a:gd name="connsiteY7" fmla="*/ 1121319 h 1121319"/>
                  <a:gd name="connsiteX8" fmla="*/ 0 w 1196777"/>
                  <a:gd name="connsiteY8" fmla="*/ 5276 h 1121319"/>
                  <a:gd name="connsiteX0" fmla="*/ 0 w 1196777"/>
                  <a:gd name="connsiteY0" fmla="*/ 5276 h 1121319"/>
                  <a:gd name="connsiteX1" fmla="*/ 498595 w 1196777"/>
                  <a:gd name="connsiteY1" fmla="*/ 15507 h 1121319"/>
                  <a:gd name="connsiteX2" fmla="*/ 560126 w 1196777"/>
                  <a:gd name="connsiteY2" fmla="*/ 176723 h 1121319"/>
                  <a:gd name="connsiteX3" fmla="*/ 1065618 w 1196777"/>
                  <a:gd name="connsiteY3" fmla="*/ 176723 h 1121319"/>
                  <a:gd name="connsiteX4" fmla="*/ 1196777 w 1196777"/>
                  <a:gd name="connsiteY4" fmla="*/ 165439 h 1121319"/>
                  <a:gd name="connsiteX5" fmla="*/ 731862 w 1196777"/>
                  <a:gd name="connsiteY5" fmla="*/ 975149 h 1121319"/>
                  <a:gd name="connsiteX6" fmla="*/ 476687 w 1196777"/>
                  <a:gd name="connsiteY6" fmla="*/ 1121319 h 1121319"/>
                  <a:gd name="connsiteX7" fmla="*/ 28575 w 1196777"/>
                  <a:gd name="connsiteY7" fmla="*/ 1121319 h 1121319"/>
                  <a:gd name="connsiteX8" fmla="*/ 0 w 1196777"/>
                  <a:gd name="connsiteY8" fmla="*/ 5276 h 1121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96777" h="1121319">
                    <a:moveTo>
                      <a:pt x="0" y="5276"/>
                    </a:moveTo>
                    <a:cubicBezTo>
                      <a:pt x="119762" y="6915"/>
                      <a:pt x="405241" y="-13067"/>
                      <a:pt x="498595" y="15507"/>
                    </a:cubicBezTo>
                    <a:cubicBezTo>
                      <a:pt x="591949" y="44081"/>
                      <a:pt x="465622" y="149854"/>
                      <a:pt x="560126" y="176723"/>
                    </a:cubicBezTo>
                    <a:cubicBezTo>
                      <a:pt x="654630" y="203592"/>
                      <a:pt x="897121" y="176723"/>
                      <a:pt x="1065618" y="176723"/>
                    </a:cubicBezTo>
                    <a:cubicBezTo>
                      <a:pt x="1171631" y="174907"/>
                      <a:pt x="1155629" y="172962"/>
                      <a:pt x="1196777" y="165439"/>
                    </a:cubicBezTo>
                    <a:lnTo>
                      <a:pt x="731862" y="975149"/>
                    </a:lnTo>
                    <a:cubicBezTo>
                      <a:pt x="682999" y="1057637"/>
                      <a:pt x="570413" y="1121319"/>
                      <a:pt x="476687" y="1121319"/>
                    </a:cubicBezTo>
                    <a:lnTo>
                      <a:pt x="28575" y="1121319"/>
                    </a:lnTo>
                    <a:cubicBezTo>
                      <a:pt x="28575" y="749305"/>
                      <a:pt x="0" y="377290"/>
                      <a:pt x="0" y="527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3"/>
                  </a:gs>
                  <a:gs pos="30000">
                    <a:schemeClr val="accent3"/>
                  </a:gs>
                  <a:gs pos="62000">
                    <a:schemeClr val="accent3">
                      <a:lumMod val="57000"/>
                    </a:schemeClr>
                  </a:gs>
                </a:gsLst>
                <a:lin ang="204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 sz="2700">
                  <a:latin typeface="맑은 고딕"/>
                  <a:ea typeface="맑은 고딕"/>
                </a:endParaRPr>
              </a:p>
            </p:txBody>
          </p:sp>
          <p:sp>
            <p:nvSpPr>
              <p:cNvPr id="218" name="Freeform 12"/>
              <p:cNvSpPr/>
              <p:nvPr/>
            </p:nvSpPr>
            <p:spPr>
              <a:xfrm>
                <a:off x="4406922" y="1835575"/>
                <a:ext cx="2598140" cy="2900532"/>
              </a:xfrm>
              <a:custGeom>
                <a:avLst/>
                <a:gdLst>
                  <a:gd name="T0" fmla="*/ 13 w 630"/>
                  <a:gd name="T1" fmla="*/ 406 h 704"/>
                  <a:gd name="T2" fmla="*/ 177 w 630"/>
                  <a:gd name="T3" fmla="*/ 692 h 704"/>
                  <a:gd name="T4" fmla="*/ 186 w 630"/>
                  <a:gd name="T5" fmla="*/ 704 h 704"/>
                  <a:gd name="T6" fmla="*/ 199 w 630"/>
                  <a:gd name="T7" fmla="*/ 591 h 704"/>
                  <a:gd name="T8" fmla="*/ 492 w 630"/>
                  <a:gd name="T9" fmla="*/ 83 h 704"/>
                  <a:gd name="T10" fmla="*/ 630 w 630"/>
                  <a:gd name="T11" fmla="*/ 27 h 704"/>
                  <a:gd name="T12" fmla="*/ 575 w 630"/>
                  <a:gd name="T13" fmla="*/ 3 h 704"/>
                  <a:gd name="T14" fmla="*/ 245 w 630"/>
                  <a:gd name="T15" fmla="*/ 3 h 704"/>
                  <a:gd name="T16" fmla="*/ 177 w 630"/>
                  <a:gd name="T17" fmla="*/ 43 h 704"/>
                  <a:gd name="T18" fmla="*/ 13 w 630"/>
                  <a:gd name="T19" fmla="*/ 328 h 704"/>
                  <a:gd name="T20" fmla="*/ 13 w 630"/>
                  <a:gd name="T21" fmla="*/ 406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30" h="704">
                    <a:moveTo>
                      <a:pt x="13" y="406"/>
                    </a:moveTo>
                    <a:quadBezTo>
                      <a:pt x="177" y="692"/>
                      <a:pt x="177" y="692"/>
                    </a:quadBezTo>
                    <a:cubicBezTo>
                      <a:pt x="180" y="696"/>
                      <a:pt x="183" y="700"/>
                      <a:pt x="186" y="704"/>
                    </a:cubicBezTo>
                    <a:cubicBezTo>
                      <a:pt x="171" y="674"/>
                      <a:pt x="174" y="634"/>
                      <a:pt x="199" y="591"/>
                    </a:cubicBezTo>
                    <a:quadBezTo>
                      <a:pt x="492" y="83"/>
                      <a:pt x="492" y="83"/>
                    </a:quadBezTo>
                    <a:cubicBezTo>
                      <a:pt x="529" y="19"/>
                      <a:pt x="583" y="0"/>
                      <a:pt x="630" y="27"/>
                    </a:cubicBezTo>
                    <a:cubicBezTo>
                      <a:pt x="615" y="13"/>
                      <a:pt x="593" y="3"/>
                      <a:pt x="575" y="3"/>
                    </a:cubicBezTo>
                    <a:quadBezTo>
                      <a:pt x="245" y="3"/>
                      <a:pt x="245" y="3"/>
                    </a:quadBezTo>
                    <a:cubicBezTo>
                      <a:pt x="220" y="3"/>
                      <a:pt x="190" y="21"/>
                      <a:pt x="177" y="43"/>
                    </a:cubicBezTo>
                    <a:quadBezTo>
                      <a:pt x="13" y="328"/>
                      <a:pt x="13" y="328"/>
                    </a:quadBezTo>
                    <a:cubicBezTo>
                      <a:pt x="0" y="350"/>
                      <a:pt x="0" y="385"/>
                      <a:pt x="13" y="40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48000"/>
                    </a:schemeClr>
                  </a:gs>
                  <a:gs pos="100000">
                    <a:schemeClr val="accent1">
                      <a:lumMod val="76000"/>
                      <a:lumOff val="24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 sz="2700">
                  <a:latin typeface="맑은 고딕"/>
                  <a:ea typeface="맑은 고딕"/>
                </a:endParaRPr>
              </a:p>
            </p:txBody>
          </p:sp>
          <p:sp>
            <p:nvSpPr>
              <p:cNvPr id="219" name="Freeform 24"/>
              <p:cNvSpPr/>
              <p:nvPr/>
            </p:nvSpPr>
            <p:spPr>
              <a:xfrm>
                <a:off x="4457809" y="3490069"/>
                <a:ext cx="1940702" cy="1419853"/>
              </a:xfrm>
              <a:custGeom>
                <a:avLst/>
                <a:gdLst/>
                <a:ahLst/>
                <a:cxnLst/>
                <a:rect l="l" t="t" r="r" b="b"/>
                <a:pathLst>
                  <a:path w="1772766" h="1296988">
                    <a:moveTo>
                      <a:pt x="0" y="0"/>
                    </a:moveTo>
                    <a:cubicBezTo>
                      <a:pt x="63722" y="116210"/>
                      <a:pt x="202597" y="191176"/>
                      <a:pt x="401193" y="191176"/>
                    </a:cubicBezTo>
                    <a:cubicBezTo>
                      <a:pt x="401193" y="191176"/>
                      <a:pt x="1311793" y="171842"/>
                      <a:pt x="1772766" y="182552"/>
                    </a:cubicBezTo>
                    <a:lnTo>
                      <a:pt x="1772766" y="1296988"/>
                    </a:lnTo>
                    <a:lnTo>
                      <a:pt x="900113" y="1296988"/>
                    </a:lnTo>
                    <a:cubicBezTo>
                      <a:pt x="817531" y="1296988"/>
                      <a:pt x="720090" y="1248222"/>
                      <a:pt x="667512" y="1180778"/>
                    </a:cubicBezTo>
                    <a:cubicBezTo>
                      <a:pt x="656368" y="1169494"/>
                      <a:pt x="652367" y="1158340"/>
                      <a:pt x="644938" y="1150818"/>
                    </a:cubicBezTo>
                    <a:lnTo>
                      <a:pt x="510064" y="914636"/>
                    </a:lnTo>
                    <a:lnTo>
                      <a:pt x="168878" y="326063"/>
                    </a:lnTo>
                    <a:lnTo>
                      <a:pt x="26289" y="78727"/>
                    </a:lnTo>
                    <a:cubicBezTo>
                      <a:pt x="14859" y="56289"/>
                      <a:pt x="3715" y="29961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3"/>
                  </a:gs>
                  <a:gs pos="50000">
                    <a:schemeClr val="accent3"/>
                  </a:gs>
                  <a:gs pos="100000">
                    <a:schemeClr val="accent3">
                      <a:lumMod val="79000"/>
                      <a:lumOff val="21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 sz="2700">
                  <a:latin typeface="맑은 고딕"/>
                  <a:ea typeface="맑은 고딕"/>
                </a:endParaRPr>
              </a:p>
            </p:txBody>
          </p:sp>
          <p:sp>
            <p:nvSpPr>
              <p:cNvPr id="220" name="Freeform 20"/>
              <p:cNvSpPr/>
              <p:nvPr/>
            </p:nvSpPr>
            <p:spPr>
              <a:xfrm>
                <a:off x="6237210" y="2338392"/>
                <a:ext cx="1544226" cy="2461419"/>
              </a:xfrm>
              <a:custGeom>
                <a:avLst/>
                <a:gdLst/>
                <a:ahLst/>
                <a:cxnLst/>
                <a:rect l="l" t="t" r="r" b="b"/>
                <a:pathLst>
                  <a:path w="1410598" h="2248423">
                    <a:moveTo>
                      <a:pt x="937565" y="0"/>
                    </a:moveTo>
                    <a:cubicBezTo>
                      <a:pt x="1027835" y="156432"/>
                      <a:pt x="1173982" y="409698"/>
                      <a:pt x="1410598" y="819740"/>
                    </a:cubicBezTo>
                    <a:cubicBezTo>
                      <a:pt x="1459356" y="902236"/>
                      <a:pt x="1459356" y="1033480"/>
                      <a:pt x="1410598" y="1112226"/>
                    </a:cubicBezTo>
                    <a:quadBezTo>
                      <a:pt x="1410598" y="1112226"/>
                      <a:pt x="791739" y="2184676"/>
                    </a:quadBezTo>
                    <a:cubicBezTo>
                      <a:pt x="780487" y="2207175"/>
                      <a:pt x="761733" y="2229674"/>
                      <a:pt x="742980" y="2248423"/>
                    </a:cubicBezTo>
                    <a:cubicBezTo>
                      <a:pt x="810492" y="2135928"/>
                      <a:pt x="802991" y="1978436"/>
                      <a:pt x="701723" y="1805944"/>
                    </a:cubicBezTo>
                    <a:quadBezTo>
                      <a:pt x="701723" y="1805944"/>
                      <a:pt x="0" y="589575"/>
                    </a:quadBezTo>
                    <a:close/>
                  </a:path>
                </a:pathLst>
              </a:custGeom>
              <a:gradFill>
                <a:gsLst>
                  <a:gs pos="0">
                    <a:schemeClr val="accent4">
                      <a:lumMod val="77000"/>
                      <a:lumOff val="23000"/>
                    </a:schemeClr>
                  </a:gs>
                  <a:gs pos="50000">
                    <a:schemeClr val="accent4"/>
                  </a:gs>
                  <a:gs pos="100000">
                    <a:schemeClr val="accent4"/>
                  </a:gs>
                </a:gsLst>
                <a:lin ang="13500000" scaled="1"/>
              </a:gra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 sz="2700">
                  <a:latin typeface="맑은 고딕"/>
                  <a:ea typeface="맑은 고딕"/>
                </a:endParaRPr>
              </a:p>
            </p:txBody>
          </p:sp>
        </p:grpSp>
        <p:sp>
          <p:nvSpPr>
            <p:cNvPr id="221" name="TextBox 8"/>
            <p:cNvSpPr txBox="1"/>
            <p:nvPr/>
          </p:nvSpPr>
          <p:spPr>
            <a:xfrm rot="1898085">
              <a:off x="4538011" y="2257097"/>
              <a:ext cx="119874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dirty="0">
                  <a:solidFill>
                    <a:schemeClr val="bg1"/>
                  </a:solidFill>
                  <a:latin typeface="맑은 고딕"/>
                  <a:ea typeface="맑은 고딕"/>
                </a:rPr>
                <a:t>체육시설 접근성 향상</a:t>
              </a:r>
            </a:p>
          </p:txBody>
        </p:sp>
        <p:sp>
          <p:nvSpPr>
            <p:cNvPr id="222" name="TextBox 9"/>
            <p:cNvSpPr txBox="1"/>
            <p:nvPr/>
          </p:nvSpPr>
          <p:spPr>
            <a:xfrm rot="19719728">
              <a:off x="6249783" y="2363655"/>
              <a:ext cx="1198746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dirty="0">
                  <a:solidFill>
                    <a:schemeClr val="bg1"/>
                  </a:solidFill>
                  <a:latin typeface="맑은 고딕"/>
                  <a:ea typeface="맑은 고딕"/>
                </a:rPr>
                <a:t>어린이 및 청소년 실외활동 증가</a:t>
              </a:r>
            </a:p>
          </p:txBody>
        </p:sp>
        <p:sp>
          <p:nvSpPr>
            <p:cNvPr id="223" name="TextBox 10"/>
            <p:cNvSpPr txBox="1"/>
            <p:nvPr/>
          </p:nvSpPr>
          <p:spPr>
            <a:xfrm>
              <a:off x="5234748" y="3682111"/>
              <a:ext cx="119874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dirty="0">
                  <a:solidFill>
                    <a:schemeClr val="bg1"/>
                  </a:solidFill>
                  <a:latin typeface="맑은 고딕"/>
                  <a:ea typeface="맑은 고딕"/>
                </a:rPr>
                <a:t>체육동호회 모임 활성화</a:t>
              </a:r>
            </a:p>
          </p:txBody>
        </p:sp>
      </p:grpSp>
      <p:grpSp>
        <p:nvGrpSpPr>
          <p:cNvPr id="228" name="그룹 7"/>
          <p:cNvGrpSpPr/>
          <p:nvPr/>
        </p:nvGrpSpPr>
        <p:grpSpPr>
          <a:xfrm>
            <a:off x="277827" y="1504377"/>
            <a:ext cx="4183775" cy="1453147"/>
            <a:chOff x="890962" y="2144778"/>
            <a:chExt cx="3927726" cy="1453147"/>
          </a:xfrm>
        </p:grpSpPr>
        <p:sp>
          <p:nvSpPr>
            <p:cNvPr id="229" name="TextBox 16"/>
            <p:cNvSpPr txBox="1"/>
            <p:nvPr/>
          </p:nvSpPr>
          <p:spPr>
            <a:xfrm>
              <a:off x="891902" y="2579248"/>
              <a:ext cx="3701012" cy="10186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lnSpc>
                  <a:spcPts val="2500"/>
                </a:lnSpc>
                <a:defRPr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  <a:cs typeface="Arial"/>
                </a:rPr>
                <a:t>체육시설 목록과 지도를 한번에 확인</a:t>
              </a:r>
            </a:p>
            <a:p>
              <a:pPr lvl="0">
                <a:lnSpc>
                  <a:spcPts val="2500"/>
                </a:lnSpc>
                <a:defRPr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  <a:cs typeface="Arial"/>
                </a:rPr>
                <a:t>접수중인 체육시설에 대한 정보만 제공</a:t>
              </a:r>
            </a:p>
          </p:txBody>
        </p:sp>
        <p:sp>
          <p:nvSpPr>
            <p:cNvPr id="230" name="TextBox 17"/>
            <p:cNvSpPr txBox="1"/>
            <p:nvPr/>
          </p:nvSpPr>
          <p:spPr>
            <a:xfrm>
              <a:off x="906954" y="2144778"/>
              <a:ext cx="371201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b="1" dirty="0">
                  <a:solidFill>
                    <a:schemeClr val="accent1"/>
                  </a:solidFill>
                  <a:latin typeface="맑은 고딕"/>
                  <a:ea typeface="맑은 고딕"/>
                </a:rPr>
                <a:t>체육시설 접근형 향상</a:t>
              </a:r>
            </a:p>
          </p:txBody>
        </p:sp>
        <p:cxnSp>
          <p:nvCxnSpPr>
            <p:cNvPr id="231" name="Straight Connector 18"/>
            <p:cNvCxnSpPr>
              <a:cxnSpLocks/>
            </p:cNvCxnSpPr>
            <p:nvPr/>
          </p:nvCxnSpPr>
          <p:spPr>
            <a:xfrm>
              <a:off x="890962" y="2529352"/>
              <a:ext cx="3927726" cy="0"/>
            </a:xfrm>
            <a:prstGeom prst="line">
              <a:avLst/>
            </a:prstGeom>
            <a:ln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997FF02-AF2F-4536-BEB3-17FFD3B025E0}"/>
              </a:ext>
            </a:extLst>
          </p:cNvPr>
          <p:cNvGrpSpPr/>
          <p:nvPr/>
        </p:nvGrpSpPr>
        <p:grpSpPr>
          <a:xfrm>
            <a:off x="3520616" y="5010024"/>
            <a:ext cx="5392518" cy="1134903"/>
            <a:chOff x="2981111" y="4843202"/>
            <a:chExt cx="5392518" cy="1134903"/>
          </a:xfrm>
        </p:grpSpPr>
        <p:grpSp>
          <p:nvGrpSpPr>
            <p:cNvPr id="232" name="그룹 3"/>
            <p:cNvGrpSpPr/>
            <p:nvPr/>
          </p:nvGrpSpPr>
          <p:grpSpPr>
            <a:xfrm>
              <a:off x="3036550" y="4843202"/>
              <a:ext cx="5337079" cy="1134903"/>
              <a:chOff x="4445250" y="5144267"/>
              <a:chExt cx="3709875" cy="1134903"/>
            </a:xfrm>
          </p:grpSpPr>
          <p:sp>
            <p:nvSpPr>
              <p:cNvPr id="233" name="TextBox 20"/>
              <p:cNvSpPr txBox="1"/>
              <p:nvPr/>
            </p:nvSpPr>
            <p:spPr>
              <a:xfrm>
                <a:off x="4445250" y="5581094"/>
                <a:ext cx="3709875" cy="6980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>
                  <a:lnSpc>
                    <a:spcPts val="2500"/>
                  </a:lnSpc>
                  <a:defRPr/>
                </a:pPr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/>
                    <a:ea typeface="맑은 고딕"/>
                    <a:cs typeface="Arial"/>
                  </a:rPr>
                  <a:t>주요 수요계층인 체육동호회에게 맞춤형 체육시설 소개</a:t>
                </a:r>
              </a:p>
              <a:p>
                <a:pPr lvl="0" algn="ctr">
                  <a:lnSpc>
                    <a:spcPts val="2500"/>
                  </a:lnSpc>
                  <a:defRPr/>
                </a:pPr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/>
                    <a:ea typeface="맑은 고딕"/>
                    <a:cs typeface="Arial"/>
                  </a:rPr>
                  <a:t>코로나 팬데믹 종결로 인한 체육동호회 모임 증가 </a:t>
                </a:r>
              </a:p>
            </p:txBody>
          </p:sp>
          <p:sp>
            <p:nvSpPr>
              <p:cNvPr id="234" name="TextBox 21"/>
              <p:cNvSpPr txBox="1"/>
              <p:nvPr/>
            </p:nvSpPr>
            <p:spPr>
              <a:xfrm>
                <a:off x="4636424" y="5144267"/>
                <a:ext cx="290819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>
                  <a:defRPr/>
                </a:pPr>
                <a:r>
                  <a:rPr lang="ko-KR" altLang="en-US" b="1" dirty="0">
                    <a:solidFill>
                      <a:schemeClr val="accent3"/>
                    </a:solidFill>
                    <a:latin typeface="맑은 고딕"/>
                    <a:ea typeface="맑은 고딕"/>
                  </a:rPr>
                  <a:t>체육동호회 모임 활성화</a:t>
                </a:r>
              </a:p>
            </p:txBody>
          </p:sp>
        </p:grp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C2EB1161-562A-4452-90C6-8338BB8E4C5C}"/>
                </a:ext>
              </a:extLst>
            </p:cNvPr>
            <p:cNvCxnSpPr>
              <a:cxnSpLocks/>
            </p:cNvCxnSpPr>
            <p:nvPr/>
          </p:nvCxnSpPr>
          <p:spPr>
            <a:xfrm>
              <a:off x="2981111" y="5210593"/>
              <a:ext cx="5293133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4E7998A-C891-4837-B7A6-58E7755C71C9}"/>
              </a:ext>
            </a:extLst>
          </p:cNvPr>
          <p:cNvGrpSpPr/>
          <p:nvPr/>
        </p:nvGrpSpPr>
        <p:grpSpPr>
          <a:xfrm>
            <a:off x="6885743" y="1496572"/>
            <a:ext cx="4909948" cy="1136439"/>
            <a:chOff x="7009996" y="1619552"/>
            <a:chExt cx="4909948" cy="1136439"/>
          </a:xfrm>
        </p:grpSpPr>
        <p:grpSp>
          <p:nvGrpSpPr>
            <p:cNvPr id="224" name="그룹 6"/>
            <p:cNvGrpSpPr/>
            <p:nvPr/>
          </p:nvGrpSpPr>
          <p:grpSpPr>
            <a:xfrm>
              <a:off x="7009996" y="1619552"/>
              <a:ext cx="4909948" cy="1136439"/>
              <a:chOff x="7653346" y="2159174"/>
              <a:chExt cx="3712015" cy="1136439"/>
            </a:xfrm>
          </p:grpSpPr>
          <p:sp>
            <p:nvSpPr>
              <p:cNvPr id="225" name="TextBox 12"/>
              <p:cNvSpPr txBox="1"/>
              <p:nvPr/>
            </p:nvSpPr>
            <p:spPr>
              <a:xfrm>
                <a:off x="7658849" y="2597537"/>
                <a:ext cx="3701012" cy="69807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 lvl="0" algn="r">
                  <a:lnSpc>
                    <a:spcPts val="2500"/>
                  </a:lnSpc>
                  <a:defRPr/>
                </a:pPr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/>
                    <a:ea typeface="맑은 고딕"/>
                  </a:rPr>
                  <a:t>실외활동이 필요한 어린이 및 청소년 이용률 증가</a:t>
                </a:r>
              </a:p>
              <a:p>
                <a:pPr lvl="0" algn="r">
                  <a:lnSpc>
                    <a:spcPts val="2500"/>
                  </a:lnSpc>
                  <a:defRPr/>
                </a:pPr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/>
                    <a:ea typeface="맑은 고딕"/>
                  </a:rPr>
                  <a:t>체육시설과 체육교육의 연계 활용</a:t>
                </a:r>
              </a:p>
            </p:txBody>
          </p:sp>
          <p:sp>
            <p:nvSpPr>
              <p:cNvPr id="226" name="TextBox 13"/>
              <p:cNvSpPr txBox="1"/>
              <p:nvPr/>
            </p:nvSpPr>
            <p:spPr>
              <a:xfrm>
                <a:off x="7653346" y="2159174"/>
                <a:ext cx="371201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r">
                  <a:defRPr/>
                </a:pPr>
                <a:r>
                  <a:rPr lang="ko-KR" altLang="en-US" b="1" dirty="0">
                    <a:solidFill>
                      <a:schemeClr val="accent4"/>
                    </a:solidFill>
                    <a:latin typeface="맑은 고딕"/>
                    <a:ea typeface="맑은 고딕"/>
                  </a:rPr>
                  <a:t>어린이 및 청소년 실외활동 증가</a:t>
                </a:r>
                <a:r>
                  <a:rPr lang="en-US" altLang="ko-KR" b="1" dirty="0">
                    <a:solidFill>
                      <a:schemeClr val="accent4"/>
                    </a:solidFill>
                    <a:latin typeface="맑은 고딕"/>
                    <a:ea typeface="맑은 고딕"/>
                  </a:rPr>
                  <a:t> </a:t>
                </a:r>
              </a:p>
            </p:txBody>
          </p:sp>
        </p:grp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79006003-BEEB-456C-9928-F6C3A63E4AD7}"/>
                </a:ext>
              </a:extLst>
            </p:cNvPr>
            <p:cNvCxnSpPr>
              <a:cxnSpLocks/>
            </p:cNvCxnSpPr>
            <p:nvPr/>
          </p:nvCxnSpPr>
          <p:spPr>
            <a:xfrm>
              <a:off x="7245927" y="2021827"/>
              <a:ext cx="4666742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텍스트 개체 틀 67">
            <a:extLst>
              <a:ext uri="{FF2B5EF4-FFF2-40B4-BE49-F238E27FC236}">
                <a16:creationId xmlns:a16="http://schemas.microsoft.com/office/drawing/2014/main" id="{98DE7C71-7581-45D8-9712-8E2922C49CB3}"/>
              </a:ext>
            </a:extLst>
          </p:cNvPr>
          <p:cNvSpPr txBox="1">
            <a:spLocks/>
          </p:cNvSpPr>
          <p:nvPr/>
        </p:nvSpPr>
        <p:spPr>
          <a:xfrm>
            <a:off x="568632" y="160749"/>
            <a:ext cx="4595039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서비스 활용 방안 및 기대 효과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DF29D22-6F43-449F-A2C4-49C16C6214BC}"/>
              </a:ext>
            </a:extLst>
          </p:cNvPr>
          <p:cNvGrpSpPr/>
          <p:nvPr/>
        </p:nvGrpSpPr>
        <p:grpSpPr>
          <a:xfrm flipH="1">
            <a:off x="3234187" y="2263781"/>
            <a:ext cx="5706047" cy="3146452"/>
            <a:chOff x="-3696255" y="-2778619"/>
            <a:chExt cx="15166108" cy="7741698"/>
          </a:xfrm>
        </p:grpSpPr>
        <p:sp>
          <p:nvSpPr>
            <p:cNvPr id="3" name="Graphic 1">
              <a:extLst>
                <a:ext uri="{FF2B5EF4-FFF2-40B4-BE49-F238E27FC236}">
                  <a16:creationId xmlns:a16="http://schemas.microsoft.com/office/drawing/2014/main" id="{896AF26F-78AA-4C08-B8F9-537C15666151}"/>
                </a:ext>
              </a:extLst>
            </p:cNvPr>
            <p:cNvSpPr/>
            <p:nvPr/>
          </p:nvSpPr>
          <p:spPr>
            <a:xfrm>
              <a:off x="957401" y="-2490628"/>
              <a:ext cx="5080589" cy="7114809"/>
            </a:xfrm>
            <a:custGeom>
              <a:avLst/>
              <a:gdLst>
                <a:gd name="connsiteX0" fmla="*/ 165148 w 4876800"/>
                <a:gd name="connsiteY0" fmla="*/ 6144578 h 6829425"/>
                <a:gd name="connsiteX1" fmla="*/ 270875 w 4876800"/>
                <a:gd name="connsiteY1" fmla="*/ 6081713 h 6829425"/>
                <a:gd name="connsiteX2" fmla="*/ 367078 w 4876800"/>
                <a:gd name="connsiteY2" fmla="*/ 6114098 h 6829425"/>
                <a:gd name="connsiteX3" fmla="*/ 562341 w 4876800"/>
                <a:gd name="connsiteY3" fmla="*/ 6159818 h 6829425"/>
                <a:gd name="connsiteX4" fmla="*/ 830945 w 4876800"/>
                <a:gd name="connsiteY4" fmla="*/ 6143625 h 6829425"/>
                <a:gd name="connsiteX5" fmla="*/ 864283 w 4876800"/>
                <a:gd name="connsiteY5" fmla="*/ 6137910 h 6829425"/>
                <a:gd name="connsiteX6" fmla="*/ 925243 w 4876800"/>
                <a:gd name="connsiteY6" fmla="*/ 6078855 h 6829425"/>
                <a:gd name="connsiteX7" fmla="*/ 961438 w 4876800"/>
                <a:gd name="connsiteY7" fmla="*/ 5929313 h 6829425"/>
                <a:gd name="connsiteX8" fmla="*/ 1013826 w 4876800"/>
                <a:gd name="connsiteY8" fmla="*/ 5662613 h 6829425"/>
                <a:gd name="connsiteX9" fmla="*/ 1094788 w 4876800"/>
                <a:gd name="connsiteY9" fmla="*/ 5106353 h 6829425"/>
                <a:gd name="connsiteX10" fmla="*/ 1086216 w 4876800"/>
                <a:gd name="connsiteY10" fmla="*/ 4885373 h 6829425"/>
                <a:gd name="connsiteX11" fmla="*/ 1105266 w 4876800"/>
                <a:gd name="connsiteY11" fmla="*/ 4601528 h 6829425"/>
                <a:gd name="connsiteX12" fmla="*/ 1197658 w 4876800"/>
                <a:gd name="connsiteY12" fmla="*/ 4349115 h 6829425"/>
                <a:gd name="connsiteX13" fmla="*/ 1314815 w 4876800"/>
                <a:gd name="connsiteY13" fmla="*/ 3890963 h 6829425"/>
                <a:gd name="connsiteX14" fmla="*/ 1484360 w 4876800"/>
                <a:gd name="connsiteY14" fmla="*/ 3458528 h 6829425"/>
                <a:gd name="connsiteX15" fmla="*/ 1520556 w 4876800"/>
                <a:gd name="connsiteY15" fmla="*/ 3383280 h 6829425"/>
                <a:gd name="connsiteX16" fmla="*/ 1525318 w 4876800"/>
                <a:gd name="connsiteY16" fmla="*/ 3293745 h 6829425"/>
                <a:gd name="connsiteX17" fmla="*/ 1455785 w 4876800"/>
                <a:gd name="connsiteY17" fmla="*/ 3166110 h 6829425"/>
                <a:gd name="connsiteX18" fmla="*/ 1307196 w 4876800"/>
                <a:gd name="connsiteY18" fmla="*/ 2843213 h 6829425"/>
                <a:gd name="connsiteX19" fmla="*/ 1248140 w 4876800"/>
                <a:gd name="connsiteY19" fmla="*/ 2627948 h 6829425"/>
                <a:gd name="connsiteX20" fmla="*/ 1079548 w 4876800"/>
                <a:gd name="connsiteY20" fmla="*/ 2206943 h 6829425"/>
                <a:gd name="connsiteX21" fmla="*/ 1058593 w 4876800"/>
                <a:gd name="connsiteY21" fmla="*/ 2174558 h 6829425"/>
                <a:gd name="connsiteX22" fmla="*/ 1010968 w 4876800"/>
                <a:gd name="connsiteY22" fmla="*/ 2185035 h 6829425"/>
                <a:gd name="connsiteX23" fmla="*/ 1000491 w 4876800"/>
                <a:gd name="connsiteY23" fmla="*/ 2236470 h 6829425"/>
                <a:gd name="connsiteX24" fmla="*/ 928101 w 4876800"/>
                <a:gd name="connsiteY24" fmla="*/ 2463165 h 6829425"/>
                <a:gd name="connsiteX25" fmla="*/ 787130 w 4876800"/>
                <a:gd name="connsiteY25" fmla="*/ 2567940 h 6829425"/>
                <a:gd name="connsiteX26" fmla="*/ 699501 w 4876800"/>
                <a:gd name="connsiteY26" fmla="*/ 2554605 h 6829425"/>
                <a:gd name="connsiteX27" fmla="*/ 591868 w 4876800"/>
                <a:gd name="connsiteY27" fmla="*/ 2489835 h 6829425"/>
                <a:gd name="connsiteX28" fmla="*/ 478520 w 4876800"/>
                <a:gd name="connsiteY28" fmla="*/ 2394585 h 6829425"/>
                <a:gd name="connsiteX29" fmla="*/ 228013 w 4876800"/>
                <a:gd name="connsiteY29" fmla="*/ 2178368 h 6829425"/>
                <a:gd name="connsiteX30" fmla="*/ 33703 w 4876800"/>
                <a:gd name="connsiteY30" fmla="*/ 2005013 h 6829425"/>
                <a:gd name="connsiteX31" fmla="*/ 35608 w 4876800"/>
                <a:gd name="connsiteY31" fmla="*/ 1847850 h 6829425"/>
                <a:gd name="connsiteX32" fmla="*/ 244205 w 4876800"/>
                <a:gd name="connsiteY32" fmla="*/ 1762125 h 6829425"/>
                <a:gd name="connsiteX33" fmla="*/ 314690 w 4876800"/>
                <a:gd name="connsiteY33" fmla="*/ 1846898 h 6829425"/>
                <a:gd name="connsiteX34" fmla="*/ 323263 w 4876800"/>
                <a:gd name="connsiteY34" fmla="*/ 1992630 h 6829425"/>
                <a:gd name="connsiteX35" fmla="*/ 387080 w 4876800"/>
                <a:gd name="connsiteY35" fmla="*/ 2086928 h 6829425"/>
                <a:gd name="connsiteX36" fmla="*/ 438515 w 4876800"/>
                <a:gd name="connsiteY36" fmla="*/ 2113598 h 6829425"/>
                <a:gd name="connsiteX37" fmla="*/ 561388 w 4876800"/>
                <a:gd name="connsiteY37" fmla="*/ 2176463 h 6829425"/>
                <a:gd name="connsiteX38" fmla="*/ 628063 w 4876800"/>
                <a:gd name="connsiteY38" fmla="*/ 2203133 h 6829425"/>
                <a:gd name="connsiteX39" fmla="*/ 691880 w 4876800"/>
                <a:gd name="connsiteY39" fmla="*/ 2160270 h 6829425"/>
                <a:gd name="connsiteX40" fmla="*/ 700453 w 4876800"/>
                <a:gd name="connsiteY40" fmla="*/ 2125028 h 6829425"/>
                <a:gd name="connsiteX41" fmla="*/ 788083 w 4876800"/>
                <a:gd name="connsiteY41" fmla="*/ 1627823 h 6829425"/>
                <a:gd name="connsiteX42" fmla="*/ 990966 w 4876800"/>
                <a:gd name="connsiteY42" fmla="*/ 1305878 h 6829425"/>
                <a:gd name="connsiteX43" fmla="*/ 1041448 w 4876800"/>
                <a:gd name="connsiteY43" fmla="*/ 1268730 h 6829425"/>
                <a:gd name="connsiteX44" fmla="*/ 1065260 w 4876800"/>
                <a:gd name="connsiteY44" fmla="*/ 1241108 h 6829425"/>
                <a:gd name="connsiteX45" fmla="*/ 1070023 w 4876800"/>
                <a:gd name="connsiteY45" fmla="*/ 1219200 h 6829425"/>
                <a:gd name="connsiteX46" fmla="*/ 1010968 w 4876800"/>
                <a:gd name="connsiteY46" fmla="*/ 1073468 h 6829425"/>
                <a:gd name="connsiteX47" fmla="*/ 931910 w 4876800"/>
                <a:gd name="connsiteY47" fmla="*/ 1022033 h 6829425"/>
                <a:gd name="connsiteX48" fmla="*/ 822373 w 4876800"/>
                <a:gd name="connsiteY48" fmla="*/ 1028700 h 6829425"/>
                <a:gd name="connsiteX49" fmla="*/ 740458 w 4876800"/>
                <a:gd name="connsiteY49" fmla="*/ 975360 h 6829425"/>
                <a:gd name="connsiteX50" fmla="*/ 705216 w 4876800"/>
                <a:gd name="connsiteY50" fmla="*/ 871538 h 6829425"/>
                <a:gd name="connsiteX51" fmla="*/ 684260 w 4876800"/>
                <a:gd name="connsiteY51" fmla="*/ 817245 h 6829425"/>
                <a:gd name="connsiteX52" fmla="*/ 636635 w 4876800"/>
                <a:gd name="connsiteY52" fmla="*/ 766763 h 6829425"/>
                <a:gd name="connsiteX53" fmla="*/ 607108 w 4876800"/>
                <a:gd name="connsiteY53" fmla="*/ 715328 h 6829425"/>
                <a:gd name="connsiteX54" fmla="*/ 618538 w 4876800"/>
                <a:gd name="connsiteY54" fmla="*/ 685800 h 6829425"/>
                <a:gd name="connsiteX55" fmla="*/ 621395 w 4876800"/>
                <a:gd name="connsiteY55" fmla="*/ 518160 h 6829425"/>
                <a:gd name="connsiteX56" fmla="*/ 616633 w 4876800"/>
                <a:gd name="connsiteY56" fmla="*/ 400050 h 6829425"/>
                <a:gd name="connsiteX57" fmla="*/ 664258 w 4876800"/>
                <a:gd name="connsiteY57" fmla="*/ 212408 h 6829425"/>
                <a:gd name="connsiteX58" fmla="*/ 699501 w 4876800"/>
                <a:gd name="connsiteY58" fmla="*/ 155258 h 6829425"/>
                <a:gd name="connsiteX59" fmla="*/ 831898 w 4876800"/>
                <a:gd name="connsiteY59" fmla="*/ 71438 h 6829425"/>
                <a:gd name="connsiteX60" fmla="*/ 900478 w 4876800"/>
                <a:gd name="connsiteY60" fmla="*/ 40958 h 6829425"/>
                <a:gd name="connsiteX61" fmla="*/ 1095741 w 4876800"/>
                <a:gd name="connsiteY61" fmla="*/ 0 h 6829425"/>
                <a:gd name="connsiteX62" fmla="*/ 1111933 w 4876800"/>
                <a:gd name="connsiteY62" fmla="*/ 4763 h 6829425"/>
                <a:gd name="connsiteX63" fmla="*/ 1355773 w 4876800"/>
                <a:gd name="connsiteY63" fmla="*/ 91440 h 6829425"/>
                <a:gd name="connsiteX64" fmla="*/ 1415781 w 4876800"/>
                <a:gd name="connsiteY64" fmla="*/ 111443 h 6829425"/>
                <a:gd name="connsiteX65" fmla="*/ 1653906 w 4876800"/>
                <a:gd name="connsiteY65" fmla="*/ 224790 h 6829425"/>
                <a:gd name="connsiteX66" fmla="*/ 1752013 w 4876800"/>
                <a:gd name="connsiteY66" fmla="*/ 351473 h 6829425"/>
                <a:gd name="connsiteX67" fmla="*/ 1940608 w 4876800"/>
                <a:gd name="connsiteY67" fmla="*/ 470535 h 6829425"/>
                <a:gd name="connsiteX68" fmla="*/ 1972993 w 4876800"/>
                <a:gd name="connsiteY68" fmla="*/ 481965 h 6829425"/>
                <a:gd name="connsiteX69" fmla="*/ 2053003 w 4876800"/>
                <a:gd name="connsiteY69" fmla="*/ 581978 h 6829425"/>
                <a:gd name="connsiteX70" fmla="*/ 2076815 w 4876800"/>
                <a:gd name="connsiteY70" fmla="*/ 695325 h 6829425"/>
                <a:gd name="connsiteX71" fmla="*/ 2174923 w 4876800"/>
                <a:gd name="connsiteY71" fmla="*/ 818198 h 6829425"/>
                <a:gd name="connsiteX72" fmla="*/ 2203498 w 4876800"/>
                <a:gd name="connsiteY72" fmla="*/ 838200 h 6829425"/>
                <a:gd name="connsiteX73" fmla="*/ 2107296 w 4876800"/>
                <a:gd name="connsiteY73" fmla="*/ 815340 h 6829425"/>
                <a:gd name="connsiteX74" fmla="*/ 2071101 w 4876800"/>
                <a:gd name="connsiteY74" fmla="*/ 841058 h 6829425"/>
                <a:gd name="connsiteX75" fmla="*/ 2074910 w 4876800"/>
                <a:gd name="connsiteY75" fmla="*/ 880110 h 6829425"/>
                <a:gd name="connsiteX76" fmla="*/ 2071101 w 4876800"/>
                <a:gd name="connsiteY76" fmla="*/ 899160 h 6829425"/>
                <a:gd name="connsiteX77" fmla="*/ 2050146 w 4876800"/>
                <a:gd name="connsiteY77" fmla="*/ 896303 h 6829425"/>
                <a:gd name="connsiteX78" fmla="*/ 2009188 w 4876800"/>
                <a:gd name="connsiteY78" fmla="*/ 850583 h 6829425"/>
                <a:gd name="connsiteX79" fmla="*/ 1953943 w 4876800"/>
                <a:gd name="connsiteY79" fmla="*/ 800100 h 6829425"/>
                <a:gd name="connsiteX80" fmla="*/ 1813926 w 4876800"/>
                <a:gd name="connsiteY80" fmla="*/ 708660 h 6829425"/>
                <a:gd name="connsiteX81" fmla="*/ 1788208 w 4876800"/>
                <a:gd name="connsiteY81" fmla="*/ 690563 h 6829425"/>
                <a:gd name="connsiteX82" fmla="*/ 1785351 w 4876800"/>
                <a:gd name="connsiteY82" fmla="*/ 720090 h 6829425"/>
                <a:gd name="connsiteX83" fmla="*/ 1787256 w 4876800"/>
                <a:gd name="connsiteY83" fmla="*/ 735330 h 6829425"/>
                <a:gd name="connsiteX84" fmla="*/ 1779635 w 4876800"/>
                <a:gd name="connsiteY84" fmla="*/ 762000 h 6829425"/>
                <a:gd name="connsiteX85" fmla="*/ 1757728 w 4876800"/>
                <a:gd name="connsiteY85" fmla="*/ 742950 h 6829425"/>
                <a:gd name="connsiteX86" fmla="*/ 1735821 w 4876800"/>
                <a:gd name="connsiteY86" fmla="*/ 669608 h 6829425"/>
                <a:gd name="connsiteX87" fmla="*/ 1702483 w 4876800"/>
                <a:gd name="connsiteY87" fmla="*/ 627698 h 6829425"/>
                <a:gd name="connsiteX88" fmla="*/ 1680576 w 4876800"/>
                <a:gd name="connsiteY88" fmla="*/ 626745 h 6829425"/>
                <a:gd name="connsiteX89" fmla="*/ 1678671 w 4876800"/>
                <a:gd name="connsiteY89" fmla="*/ 645795 h 6829425"/>
                <a:gd name="connsiteX90" fmla="*/ 1720581 w 4876800"/>
                <a:gd name="connsiteY90" fmla="*/ 738188 h 6829425"/>
                <a:gd name="connsiteX91" fmla="*/ 1742488 w 4876800"/>
                <a:gd name="connsiteY91" fmla="*/ 783908 h 6829425"/>
                <a:gd name="connsiteX92" fmla="*/ 1699626 w 4876800"/>
                <a:gd name="connsiteY92" fmla="*/ 753428 h 6829425"/>
                <a:gd name="connsiteX93" fmla="*/ 1564371 w 4876800"/>
                <a:gd name="connsiteY93" fmla="*/ 606743 h 6829425"/>
                <a:gd name="connsiteX94" fmla="*/ 1544368 w 4876800"/>
                <a:gd name="connsiteY94" fmla="*/ 574358 h 6829425"/>
                <a:gd name="connsiteX95" fmla="*/ 1539606 w 4876800"/>
                <a:gd name="connsiteY95" fmla="*/ 487680 h 6829425"/>
                <a:gd name="connsiteX96" fmla="*/ 1518651 w 4876800"/>
                <a:gd name="connsiteY96" fmla="*/ 442913 h 6829425"/>
                <a:gd name="connsiteX97" fmla="*/ 1510078 w 4876800"/>
                <a:gd name="connsiteY97" fmla="*/ 424815 h 6829425"/>
                <a:gd name="connsiteX98" fmla="*/ 1498648 w 4876800"/>
                <a:gd name="connsiteY98" fmla="*/ 399098 h 6829425"/>
                <a:gd name="connsiteX99" fmla="*/ 1494838 w 4876800"/>
                <a:gd name="connsiteY99" fmla="*/ 433388 h 6829425"/>
                <a:gd name="connsiteX100" fmla="*/ 1500553 w 4876800"/>
                <a:gd name="connsiteY100" fmla="*/ 517208 h 6829425"/>
                <a:gd name="connsiteX101" fmla="*/ 1425306 w 4876800"/>
                <a:gd name="connsiteY101" fmla="*/ 709613 h 6829425"/>
                <a:gd name="connsiteX102" fmla="*/ 1391015 w 4876800"/>
                <a:gd name="connsiteY102" fmla="*/ 808673 h 6829425"/>
                <a:gd name="connsiteX103" fmla="*/ 1398635 w 4876800"/>
                <a:gd name="connsiteY103" fmla="*/ 850583 h 6829425"/>
                <a:gd name="connsiteX104" fmla="*/ 1527223 w 4876800"/>
                <a:gd name="connsiteY104" fmla="*/ 965835 h 6829425"/>
                <a:gd name="connsiteX105" fmla="*/ 1606281 w 4876800"/>
                <a:gd name="connsiteY105" fmla="*/ 970598 h 6829425"/>
                <a:gd name="connsiteX106" fmla="*/ 2182543 w 4876800"/>
                <a:gd name="connsiteY106" fmla="*/ 1117283 h 6829425"/>
                <a:gd name="connsiteX107" fmla="*/ 2498773 w 4876800"/>
                <a:gd name="connsiteY107" fmla="*/ 1248728 h 6829425"/>
                <a:gd name="connsiteX108" fmla="*/ 2772141 w 4876800"/>
                <a:gd name="connsiteY108" fmla="*/ 1364933 h 6829425"/>
                <a:gd name="connsiteX109" fmla="*/ 2827386 w 4876800"/>
                <a:gd name="connsiteY109" fmla="*/ 1423035 h 6829425"/>
                <a:gd name="connsiteX110" fmla="*/ 2827386 w 4876800"/>
                <a:gd name="connsiteY110" fmla="*/ 1688783 h 6829425"/>
                <a:gd name="connsiteX111" fmla="*/ 2738803 w 4876800"/>
                <a:gd name="connsiteY111" fmla="*/ 1844040 h 6829425"/>
                <a:gd name="connsiteX112" fmla="*/ 2536873 w 4876800"/>
                <a:gd name="connsiteY112" fmla="*/ 2110740 h 6829425"/>
                <a:gd name="connsiteX113" fmla="*/ 2417811 w 4876800"/>
                <a:gd name="connsiteY113" fmla="*/ 2307908 h 6829425"/>
                <a:gd name="connsiteX114" fmla="*/ 2389236 w 4876800"/>
                <a:gd name="connsiteY114" fmla="*/ 2398395 h 6829425"/>
                <a:gd name="connsiteX115" fmla="*/ 2323513 w 4876800"/>
                <a:gd name="connsiteY115" fmla="*/ 2522220 h 6829425"/>
                <a:gd name="connsiteX116" fmla="*/ 2257791 w 4876800"/>
                <a:gd name="connsiteY116" fmla="*/ 2604135 h 6829425"/>
                <a:gd name="connsiteX117" fmla="*/ 2225406 w 4876800"/>
                <a:gd name="connsiteY117" fmla="*/ 2628900 h 6829425"/>
                <a:gd name="connsiteX118" fmla="*/ 2213976 w 4876800"/>
                <a:gd name="connsiteY118" fmla="*/ 2670810 h 6829425"/>
                <a:gd name="connsiteX119" fmla="*/ 2301606 w 4876800"/>
                <a:gd name="connsiteY119" fmla="*/ 2771775 h 6829425"/>
                <a:gd name="connsiteX120" fmla="*/ 2485438 w 4876800"/>
                <a:gd name="connsiteY120" fmla="*/ 3157538 h 6829425"/>
                <a:gd name="connsiteX121" fmla="*/ 2486391 w 4876800"/>
                <a:gd name="connsiteY121" fmla="*/ 3317558 h 6829425"/>
                <a:gd name="connsiteX122" fmla="*/ 2525443 w 4876800"/>
                <a:gd name="connsiteY122" fmla="*/ 3439478 h 6829425"/>
                <a:gd name="connsiteX123" fmla="*/ 2712133 w 4876800"/>
                <a:gd name="connsiteY123" fmla="*/ 3675698 h 6829425"/>
                <a:gd name="connsiteX124" fmla="*/ 2975975 w 4876800"/>
                <a:gd name="connsiteY124" fmla="*/ 4150043 h 6829425"/>
                <a:gd name="connsiteX125" fmla="*/ 3136948 w 4876800"/>
                <a:gd name="connsiteY125" fmla="*/ 4232910 h 6829425"/>
                <a:gd name="connsiteX126" fmla="*/ 3573193 w 4876800"/>
                <a:gd name="connsiteY126" fmla="*/ 4235768 h 6829425"/>
                <a:gd name="connsiteX127" fmla="*/ 4041823 w 4876800"/>
                <a:gd name="connsiteY127" fmla="*/ 4465320 h 6829425"/>
                <a:gd name="connsiteX128" fmla="*/ 4347576 w 4876800"/>
                <a:gd name="connsiteY128" fmla="*/ 4613910 h 6829425"/>
                <a:gd name="connsiteX129" fmla="*/ 4411393 w 4876800"/>
                <a:gd name="connsiteY129" fmla="*/ 4622483 h 6829425"/>
                <a:gd name="connsiteX130" fmla="*/ 4675236 w 4876800"/>
                <a:gd name="connsiteY130" fmla="*/ 4519613 h 6829425"/>
                <a:gd name="connsiteX131" fmla="*/ 4783821 w 4876800"/>
                <a:gd name="connsiteY131" fmla="*/ 4551998 h 6829425"/>
                <a:gd name="connsiteX132" fmla="*/ 4856211 w 4876800"/>
                <a:gd name="connsiteY132" fmla="*/ 4826318 h 6829425"/>
                <a:gd name="connsiteX133" fmla="*/ 4845733 w 4876800"/>
                <a:gd name="connsiteY133" fmla="*/ 4932045 h 6829425"/>
                <a:gd name="connsiteX134" fmla="*/ 4846686 w 4876800"/>
                <a:gd name="connsiteY134" fmla="*/ 5118735 h 6829425"/>
                <a:gd name="connsiteX135" fmla="*/ 4878118 w 4876800"/>
                <a:gd name="connsiteY135" fmla="*/ 5434013 h 6829425"/>
                <a:gd name="connsiteX136" fmla="*/ 4874308 w 4876800"/>
                <a:gd name="connsiteY136" fmla="*/ 5479733 h 6829425"/>
                <a:gd name="connsiteX137" fmla="*/ 4821921 w 4876800"/>
                <a:gd name="connsiteY137" fmla="*/ 5617845 h 6829425"/>
                <a:gd name="connsiteX138" fmla="*/ 4800966 w 4876800"/>
                <a:gd name="connsiteY138" fmla="*/ 5643563 h 6829425"/>
                <a:gd name="connsiteX139" fmla="*/ 4745721 w 4876800"/>
                <a:gd name="connsiteY139" fmla="*/ 5703570 h 6829425"/>
                <a:gd name="connsiteX140" fmla="*/ 4650471 w 4876800"/>
                <a:gd name="connsiteY140" fmla="*/ 5697855 h 6829425"/>
                <a:gd name="connsiteX141" fmla="*/ 4579986 w 4876800"/>
                <a:gd name="connsiteY141" fmla="*/ 5517833 h 6829425"/>
                <a:gd name="connsiteX142" fmla="*/ 4568556 w 4876800"/>
                <a:gd name="connsiteY142" fmla="*/ 5431155 h 6829425"/>
                <a:gd name="connsiteX143" fmla="*/ 4393296 w 4876800"/>
                <a:gd name="connsiteY143" fmla="*/ 5062538 h 6829425"/>
                <a:gd name="connsiteX144" fmla="*/ 4359006 w 4876800"/>
                <a:gd name="connsiteY144" fmla="*/ 5033963 h 6829425"/>
                <a:gd name="connsiteX145" fmla="*/ 4285663 w 4876800"/>
                <a:gd name="connsiteY145" fmla="*/ 4965383 h 6829425"/>
                <a:gd name="connsiteX146" fmla="*/ 4237086 w 4876800"/>
                <a:gd name="connsiteY146" fmla="*/ 4905375 h 6829425"/>
                <a:gd name="connsiteX147" fmla="*/ 3821796 w 4876800"/>
                <a:gd name="connsiteY147" fmla="*/ 4774883 h 6829425"/>
                <a:gd name="connsiteX148" fmla="*/ 3032173 w 4876800"/>
                <a:gd name="connsiteY148" fmla="*/ 4681538 h 6829425"/>
                <a:gd name="connsiteX149" fmla="*/ 2734993 w 4876800"/>
                <a:gd name="connsiteY149" fmla="*/ 4590098 h 6829425"/>
                <a:gd name="connsiteX150" fmla="*/ 2610216 w 4876800"/>
                <a:gd name="connsiteY150" fmla="*/ 4450080 h 6829425"/>
                <a:gd name="connsiteX151" fmla="*/ 2464483 w 4876800"/>
                <a:gd name="connsiteY151" fmla="*/ 4307205 h 6829425"/>
                <a:gd name="connsiteX152" fmla="*/ 2236836 w 4876800"/>
                <a:gd name="connsiteY152" fmla="*/ 4124325 h 6829425"/>
                <a:gd name="connsiteX153" fmla="*/ 2183496 w 4876800"/>
                <a:gd name="connsiteY153" fmla="*/ 4079558 h 6829425"/>
                <a:gd name="connsiteX154" fmla="*/ 2088246 w 4876800"/>
                <a:gd name="connsiteY154" fmla="*/ 3995738 h 6829425"/>
                <a:gd name="connsiteX155" fmla="*/ 2049193 w 4876800"/>
                <a:gd name="connsiteY155" fmla="*/ 3997643 h 6829425"/>
                <a:gd name="connsiteX156" fmla="*/ 1792971 w 4876800"/>
                <a:gd name="connsiteY156" fmla="*/ 4381500 h 6829425"/>
                <a:gd name="connsiteX157" fmla="*/ 1690101 w 4876800"/>
                <a:gd name="connsiteY157" fmla="*/ 4524375 h 6829425"/>
                <a:gd name="connsiteX158" fmla="*/ 1626283 w 4876800"/>
                <a:gd name="connsiteY158" fmla="*/ 4614863 h 6829425"/>
                <a:gd name="connsiteX159" fmla="*/ 1554846 w 4876800"/>
                <a:gd name="connsiteY159" fmla="*/ 4745355 h 6829425"/>
                <a:gd name="connsiteX160" fmla="*/ 1522460 w 4876800"/>
                <a:gd name="connsiteY160" fmla="*/ 4848225 h 6829425"/>
                <a:gd name="connsiteX161" fmla="*/ 1533890 w 4876800"/>
                <a:gd name="connsiteY161" fmla="*/ 5079683 h 6829425"/>
                <a:gd name="connsiteX162" fmla="*/ 1476740 w 4876800"/>
                <a:gd name="connsiteY162" fmla="*/ 5594033 h 6829425"/>
                <a:gd name="connsiteX163" fmla="*/ 1349106 w 4876800"/>
                <a:gd name="connsiteY163" fmla="*/ 5882640 h 6829425"/>
                <a:gd name="connsiteX164" fmla="*/ 1186228 w 4876800"/>
                <a:gd name="connsiteY164" fmla="*/ 6287453 h 6829425"/>
                <a:gd name="connsiteX165" fmla="*/ 1186228 w 4876800"/>
                <a:gd name="connsiteY165" fmla="*/ 6360795 h 6829425"/>
                <a:gd name="connsiteX166" fmla="*/ 1170988 w 4876800"/>
                <a:gd name="connsiteY166" fmla="*/ 6556058 h 6829425"/>
                <a:gd name="connsiteX167" fmla="*/ 1101456 w 4876800"/>
                <a:gd name="connsiteY167" fmla="*/ 6717030 h 6829425"/>
                <a:gd name="connsiteX168" fmla="*/ 1085263 w 4876800"/>
                <a:gd name="connsiteY168" fmla="*/ 6770370 h 6829425"/>
                <a:gd name="connsiteX169" fmla="*/ 989060 w 4876800"/>
                <a:gd name="connsiteY169" fmla="*/ 6834188 h 6829425"/>
                <a:gd name="connsiteX170" fmla="*/ 740458 w 4876800"/>
                <a:gd name="connsiteY170" fmla="*/ 6720840 h 6829425"/>
                <a:gd name="connsiteX171" fmla="*/ 721408 w 4876800"/>
                <a:gd name="connsiteY171" fmla="*/ 6697028 h 6829425"/>
                <a:gd name="connsiteX172" fmla="*/ 647113 w 4876800"/>
                <a:gd name="connsiteY172" fmla="*/ 6643688 h 6829425"/>
                <a:gd name="connsiteX173" fmla="*/ 510905 w 4876800"/>
                <a:gd name="connsiteY173" fmla="*/ 6598920 h 6829425"/>
                <a:gd name="connsiteX174" fmla="*/ 309928 w 4876800"/>
                <a:gd name="connsiteY174" fmla="*/ 6475095 h 6829425"/>
                <a:gd name="connsiteX175" fmla="*/ 168005 w 4876800"/>
                <a:gd name="connsiteY175" fmla="*/ 6278880 h 6829425"/>
                <a:gd name="connsiteX176" fmla="*/ 165148 w 4876800"/>
                <a:gd name="connsiteY176" fmla="*/ 6144578 h 6829425"/>
                <a:gd name="connsiteX177" fmla="*/ 165148 w 4876800"/>
                <a:gd name="connsiteY177" fmla="*/ 6144578 h 6829425"/>
                <a:gd name="connsiteX178" fmla="*/ 2017760 w 4876800"/>
                <a:gd name="connsiteY178" fmla="*/ 2294573 h 6829425"/>
                <a:gd name="connsiteX179" fmla="*/ 2042526 w 4876800"/>
                <a:gd name="connsiteY179" fmla="*/ 2286000 h 6829425"/>
                <a:gd name="connsiteX180" fmla="*/ 2173018 w 4876800"/>
                <a:gd name="connsiteY180" fmla="*/ 2225993 h 6829425"/>
                <a:gd name="connsiteX181" fmla="*/ 2262553 w 4876800"/>
                <a:gd name="connsiteY181" fmla="*/ 2148840 h 6829425"/>
                <a:gd name="connsiteX182" fmla="*/ 2338753 w 4876800"/>
                <a:gd name="connsiteY182" fmla="*/ 2002155 h 6829425"/>
                <a:gd name="connsiteX183" fmla="*/ 2481628 w 4876800"/>
                <a:gd name="connsiteY183" fmla="*/ 1633538 h 6829425"/>
                <a:gd name="connsiteX184" fmla="*/ 2402571 w 4876800"/>
                <a:gd name="connsiteY184" fmla="*/ 1537335 h 6829425"/>
                <a:gd name="connsiteX185" fmla="*/ 2022523 w 4876800"/>
                <a:gd name="connsiteY185" fmla="*/ 1492568 h 6829425"/>
                <a:gd name="connsiteX186" fmla="*/ 1953943 w 4876800"/>
                <a:gd name="connsiteY186" fmla="*/ 1571625 h 6829425"/>
                <a:gd name="connsiteX187" fmla="*/ 2028238 w 4876800"/>
                <a:gd name="connsiteY187" fmla="*/ 2148840 h 6829425"/>
                <a:gd name="connsiteX188" fmla="*/ 2015856 w 4876800"/>
                <a:gd name="connsiteY188" fmla="*/ 2268855 h 6829425"/>
                <a:gd name="connsiteX189" fmla="*/ 2017760 w 4876800"/>
                <a:gd name="connsiteY189" fmla="*/ 2294573 h 6829425"/>
                <a:gd name="connsiteX190" fmla="*/ 2017760 w 4876800"/>
                <a:gd name="connsiteY190" fmla="*/ 2294573 h 682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4876800" h="6829425">
                  <a:moveTo>
                    <a:pt x="165148" y="6144578"/>
                  </a:moveTo>
                  <a:cubicBezTo>
                    <a:pt x="181340" y="6090285"/>
                    <a:pt x="217535" y="6074093"/>
                    <a:pt x="270875" y="6081713"/>
                  </a:cubicBezTo>
                  <a:cubicBezTo>
                    <a:pt x="303260" y="6086475"/>
                    <a:pt x="334693" y="6104573"/>
                    <a:pt x="367078" y="6114098"/>
                  </a:cubicBezTo>
                  <a:cubicBezTo>
                    <a:pt x="431848" y="6133148"/>
                    <a:pt x="493760" y="6159818"/>
                    <a:pt x="562341" y="6159818"/>
                  </a:cubicBezTo>
                  <a:cubicBezTo>
                    <a:pt x="651876" y="6159818"/>
                    <a:pt x="741410" y="6145530"/>
                    <a:pt x="830945" y="6143625"/>
                  </a:cubicBezTo>
                  <a:cubicBezTo>
                    <a:pt x="842376" y="6143625"/>
                    <a:pt x="852853" y="6140768"/>
                    <a:pt x="864283" y="6137910"/>
                  </a:cubicBezTo>
                  <a:cubicBezTo>
                    <a:pt x="897620" y="6128385"/>
                    <a:pt x="917623" y="6113145"/>
                    <a:pt x="925243" y="6078855"/>
                  </a:cubicBezTo>
                  <a:cubicBezTo>
                    <a:pt x="935720" y="6028373"/>
                    <a:pt x="945245" y="5978843"/>
                    <a:pt x="961438" y="5929313"/>
                  </a:cubicBezTo>
                  <a:cubicBezTo>
                    <a:pt x="990013" y="5842635"/>
                    <a:pt x="1008110" y="5754053"/>
                    <a:pt x="1013826" y="5662613"/>
                  </a:cubicBezTo>
                  <a:cubicBezTo>
                    <a:pt x="1026208" y="5473065"/>
                    <a:pt x="1049068" y="5292090"/>
                    <a:pt x="1094788" y="5106353"/>
                  </a:cubicBezTo>
                  <a:cubicBezTo>
                    <a:pt x="1113838" y="5032058"/>
                    <a:pt x="1107171" y="4959668"/>
                    <a:pt x="1086216" y="4885373"/>
                  </a:cubicBezTo>
                  <a:cubicBezTo>
                    <a:pt x="1057641" y="4784408"/>
                    <a:pt x="1060498" y="4696778"/>
                    <a:pt x="1105266" y="4601528"/>
                  </a:cubicBezTo>
                  <a:cubicBezTo>
                    <a:pt x="1144318" y="4519613"/>
                    <a:pt x="1175751" y="4436745"/>
                    <a:pt x="1197658" y="4349115"/>
                  </a:cubicBezTo>
                  <a:cubicBezTo>
                    <a:pt x="1236710" y="4195763"/>
                    <a:pt x="1273858" y="4042410"/>
                    <a:pt x="1314815" y="3890963"/>
                  </a:cubicBezTo>
                  <a:cubicBezTo>
                    <a:pt x="1355773" y="3739515"/>
                    <a:pt x="1407208" y="3596640"/>
                    <a:pt x="1484360" y="3458528"/>
                  </a:cubicBezTo>
                  <a:cubicBezTo>
                    <a:pt x="1497696" y="3433763"/>
                    <a:pt x="1511983" y="3409950"/>
                    <a:pt x="1520556" y="3383280"/>
                  </a:cubicBezTo>
                  <a:cubicBezTo>
                    <a:pt x="1530081" y="3353753"/>
                    <a:pt x="1532938" y="3325178"/>
                    <a:pt x="1525318" y="3293745"/>
                  </a:cubicBezTo>
                  <a:cubicBezTo>
                    <a:pt x="1512935" y="3245168"/>
                    <a:pt x="1484360" y="3207068"/>
                    <a:pt x="1455785" y="3166110"/>
                  </a:cubicBezTo>
                  <a:cubicBezTo>
                    <a:pt x="1387206" y="3065145"/>
                    <a:pt x="1335771" y="2962275"/>
                    <a:pt x="1307196" y="2843213"/>
                  </a:cubicBezTo>
                  <a:cubicBezTo>
                    <a:pt x="1290051" y="2770823"/>
                    <a:pt x="1276715" y="2697480"/>
                    <a:pt x="1248140" y="2627948"/>
                  </a:cubicBezTo>
                  <a:cubicBezTo>
                    <a:pt x="1190038" y="2487930"/>
                    <a:pt x="1136698" y="2346960"/>
                    <a:pt x="1079548" y="2206943"/>
                  </a:cubicBezTo>
                  <a:cubicBezTo>
                    <a:pt x="1074785" y="2194560"/>
                    <a:pt x="1068118" y="2183130"/>
                    <a:pt x="1058593" y="2174558"/>
                  </a:cubicBezTo>
                  <a:cubicBezTo>
                    <a:pt x="1035733" y="2152650"/>
                    <a:pt x="1021445" y="2155508"/>
                    <a:pt x="1010968" y="2185035"/>
                  </a:cubicBezTo>
                  <a:cubicBezTo>
                    <a:pt x="1005253" y="2201228"/>
                    <a:pt x="1004301" y="2219325"/>
                    <a:pt x="1000491" y="2236470"/>
                  </a:cubicBezTo>
                  <a:cubicBezTo>
                    <a:pt x="984298" y="2314575"/>
                    <a:pt x="964295" y="2391728"/>
                    <a:pt x="928101" y="2463165"/>
                  </a:cubicBezTo>
                  <a:cubicBezTo>
                    <a:pt x="897620" y="2523173"/>
                    <a:pt x="849995" y="2551748"/>
                    <a:pt x="787130" y="2567940"/>
                  </a:cubicBezTo>
                  <a:cubicBezTo>
                    <a:pt x="755698" y="2576513"/>
                    <a:pt x="727123" y="2570798"/>
                    <a:pt x="699501" y="2554605"/>
                  </a:cubicBezTo>
                  <a:cubicBezTo>
                    <a:pt x="663305" y="2533650"/>
                    <a:pt x="628063" y="2510790"/>
                    <a:pt x="591868" y="2489835"/>
                  </a:cubicBezTo>
                  <a:cubicBezTo>
                    <a:pt x="547100" y="2465070"/>
                    <a:pt x="511858" y="2432685"/>
                    <a:pt x="478520" y="2394585"/>
                  </a:cubicBezTo>
                  <a:cubicBezTo>
                    <a:pt x="405178" y="2309813"/>
                    <a:pt x="317548" y="2242185"/>
                    <a:pt x="228013" y="2178368"/>
                  </a:cubicBezTo>
                  <a:cubicBezTo>
                    <a:pt x="155623" y="2126933"/>
                    <a:pt x="88948" y="2073593"/>
                    <a:pt x="33703" y="2005013"/>
                  </a:cubicBezTo>
                  <a:cubicBezTo>
                    <a:pt x="-9160" y="1950720"/>
                    <a:pt x="-13922" y="1900238"/>
                    <a:pt x="35608" y="1847850"/>
                  </a:cubicBezTo>
                  <a:cubicBezTo>
                    <a:pt x="92758" y="1786890"/>
                    <a:pt x="156575" y="1745933"/>
                    <a:pt x="244205" y="1762125"/>
                  </a:cubicBezTo>
                  <a:cubicBezTo>
                    <a:pt x="291830" y="1770698"/>
                    <a:pt x="319453" y="1797368"/>
                    <a:pt x="314690" y="1846898"/>
                  </a:cubicBezTo>
                  <a:cubicBezTo>
                    <a:pt x="309928" y="1896428"/>
                    <a:pt x="314690" y="1944053"/>
                    <a:pt x="323263" y="1992630"/>
                  </a:cubicBezTo>
                  <a:cubicBezTo>
                    <a:pt x="330883" y="2035493"/>
                    <a:pt x="353743" y="2062163"/>
                    <a:pt x="387080" y="2086928"/>
                  </a:cubicBezTo>
                  <a:cubicBezTo>
                    <a:pt x="403273" y="2098358"/>
                    <a:pt x="420418" y="2105978"/>
                    <a:pt x="438515" y="2113598"/>
                  </a:cubicBezTo>
                  <a:cubicBezTo>
                    <a:pt x="481378" y="2131695"/>
                    <a:pt x="522335" y="2151698"/>
                    <a:pt x="561388" y="2176463"/>
                  </a:cubicBezTo>
                  <a:cubicBezTo>
                    <a:pt x="582343" y="2189798"/>
                    <a:pt x="604250" y="2201228"/>
                    <a:pt x="628063" y="2203133"/>
                  </a:cubicBezTo>
                  <a:cubicBezTo>
                    <a:pt x="668068" y="2207895"/>
                    <a:pt x="680451" y="2198370"/>
                    <a:pt x="691880" y="2160270"/>
                  </a:cubicBezTo>
                  <a:cubicBezTo>
                    <a:pt x="694738" y="2148840"/>
                    <a:pt x="697595" y="2136458"/>
                    <a:pt x="700453" y="2125028"/>
                  </a:cubicBezTo>
                  <a:cubicBezTo>
                    <a:pt x="738553" y="1958340"/>
                    <a:pt x="763318" y="1799273"/>
                    <a:pt x="788083" y="1627823"/>
                  </a:cubicBezTo>
                  <a:cubicBezTo>
                    <a:pt x="808085" y="1486853"/>
                    <a:pt x="865235" y="1381125"/>
                    <a:pt x="990966" y="1305878"/>
                  </a:cubicBezTo>
                  <a:cubicBezTo>
                    <a:pt x="1008110" y="1295400"/>
                    <a:pt x="1026208" y="1282065"/>
                    <a:pt x="1041448" y="1268730"/>
                  </a:cubicBezTo>
                  <a:cubicBezTo>
                    <a:pt x="1050021" y="1261110"/>
                    <a:pt x="1058593" y="1251585"/>
                    <a:pt x="1065260" y="1241108"/>
                  </a:cubicBezTo>
                  <a:cubicBezTo>
                    <a:pt x="1070023" y="1234440"/>
                    <a:pt x="1073833" y="1226820"/>
                    <a:pt x="1070023" y="1219200"/>
                  </a:cubicBezTo>
                  <a:cubicBezTo>
                    <a:pt x="1048116" y="1171575"/>
                    <a:pt x="1034780" y="1120140"/>
                    <a:pt x="1010968" y="1073468"/>
                  </a:cubicBezTo>
                  <a:cubicBezTo>
                    <a:pt x="993823" y="1041083"/>
                    <a:pt x="968105" y="1025843"/>
                    <a:pt x="931910" y="1022033"/>
                  </a:cubicBezTo>
                  <a:cubicBezTo>
                    <a:pt x="895716" y="1019175"/>
                    <a:pt x="857616" y="1025843"/>
                    <a:pt x="822373" y="1028700"/>
                  </a:cubicBezTo>
                  <a:cubicBezTo>
                    <a:pt x="775701" y="1031558"/>
                    <a:pt x="755698" y="1020128"/>
                    <a:pt x="740458" y="975360"/>
                  </a:cubicBezTo>
                  <a:cubicBezTo>
                    <a:pt x="729028" y="941070"/>
                    <a:pt x="713788" y="908685"/>
                    <a:pt x="705216" y="871538"/>
                  </a:cubicBezTo>
                  <a:cubicBezTo>
                    <a:pt x="701405" y="854393"/>
                    <a:pt x="687118" y="836295"/>
                    <a:pt x="684260" y="817245"/>
                  </a:cubicBezTo>
                  <a:cubicBezTo>
                    <a:pt x="680451" y="787718"/>
                    <a:pt x="667116" y="772478"/>
                    <a:pt x="636635" y="766763"/>
                  </a:cubicBezTo>
                  <a:cubicBezTo>
                    <a:pt x="606155" y="761048"/>
                    <a:pt x="600441" y="743903"/>
                    <a:pt x="607108" y="715328"/>
                  </a:cubicBezTo>
                  <a:cubicBezTo>
                    <a:pt x="609966" y="704850"/>
                    <a:pt x="613776" y="695325"/>
                    <a:pt x="618538" y="685800"/>
                  </a:cubicBezTo>
                  <a:cubicBezTo>
                    <a:pt x="644255" y="628650"/>
                    <a:pt x="641398" y="577215"/>
                    <a:pt x="621395" y="518160"/>
                  </a:cubicBezTo>
                  <a:cubicBezTo>
                    <a:pt x="608061" y="478155"/>
                    <a:pt x="605203" y="441008"/>
                    <a:pt x="616633" y="400050"/>
                  </a:cubicBezTo>
                  <a:cubicBezTo>
                    <a:pt x="633778" y="337185"/>
                    <a:pt x="648066" y="275273"/>
                    <a:pt x="664258" y="212408"/>
                  </a:cubicBezTo>
                  <a:cubicBezTo>
                    <a:pt x="669973" y="189548"/>
                    <a:pt x="682355" y="171450"/>
                    <a:pt x="699501" y="155258"/>
                  </a:cubicBezTo>
                  <a:cubicBezTo>
                    <a:pt x="738553" y="118110"/>
                    <a:pt x="782368" y="93345"/>
                    <a:pt x="831898" y="71438"/>
                  </a:cubicBezTo>
                  <a:cubicBezTo>
                    <a:pt x="854758" y="60960"/>
                    <a:pt x="879523" y="56198"/>
                    <a:pt x="900478" y="40958"/>
                  </a:cubicBezTo>
                  <a:cubicBezTo>
                    <a:pt x="965248" y="27623"/>
                    <a:pt x="1030018" y="13335"/>
                    <a:pt x="1095741" y="0"/>
                  </a:cubicBezTo>
                  <a:cubicBezTo>
                    <a:pt x="1099551" y="5715"/>
                    <a:pt x="1106218" y="3810"/>
                    <a:pt x="1111933" y="4763"/>
                  </a:cubicBezTo>
                  <a:cubicBezTo>
                    <a:pt x="1206231" y="8573"/>
                    <a:pt x="1280526" y="35243"/>
                    <a:pt x="1355773" y="91440"/>
                  </a:cubicBezTo>
                  <a:cubicBezTo>
                    <a:pt x="1374823" y="105728"/>
                    <a:pt x="1391968" y="111443"/>
                    <a:pt x="1415781" y="111443"/>
                  </a:cubicBezTo>
                  <a:cubicBezTo>
                    <a:pt x="1518651" y="110490"/>
                    <a:pt x="1590088" y="143828"/>
                    <a:pt x="1653906" y="224790"/>
                  </a:cubicBezTo>
                  <a:cubicBezTo>
                    <a:pt x="1687243" y="267653"/>
                    <a:pt x="1716771" y="308610"/>
                    <a:pt x="1752013" y="351473"/>
                  </a:cubicBezTo>
                  <a:cubicBezTo>
                    <a:pt x="1803448" y="414338"/>
                    <a:pt x="1856788" y="459105"/>
                    <a:pt x="1940608" y="470535"/>
                  </a:cubicBezTo>
                  <a:cubicBezTo>
                    <a:pt x="1951085" y="472440"/>
                    <a:pt x="1962515" y="477203"/>
                    <a:pt x="1972993" y="481965"/>
                  </a:cubicBezTo>
                  <a:cubicBezTo>
                    <a:pt x="2019665" y="502920"/>
                    <a:pt x="2044431" y="530543"/>
                    <a:pt x="2053003" y="581978"/>
                  </a:cubicBezTo>
                  <a:cubicBezTo>
                    <a:pt x="2059671" y="620078"/>
                    <a:pt x="2068243" y="657225"/>
                    <a:pt x="2076815" y="695325"/>
                  </a:cubicBezTo>
                  <a:cubicBezTo>
                    <a:pt x="2091103" y="753428"/>
                    <a:pt x="2123488" y="787718"/>
                    <a:pt x="2174923" y="818198"/>
                  </a:cubicBezTo>
                  <a:cubicBezTo>
                    <a:pt x="2184448" y="823913"/>
                    <a:pt x="2196831" y="828675"/>
                    <a:pt x="2203498" y="838200"/>
                  </a:cubicBezTo>
                  <a:cubicBezTo>
                    <a:pt x="2170161" y="836295"/>
                    <a:pt x="2138728" y="823913"/>
                    <a:pt x="2107296" y="815340"/>
                  </a:cubicBezTo>
                  <a:cubicBezTo>
                    <a:pt x="2084435" y="809625"/>
                    <a:pt x="2073006" y="818198"/>
                    <a:pt x="2071101" y="841058"/>
                  </a:cubicBezTo>
                  <a:cubicBezTo>
                    <a:pt x="2070148" y="853440"/>
                    <a:pt x="2073006" y="866775"/>
                    <a:pt x="2074910" y="880110"/>
                  </a:cubicBezTo>
                  <a:cubicBezTo>
                    <a:pt x="2075863" y="886778"/>
                    <a:pt x="2077768" y="894398"/>
                    <a:pt x="2071101" y="899160"/>
                  </a:cubicBezTo>
                  <a:cubicBezTo>
                    <a:pt x="2064433" y="903923"/>
                    <a:pt x="2056813" y="900113"/>
                    <a:pt x="2050146" y="896303"/>
                  </a:cubicBezTo>
                  <a:cubicBezTo>
                    <a:pt x="2030143" y="885825"/>
                    <a:pt x="2017760" y="870585"/>
                    <a:pt x="2009188" y="850583"/>
                  </a:cubicBezTo>
                  <a:cubicBezTo>
                    <a:pt x="1998710" y="823913"/>
                    <a:pt x="1980613" y="807720"/>
                    <a:pt x="1953943" y="800100"/>
                  </a:cubicBezTo>
                  <a:cubicBezTo>
                    <a:pt x="1895840" y="782003"/>
                    <a:pt x="1853931" y="752475"/>
                    <a:pt x="1813926" y="708660"/>
                  </a:cubicBezTo>
                  <a:cubicBezTo>
                    <a:pt x="1806306" y="700088"/>
                    <a:pt x="1799638" y="686753"/>
                    <a:pt x="1788208" y="690563"/>
                  </a:cubicBezTo>
                  <a:cubicBezTo>
                    <a:pt x="1776778" y="695325"/>
                    <a:pt x="1784398" y="711518"/>
                    <a:pt x="1785351" y="720090"/>
                  </a:cubicBezTo>
                  <a:cubicBezTo>
                    <a:pt x="1785351" y="724853"/>
                    <a:pt x="1787256" y="730568"/>
                    <a:pt x="1787256" y="735330"/>
                  </a:cubicBezTo>
                  <a:cubicBezTo>
                    <a:pt x="1788208" y="745808"/>
                    <a:pt x="1792971" y="758190"/>
                    <a:pt x="1779635" y="762000"/>
                  </a:cubicBezTo>
                  <a:cubicBezTo>
                    <a:pt x="1766301" y="765810"/>
                    <a:pt x="1760585" y="753428"/>
                    <a:pt x="1757728" y="742950"/>
                  </a:cubicBezTo>
                  <a:cubicBezTo>
                    <a:pt x="1750108" y="718185"/>
                    <a:pt x="1743440" y="694373"/>
                    <a:pt x="1735821" y="669608"/>
                  </a:cubicBezTo>
                  <a:cubicBezTo>
                    <a:pt x="1730106" y="650558"/>
                    <a:pt x="1720581" y="637223"/>
                    <a:pt x="1702483" y="627698"/>
                  </a:cubicBezTo>
                  <a:cubicBezTo>
                    <a:pt x="1695815" y="623888"/>
                    <a:pt x="1687243" y="621030"/>
                    <a:pt x="1680576" y="626745"/>
                  </a:cubicBezTo>
                  <a:cubicBezTo>
                    <a:pt x="1674860" y="632460"/>
                    <a:pt x="1676765" y="639128"/>
                    <a:pt x="1678671" y="645795"/>
                  </a:cubicBezTo>
                  <a:cubicBezTo>
                    <a:pt x="1690101" y="678180"/>
                    <a:pt x="1703435" y="708660"/>
                    <a:pt x="1720581" y="738188"/>
                  </a:cubicBezTo>
                  <a:cubicBezTo>
                    <a:pt x="1729153" y="752475"/>
                    <a:pt x="1739631" y="765810"/>
                    <a:pt x="1742488" y="783908"/>
                  </a:cubicBezTo>
                  <a:cubicBezTo>
                    <a:pt x="1722485" y="781050"/>
                    <a:pt x="1710103" y="769620"/>
                    <a:pt x="1699626" y="753428"/>
                  </a:cubicBezTo>
                  <a:cubicBezTo>
                    <a:pt x="1660573" y="695325"/>
                    <a:pt x="1623426" y="644843"/>
                    <a:pt x="1564371" y="606743"/>
                  </a:cubicBezTo>
                  <a:cubicBezTo>
                    <a:pt x="1552940" y="599123"/>
                    <a:pt x="1547226" y="588645"/>
                    <a:pt x="1544368" y="574358"/>
                  </a:cubicBezTo>
                  <a:cubicBezTo>
                    <a:pt x="1538653" y="544830"/>
                    <a:pt x="1538653" y="518160"/>
                    <a:pt x="1539606" y="487680"/>
                  </a:cubicBezTo>
                  <a:cubicBezTo>
                    <a:pt x="1540558" y="468630"/>
                    <a:pt x="1539606" y="451485"/>
                    <a:pt x="1518651" y="442913"/>
                  </a:cubicBezTo>
                  <a:cubicBezTo>
                    <a:pt x="1511031" y="440055"/>
                    <a:pt x="1511983" y="433388"/>
                    <a:pt x="1510078" y="424815"/>
                  </a:cubicBezTo>
                  <a:cubicBezTo>
                    <a:pt x="1509126" y="416243"/>
                    <a:pt x="1507221" y="404813"/>
                    <a:pt x="1498648" y="399098"/>
                  </a:cubicBezTo>
                  <a:cubicBezTo>
                    <a:pt x="1492933" y="410528"/>
                    <a:pt x="1493885" y="421005"/>
                    <a:pt x="1494838" y="433388"/>
                  </a:cubicBezTo>
                  <a:cubicBezTo>
                    <a:pt x="1496743" y="461963"/>
                    <a:pt x="1500553" y="487680"/>
                    <a:pt x="1500553" y="517208"/>
                  </a:cubicBezTo>
                  <a:cubicBezTo>
                    <a:pt x="1500553" y="595313"/>
                    <a:pt x="1483408" y="654368"/>
                    <a:pt x="1425306" y="709613"/>
                  </a:cubicBezTo>
                  <a:cubicBezTo>
                    <a:pt x="1396731" y="737235"/>
                    <a:pt x="1386253" y="768668"/>
                    <a:pt x="1391015" y="808673"/>
                  </a:cubicBezTo>
                  <a:cubicBezTo>
                    <a:pt x="1392921" y="822960"/>
                    <a:pt x="1394826" y="835343"/>
                    <a:pt x="1398635" y="850583"/>
                  </a:cubicBezTo>
                  <a:cubicBezTo>
                    <a:pt x="1416733" y="914400"/>
                    <a:pt x="1462453" y="954405"/>
                    <a:pt x="1527223" y="965835"/>
                  </a:cubicBezTo>
                  <a:cubicBezTo>
                    <a:pt x="1554846" y="970598"/>
                    <a:pt x="1579610" y="969645"/>
                    <a:pt x="1606281" y="970598"/>
                  </a:cubicBezTo>
                  <a:cubicBezTo>
                    <a:pt x="1810115" y="983933"/>
                    <a:pt x="1996806" y="1031558"/>
                    <a:pt x="2182543" y="1117283"/>
                  </a:cubicBezTo>
                  <a:cubicBezTo>
                    <a:pt x="2287318" y="1165860"/>
                    <a:pt x="2389236" y="1212533"/>
                    <a:pt x="2498773" y="1248728"/>
                  </a:cubicBezTo>
                  <a:cubicBezTo>
                    <a:pt x="2593071" y="1280160"/>
                    <a:pt x="2684511" y="1318260"/>
                    <a:pt x="2772141" y="1364933"/>
                  </a:cubicBezTo>
                  <a:cubicBezTo>
                    <a:pt x="2796906" y="1378268"/>
                    <a:pt x="2816908" y="1396365"/>
                    <a:pt x="2827386" y="1423035"/>
                  </a:cubicBezTo>
                  <a:cubicBezTo>
                    <a:pt x="2863581" y="1514475"/>
                    <a:pt x="2865486" y="1597343"/>
                    <a:pt x="2827386" y="1688783"/>
                  </a:cubicBezTo>
                  <a:cubicBezTo>
                    <a:pt x="2803573" y="1744980"/>
                    <a:pt x="2772141" y="1793558"/>
                    <a:pt x="2738803" y="1844040"/>
                  </a:cubicBezTo>
                  <a:cubicBezTo>
                    <a:pt x="2676891" y="1937385"/>
                    <a:pt x="2615931" y="2030730"/>
                    <a:pt x="2536873" y="2110740"/>
                  </a:cubicBezTo>
                  <a:cubicBezTo>
                    <a:pt x="2479723" y="2168843"/>
                    <a:pt x="2443528" y="2231708"/>
                    <a:pt x="2417811" y="2307908"/>
                  </a:cubicBezTo>
                  <a:cubicBezTo>
                    <a:pt x="2407333" y="2338388"/>
                    <a:pt x="2399713" y="2367915"/>
                    <a:pt x="2389236" y="2398395"/>
                  </a:cubicBezTo>
                  <a:cubicBezTo>
                    <a:pt x="2372091" y="2443163"/>
                    <a:pt x="2353993" y="2486025"/>
                    <a:pt x="2323513" y="2522220"/>
                  </a:cubicBezTo>
                  <a:cubicBezTo>
                    <a:pt x="2300653" y="2549843"/>
                    <a:pt x="2276841" y="2574608"/>
                    <a:pt x="2257791" y="2604135"/>
                  </a:cubicBezTo>
                  <a:cubicBezTo>
                    <a:pt x="2250171" y="2616518"/>
                    <a:pt x="2237788" y="2623185"/>
                    <a:pt x="2225406" y="2628900"/>
                  </a:cubicBezTo>
                  <a:cubicBezTo>
                    <a:pt x="2200641" y="2639378"/>
                    <a:pt x="2195878" y="2647950"/>
                    <a:pt x="2213976" y="2670810"/>
                  </a:cubicBezTo>
                  <a:cubicBezTo>
                    <a:pt x="2241598" y="2705100"/>
                    <a:pt x="2272078" y="2736533"/>
                    <a:pt x="2301606" y="2771775"/>
                  </a:cubicBezTo>
                  <a:cubicBezTo>
                    <a:pt x="2398761" y="2887980"/>
                    <a:pt x="2454006" y="3007995"/>
                    <a:pt x="2485438" y="3157538"/>
                  </a:cubicBezTo>
                  <a:cubicBezTo>
                    <a:pt x="2496868" y="3211830"/>
                    <a:pt x="2497821" y="3262313"/>
                    <a:pt x="2486391" y="3317558"/>
                  </a:cubicBezTo>
                  <a:cubicBezTo>
                    <a:pt x="2475913" y="3368040"/>
                    <a:pt x="2486391" y="3402330"/>
                    <a:pt x="2525443" y="3439478"/>
                  </a:cubicBezTo>
                  <a:cubicBezTo>
                    <a:pt x="2597833" y="3508058"/>
                    <a:pt x="2660698" y="3590925"/>
                    <a:pt x="2712133" y="3675698"/>
                  </a:cubicBezTo>
                  <a:cubicBezTo>
                    <a:pt x="2805478" y="3830955"/>
                    <a:pt x="2889298" y="3994785"/>
                    <a:pt x="2975975" y="4150043"/>
                  </a:cubicBezTo>
                  <a:cubicBezTo>
                    <a:pt x="3017886" y="4225290"/>
                    <a:pt x="3055033" y="4238625"/>
                    <a:pt x="3136948" y="4232910"/>
                  </a:cubicBezTo>
                  <a:cubicBezTo>
                    <a:pt x="3177906" y="4230053"/>
                    <a:pt x="3466513" y="4199573"/>
                    <a:pt x="3573193" y="4235768"/>
                  </a:cubicBezTo>
                  <a:cubicBezTo>
                    <a:pt x="3740833" y="4292918"/>
                    <a:pt x="3894186" y="4369118"/>
                    <a:pt x="4041823" y="4465320"/>
                  </a:cubicBezTo>
                  <a:cubicBezTo>
                    <a:pt x="4142788" y="4530090"/>
                    <a:pt x="4240896" y="4559618"/>
                    <a:pt x="4347576" y="4613910"/>
                  </a:cubicBezTo>
                  <a:cubicBezTo>
                    <a:pt x="4368531" y="4624388"/>
                    <a:pt x="4389486" y="4628198"/>
                    <a:pt x="4411393" y="4622483"/>
                  </a:cubicBezTo>
                  <a:cubicBezTo>
                    <a:pt x="4502833" y="4599623"/>
                    <a:pt x="4593321" y="4562475"/>
                    <a:pt x="4675236" y="4519613"/>
                  </a:cubicBezTo>
                  <a:cubicBezTo>
                    <a:pt x="4728576" y="4491990"/>
                    <a:pt x="4757151" y="4496753"/>
                    <a:pt x="4783821" y="4551998"/>
                  </a:cubicBezTo>
                  <a:cubicBezTo>
                    <a:pt x="4824778" y="4637723"/>
                    <a:pt x="4845733" y="4730115"/>
                    <a:pt x="4856211" y="4826318"/>
                  </a:cubicBezTo>
                  <a:cubicBezTo>
                    <a:pt x="4860021" y="4861560"/>
                    <a:pt x="4857163" y="4896803"/>
                    <a:pt x="4845733" y="4932045"/>
                  </a:cubicBezTo>
                  <a:cubicBezTo>
                    <a:pt x="4823826" y="4996815"/>
                    <a:pt x="4827636" y="5053013"/>
                    <a:pt x="4846686" y="5118735"/>
                  </a:cubicBezTo>
                  <a:cubicBezTo>
                    <a:pt x="4877166" y="5223510"/>
                    <a:pt x="4887643" y="5325428"/>
                    <a:pt x="4878118" y="5434013"/>
                  </a:cubicBezTo>
                  <a:cubicBezTo>
                    <a:pt x="4877166" y="5449253"/>
                    <a:pt x="4871451" y="5464493"/>
                    <a:pt x="4874308" y="5479733"/>
                  </a:cubicBezTo>
                  <a:cubicBezTo>
                    <a:pt x="4856211" y="5525453"/>
                    <a:pt x="4839066" y="5571173"/>
                    <a:pt x="4821921" y="5617845"/>
                  </a:cubicBezTo>
                  <a:cubicBezTo>
                    <a:pt x="4811443" y="5623560"/>
                    <a:pt x="4807633" y="5634990"/>
                    <a:pt x="4800966" y="5643563"/>
                  </a:cubicBezTo>
                  <a:cubicBezTo>
                    <a:pt x="4784773" y="5665470"/>
                    <a:pt x="4767628" y="5689283"/>
                    <a:pt x="4745721" y="5703570"/>
                  </a:cubicBezTo>
                  <a:cubicBezTo>
                    <a:pt x="4717146" y="5722620"/>
                    <a:pt x="4669521" y="5724525"/>
                    <a:pt x="4650471" y="5697855"/>
                  </a:cubicBezTo>
                  <a:cubicBezTo>
                    <a:pt x="4609513" y="5639753"/>
                    <a:pt x="4582843" y="5588318"/>
                    <a:pt x="4579986" y="5517833"/>
                  </a:cubicBezTo>
                  <a:cubicBezTo>
                    <a:pt x="4579033" y="5488305"/>
                    <a:pt x="4579986" y="5459730"/>
                    <a:pt x="4568556" y="5431155"/>
                  </a:cubicBezTo>
                  <a:cubicBezTo>
                    <a:pt x="4516168" y="5304473"/>
                    <a:pt x="4457113" y="5183505"/>
                    <a:pt x="4393296" y="5062538"/>
                  </a:cubicBezTo>
                  <a:cubicBezTo>
                    <a:pt x="4385676" y="5048250"/>
                    <a:pt x="4376151" y="5036820"/>
                    <a:pt x="4359006" y="5033963"/>
                  </a:cubicBezTo>
                  <a:cubicBezTo>
                    <a:pt x="4316143" y="5028248"/>
                    <a:pt x="4296141" y="5005388"/>
                    <a:pt x="4285663" y="4965383"/>
                  </a:cubicBezTo>
                  <a:cubicBezTo>
                    <a:pt x="4278043" y="4937760"/>
                    <a:pt x="4259946" y="4917758"/>
                    <a:pt x="4237086" y="4905375"/>
                  </a:cubicBezTo>
                  <a:cubicBezTo>
                    <a:pt x="4105641" y="4831080"/>
                    <a:pt x="3969433" y="4804410"/>
                    <a:pt x="3821796" y="4774883"/>
                  </a:cubicBezTo>
                  <a:cubicBezTo>
                    <a:pt x="3701781" y="4751070"/>
                    <a:pt x="3096943" y="4670108"/>
                    <a:pt x="3032173" y="4681538"/>
                  </a:cubicBezTo>
                  <a:cubicBezTo>
                    <a:pt x="2914063" y="4703445"/>
                    <a:pt x="2823575" y="4671060"/>
                    <a:pt x="2734993" y="4590098"/>
                  </a:cubicBezTo>
                  <a:cubicBezTo>
                    <a:pt x="2688321" y="4547235"/>
                    <a:pt x="2649268" y="4499610"/>
                    <a:pt x="2610216" y="4450080"/>
                  </a:cubicBezTo>
                  <a:cubicBezTo>
                    <a:pt x="2566400" y="4395788"/>
                    <a:pt x="2520681" y="4346258"/>
                    <a:pt x="2464483" y="4307205"/>
                  </a:cubicBezTo>
                  <a:cubicBezTo>
                    <a:pt x="2382568" y="4250055"/>
                    <a:pt x="2306368" y="4195763"/>
                    <a:pt x="2236836" y="4124325"/>
                  </a:cubicBezTo>
                  <a:cubicBezTo>
                    <a:pt x="2220643" y="4107180"/>
                    <a:pt x="2202546" y="4092893"/>
                    <a:pt x="2183496" y="4079558"/>
                  </a:cubicBezTo>
                  <a:cubicBezTo>
                    <a:pt x="2147301" y="4055745"/>
                    <a:pt x="2114916" y="4029075"/>
                    <a:pt x="2088246" y="3995738"/>
                  </a:cubicBezTo>
                  <a:cubicBezTo>
                    <a:pt x="2072053" y="3975735"/>
                    <a:pt x="2065385" y="3973830"/>
                    <a:pt x="2049193" y="3997643"/>
                  </a:cubicBezTo>
                  <a:cubicBezTo>
                    <a:pt x="1960610" y="4120515"/>
                    <a:pt x="1872028" y="4250055"/>
                    <a:pt x="1792971" y="4381500"/>
                  </a:cubicBezTo>
                  <a:cubicBezTo>
                    <a:pt x="1762490" y="4432935"/>
                    <a:pt x="1732963" y="4482465"/>
                    <a:pt x="1690101" y="4524375"/>
                  </a:cubicBezTo>
                  <a:cubicBezTo>
                    <a:pt x="1663431" y="4551045"/>
                    <a:pt x="1642476" y="4580573"/>
                    <a:pt x="1626283" y="4614863"/>
                  </a:cubicBezTo>
                  <a:cubicBezTo>
                    <a:pt x="1605328" y="4660583"/>
                    <a:pt x="1580563" y="4702493"/>
                    <a:pt x="1554846" y="4745355"/>
                  </a:cubicBezTo>
                  <a:cubicBezTo>
                    <a:pt x="1534843" y="4776788"/>
                    <a:pt x="1525318" y="4810125"/>
                    <a:pt x="1522460" y="4848225"/>
                  </a:cubicBezTo>
                  <a:cubicBezTo>
                    <a:pt x="1515793" y="4926330"/>
                    <a:pt x="1527223" y="5002530"/>
                    <a:pt x="1533890" y="5079683"/>
                  </a:cubicBezTo>
                  <a:cubicBezTo>
                    <a:pt x="1550083" y="5257800"/>
                    <a:pt x="1532938" y="5424488"/>
                    <a:pt x="1476740" y="5594033"/>
                  </a:cubicBezTo>
                  <a:cubicBezTo>
                    <a:pt x="1443403" y="5694998"/>
                    <a:pt x="1392921" y="5787390"/>
                    <a:pt x="1349106" y="5882640"/>
                  </a:cubicBezTo>
                  <a:cubicBezTo>
                    <a:pt x="1288146" y="6015038"/>
                    <a:pt x="1232901" y="6148388"/>
                    <a:pt x="1186228" y="6287453"/>
                  </a:cubicBezTo>
                  <a:cubicBezTo>
                    <a:pt x="1177656" y="6312218"/>
                    <a:pt x="1174798" y="6334125"/>
                    <a:pt x="1186228" y="6360795"/>
                  </a:cubicBezTo>
                  <a:cubicBezTo>
                    <a:pt x="1216708" y="6431280"/>
                    <a:pt x="1212898" y="6491288"/>
                    <a:pt x="1170988" y="6556058"/>
                  </a:cubicBezTo>
                  <a:cubicBezTo>
                    <a:pt x="1138603" y="6607493"/>
                    <a:pt x="1117648" y="6658928"/>
                    <a:pt x="1101456" y="6717030"/>
                  </a:cubicBezTo>
                  <a:cubicBezTo>
                    <a:pt x="1096693" y="6735128"/>
                    <a:pt x="1091931" y="6753225"/>
                    <a:pt x="1085263" y="6770370"/>
                  </a:cubicBezTo>
                  <a:cubicBezTo>
                    <a:pt x="1070976" y="6806565"/>
                    <a:pt x="1025255" y="6839903"/>
                    <a:pt x="989060" y="6834188"/>
                  </a:cubicBezTo>
                  <a:cubicBezTo>
                    <a:pt x="890001" y="6818948"/>
                    <a:pt x="819516" y="6775133"/>
                    <a:pt x="740458" y="6720840"/>
                  </a:cubicBezTo>
                  <a:cubicBezTo>
                    <a:pt x="730933" y="6714173"/>
                    <a:pt x="724266" y="6706553"/>
                    <a:pt x="721408" y="6697028"/>
                  </a:cubicBezTo>
                  <a:cubicBezTo>
                    <a:pt x="709026" y="6659880"/>
                    <a:pt x="683308" y="6646545"/>
                    <a:pt x="647113" y="6643688"/>
                  </a:cubicBezTo>
                  <a:cubicBezTo>
                    <a:pt x="596630" y="6638925"/>
                    <a:pt x="553768" y="6621780"/>
                    <a:pt x="510905" y="6598920"/>
                  </a:cubicBezTo>
                  <a:cubicBezTo>
                    <a:pt x="441373" y="6560820"/>
                    <a:pt x="373745" y="6520815"/>
                    <a:pt x="309928" y="6475095"/>
                  </a:cubicBezTo>
                  <a:cubicBezTo>
                    <a:pt x="240395" y="6424613"/>
                    <a:pt x="198485" y="6356033"/>
                    <a:pt x="168005" y="6278880"/>
                  </a:cubicBezTo>
                  <a:cubicBezTo>
                    <a:pt x="151813" y="6234113"/>
                    <a:pt x="151813" y="6191250"/>
                    <a:pt x="165148" y="6144578"/>
                  </a:cubicBezTo>
                  <a:cubicBezTo>
                    <a:pt x="163243" y="6143625"/>
                    <a:pt x="165148" y="6144578"/>
                    <a:pt x="165148" y="6144578"/>
                  </a:cubicBezTo>
                  <a:close/>
                  <a:moveTo>
                    <a:pt x="2017760" y="2294573"/>
                  </a:moveTo>
                  <a:cubicBezTo>
                    <a:pt x="2027285" y="2300288"/>
                    <a:pt x="2035858" y="2292668"/>
                    <a:pt x="2042526" y="2286000"/>
                  </a:cubicBezTo>
                  <a:cubicBezTo>
                    <a:pt x="2079673" y="2249805"/>
                    <a:pt x="2124441" y="2235518"/>
                    <a:pt x="2173018" y="2225993"/>
                  </a:cubicBezTo>
                  <a:cubicBezTo>
                    <a:pt x="2221596" y="2216468"/>
                    <a:pt x="2245408" y="2191703"/>
                    <a:pt x="2262553" y="2148840"/>
                  </a:cubicBezTo>
                  <a:cubicBezTo>
                    <a:pt x="2283508" y="2096453"/>
                    <a:pt x="2311131" y="2049780"/>
                    <a:pt x="2338753" y="2002155"/>
                  </a:cubicBezTo>
                  <a:cubicBezTo>
                    <a:pt x="2405428" y="1886903"/>
                    <a:pt x="2460673" y="1763078"/>
                    <a:pt x="2481628" y="1633538"/>
                  </a:cubicBezTo>
                  <a:cubicBezTo>
                    <a:pt x="2494011" y="1556385"/>
                    <a:pt x="2478771" y="1540193"/>
                    <a:pt x="2402571" y="1537335"/>
                  </a:cubicBezTo>
                  <a:cubicBezTo>
                    <a:pt x="2278746" y="1532573"/>
                    <a:pt x="2148253" y="1514475"/>
                    <a:pt x="2022523" y="1492568"/>
                  </a:cubicBezTo>
                  <a:cubicBezTo>
                    <a:pt x="1969183" y="1483995"/>
                    <a:pt x="1942513" y="1521143"/>
                    <a:pt x="1953943" y="1571625"/>
                  </a:cubicBezTo>
                  <a:cubicBezTo>
                    <a:pt x="1992043" y="1763078"/>
                    <a:pt x="2015856" y="1953578"/>
                    <a:pt x="2028238" y="2148840"/>
                  </a:cubicBezTo>
                  <a:cubicBezTo>
                    <a:pt x="2031096" y="2188845"/>
                    <a:pt x="2027285" y="2228850"/>
                    <a:pt x="2015856" y="2268855"/>
                  </a:cubicBezTo>
                  <a:cubicBezTo>
                    <a:pt x="2012998" y="2277428"/>
                    <a:pt x="2008235" y="2287905"/>
                    <a:pt x="2017760" y="2294573"/>
                  </a:cubicBezTo>
                  <a:cubicBezTo>
                    <a:pt x="2017760" y="2294573"/>
                    <a:pt x="2017760" y="2294573"/>
                    <a:pt x="2017760" y="2294573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E8F8768-C747-4354-82B2-F9D4786EB14C}"/>
                </a:ext>
              </a:extLst>
            </p:cNvPr>
            <p:cNvGrpSpPr/>
            <p:nvPr/>
          </p:nvGrpSpPr>
          <p:grpSpPr>
            <a:xfrm>
              <a:off x="-3696255" y="-2778619"/>
              <a:ext cx="15166108" cy="7741698"/>
              <a:chOff x="-3591480" y="-2638725"/>
              <a:chExt cx="15166108" cy="7741698"/>
            </a:xfrm>
          </p:grpSpPr>
          <p:sp>
            <p:nvSpPr>
              <p:cNvPr id="5" name="Graphic 5">
                <a:extLst>
                  <a:ext uri="{FF2B5EF4-FFF2-40B4-BE49-F238E27FC236}">
                    <a16:creationId xmlns:a16="http://schemas.microsoft.com/office/drawing/2014/main" id="{F1EE5AC4-F86B-411F-92A0-E414B0434AF4}"/>
                  </a:ext>
                </a:extLst>
              </p:cNvPr>
              <p:cNvSpPr/>
              <p:nvPr/>
            </p:nvSpPr>
            <p:spPr>
              <a:xfrm rot="701335" flipH="1">
                <a:off x="4412653" y="-2240648"/>
                <a:ext cx="5919720" cy="6831658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2" name="Graphic 11">
                <a:extLst>
                  <a:ext uri="{FF2B5EF4-FFF2-40B4-BE49-F238E27FC236}">
                    <a16:creationId xmlns:a16="http://schemas.microsoft.com/office/drawing/2014/main" id="{4F3DD3E8-A5BE-4C1D-9FD0-4A9109C22E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20992108" flipH="1">
                <a:off x="5626060" y="-1892675"/>
                <a:ext cx="5948568" cy="6197516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B5B137F-E5EA-44E5-B3ED-098E467F7B8C}"/>
                  </a:ext>
                </a:extLst>
              </p:cNvPr>
              <p:cNvSpPr/>
              <p:nvPr/>
            </p:nvSpPr>
            <p:spPr>
              <a:xfrm>
                <a:off x="-3591480" y="4440858"/>
                <a:ext cx="13091785" cy="662115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03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" name="Graphic 3">
                <a:extLst>
                  <a:ext uri="{FF2B5EF4-FFF2-40B4-BE49-F238E27FC236}">
                    <a16:creationId xmlns:a16="http://schemas.microsoft.com/office/drawing/2014/main" id="{E524D53B-8800-4ACF-B483-EE31848B5B45}"/>
                  </a:ext>
                </a:extLst>
              </p:cNvPr>
              <p:cNvSpPr/>
              <p:nvPr/>
            </p:nvSpPr>
            <p:spPr>
              <a:xfrm>
                <a:off x="-48293" y="-2418678"/>
                <a:ext cx="5539981" cy="7113997"/>
              </a:xfrm>
              <a:custGeom>
                <a:avLst/>
                <a:gdLst>
                  <a:gd name="connsiteX0" fmla="*/ 2029941 w 2128754"/>
                  <a:gd name="connsiteY0" fmla="*/ 2268832 h 2733575"/>
                  <a:gd name="connsiteX1" fmla="*/ 1955197 w 2128754"/>
                  <a:gd name="connsiteY1" fmla="*/ 2263814 h 2733575"/>
                  <a:gd name="connsiteX2" fmla="*/ 1933803 w 2128754"/>
                  <a:gd name="connsiteY2" fmla="*/ 2252457 h 2733575"/>
                  <a:gd name="connsiteX3" fmla="*/ 1854833 w 2128754"/>
                  <a:gd name="connsiteY3" fmla="*/ 2174808 h 2733575"/>
                  <a:gd name="connsiteX4" fmla="*/ 1794351 w 2128754"/>
                  <a:gd name="connsiteY4" fmla="*/ 2103233 h 2733575"/>
                  <a:gd name="connsiteX5" fmla="*/ 1701383 w 2128754"/>
                  <a:gd name="connsiteY5" fmla="*/ 1980948 h 2733575"/>
                  <a:gd name="connsiteX6" fmla="*/ 1548990 w 2128754"/>
                  <a:gd name="connsiteY6" fmla="*/ 1859192 h 2733575"/>
                  <a:gd name="connsiteX7" fmla="*/ 1519937 w 2128754"/>
                  <a:gd name="connsiteY7" fmla="*/ 1828555 h 2733575"/>
                  <a:gd name="connsiteX8" fmla="*/ 1328983 w 2128754"/>
                  <a:gd name="connsiteY8" fmla="*/ 1473058 h 2733575"/>
                  <a:gd name="connsiteX9" fmla="*/ 1325550 w 2128754"/>
                  <a:gd name="connsiteY9" fmla="*/ 1451929 h 2733575"/>
                  <a:gd name="connsiteX10" fmla="*/ 1346943 w 2128754"/>
                  <a:gd name="connsiteY10" fmla="*/ 1314062 h 2733575"/>
                  <a:gd name="connsiteX11" fmla="*/ 1322116 w 2128754"/>
                  <a:gd name="connsiteY11" fmla="*/ 1201021 h 2733575"/>
                  <a:gd name="connsiteX12" fmla="*/ 1262955 w 2128754"/>
                  <a:gd name="connsiteY12" fmla="*/ 1112543 h 2733575"/>
                  <a:gd name="connsiteX13" fmla="*/ 1203001 w 2128754"/>
                  <a:gd name="connsiteY13" fmla="*/ 1014293 h 2733575"/>
                  <a:gd name="connsiteX14" fmla="*/ 1137765 w 2128754"/>
                  <a:gd name="connsiteY14" fmla="*/ 736181 h 2733575"/>
                  <a:gd name="connsiteX15" fmla="*/ 1138558 w 2128754"/>
                  <a:gd name="connsiteY15" fmla="*/ 476029 h 2733575"/>
                  <a:gd name="connsiteX16" fmla="*/ 1145160 w 2128754"/>
                  <a:gd name="connsiteY16" fmla="*/ 468370 h 2733575"/>
                  <a:gd name="connsiteX17" fmla="*/ 1258729 w 2128754"/>
                  <a:gd name="connsiteY17" fmla="*/ 450410 h 2733575"/>
                  <a:gd name="connsiteX18" fmla="*/ 1363054 w 2128754"/>
                  <a:gd name="connsiteY18" fmla="*/ 422678 h 2733575"/>
                  <a:gd name="connsiteX19" fmla="*/ 1379693 w 2128754"/>
                  <a:gd name="connsiteY19" fmla="*/ 419773 h 2733575"/>
                  <a:gd name="connsiteX20" fmla="*/ 1471869 w 2128754"/>
                  <a:gd name="connsiteY20" fmla="*/ 439053 h 2733575"/>
                  <a:gd name="connsiteX21" fmla="*/ 1586494 w 2128754"/>
                  <a:gd name="connsiteY21" fmla="*/ 465729 h 2733575"/>
                  <a:gd name="connsiteX22" fmla="*/ 1761601 w 2128754"/>
                  <a:gd name="connsiteY22" fmla="*/ 511685 h 2733575"/>
                  <a:gd name="connsiteX23" fmla="*/ 1779297 w 2128754"/>
                  <a:gd name="connsiteY23" fmla="*/ 531757 h 2733575"/>
                  <a:gd name="connsiteX24" fmla="*/ 1832384 w 2128754"/>
                  <a:gd name="connsiteY24" fmla="*/ 594880 h 2733575"/>
                  <a:gd name="connsiteX25" fmla="*/ 1861964 w 2128754"/>
                  <a:gd name="connsiteY25" fmla="*/ 618915 h 2733575"/>
                  <a:gd name="connsiteX26" fmla="*/ 1876755 w 2128754"/>
                  <a:gd name="connsiteY26" fmla="*/ 632649 h 2733575"/>
                  <a:gd name="connsiteX27" fmla="*/ 1901582 w 2128754"/>
                  <a:gd name="connsiteY27" fmla="*/ 619971 h 2733575"/>
                  <a:gd name="connsiteX28" fmla="*/ 1874906 w 2128754"/>
                  <a:gd name="connsiteY28" fmla="*/ 572167 h 2733575"/>
                  <a:gd name="connsiteX29" fmla="*/ 1893130 w 2128754"/>
                  <a:gd name="connsiteY29" fmla="*/ 582203 h 2733575"/>
                  <a:gd name="connsiteX30" fmla="*/ 1923767 w 2128754"/>
                  <a:gd name="connsiteY30" fmla="*/ 616274 h 2733575"/>
                  <a:gd name="connsiteX31" fmla="*/ 1936973 w 2128754"/>
                  <a:gd name="connsiteY31" fmla="*/ 628423 h 2733575"/>
                  <a:gd name="connsiteX32" fmla="*/ 1951235 w 2128754"/>
                  <a:gd name="connsiteY32" fmla="*/ 625518 h 2733575"/>
                  <a:gd name="connsiteX33" fmla="*/ 1954932 w 2128754"/>
                  <a:gd name="connsiteY33" fmla="*/ 611255 h 2733575"/>
                  <a:gd name="connsiteX34" fmla="*/ 1909769 w 2128754"/>
                  <a:gd name="connsiteY34" fmla="*/ 543114 h 2733575"/>
                  <a:gd name="connsiteX35" fmla="*/ 1964176 w 2128754"/>
                  <a:gd name="connsiteY35" fmla="*/ 588013 h 2733575"/>
                  <a:gd name="connsiteX36" fmla="*/ 1977910 w 2128754"/>
                  <a:gd name="connsiteY36" fmla="*/ 596201 h 2733575"/>
                  <a:gd name="connsiteX37" fmla="*/ 1996662 w 2128754"/>
                  <a:gd name="connsiteY37" fmla="*/ 583259 h 2733575"/>
                  <a:gd name="connsiteX38" fmla="*/ 1985041 w 2128754"/>
                  <a:gd name="connsiteY38" fmla="*/ 557904 h 2733575"/>
                  <a:gd name="connsiteX39" fmla="*/ 1955989 w 2128754"/>
                  <a:gd name="connsiteY39" fmla="*/ 529644 h 2733575"/>
                  <a:gd name="connsiteX40" fmla="*/ 1979231 w 2128754"/>
                  <a:gd name="connsiteY40" fmla="*/ 544435 h 2733575"/>
                  <a:gd name="connsiteX41" fmla="*/ 1995342 w 2128754"/>
                  <a:gd name="connsiteY41" fmla="*/ 535983 h 2733575"/>
                  <a:gd name="connsiteX42" fmla="*/ 1976061 w 2128754"/>
                  <a:gd name="connsiteY42" fmla="*/ 501384 h 2733575"/>
                  <a:gd name="connsiteX43" fmla="*/ 1924295 w 2128754"/>
                  <a:gd name="connsiteY43" fmla="*/ 463088 h 2733575"/>
                  <a:gd name="connsiteX44" fmla="*/ 1840571 w 2128754"/>
                  <a:gd name="connsiteY44" fmla="*/ 420301 h 2733575"/>
                  <a:gd name="connsiteX45" fmla="*/ 1821819 w 2128754"/>
                  <a:gd name="connsiteY45" fmla="*/ 410793 h 2733575"/>
                  <a:gd name="connsiteX46" fmla="*/ 1787748 w 2128754"/>
                  <a:gd name="connsiteY46" fmla="*/ 397323 h 2733575"/>
                  <a:gd name="connsiteX47" fmla="*/ 1754470 w 2128754"/>
                  <a:gd name="connsiteY47" fmla="*/ 391777 h 2733575"/>
                  <a:gd name="connsiteX48" fmla="*/ 1692404 w 2128754"/>
                  <a:gd name="connsiteY48" fmla="*/ 366158 h 2733575"/>
                  <a:gd name="connsiteX49" fmla="*/ 1596530 w 2128754"/>
                  <a:gd name="connsiteY49" fmla="*/ 330767 h 2733575"/>
                  <a:gd name="connsiteX50" fmla="*/ 1518089 w 2128754"/>
                  <a:gd name="connsiteY50" fmla="*/ 303299 h 2733575"/>
                  <a:gd name="connsiteX51" fmla="*/ 1419046 w 2128754"/>
                  <a:gd name="connsiteY51" fmla="*/ 285075 h 2733575"/>
                  <a:gd name="connsiteX52" fmla="*/ 1305741 w 2128754"/>
                  <a:gd name="connsiteY52" fmla="*/ 275831 h 2733575"/>
                  <a:gd name="connsiteX53" fmla="*/ 1162064 w 2128754"/>
                  <a:gd name="connsiteY53" fmla="*/ 266851 h 2733575"/>
                  <a:gd name="connsiteX54" fmla="*/ 1117693 w 2128754"/>
                  <a:gd name="connsiteY54" fmla="*/ 264210 h 2733575"/>
                  <a:gd name="connsiteX55" fmla="*/ 1070680 w 2128754"/>
                  <a:gd name="connsiteY55" fmla="*/ 255230 h 2733575"/>
                  <a:gd name="connsiteX56" fmla="*/ 952357 w 2128754"/>
                  <a:gd name="connsiteY56" fmla="*/ 272134 h 2733575"/>
                  <a:gd name="connsiteX57" fmla="*/ 906930 w 2128754"/>
                  <a:gd name="connsiteY57" fmla="*/ 287452 h 2733575"/>
                  <a:gd name="connsiteX58" fmla="*/ 870218 w 2128754"/>
                  <a:gd name="connsiteY58" fmla="*/ 291414 h 2733575"/>
                  <a:gd name="connsiteX59" fmla="*/ 835883 w 2128754"/>
                  <a:gd name="connsiteY59" fmla="*/ 291414 h 2733575"/>
                  <a:gd name="connsiteX60" fmla="*/ 824791 w 2128754"/>
                  <a:gd name="connsiteY60" fmla="*/ 288245 h 2733575"/>
                  <a:gd name="connsiteX61" fmla="*/ 811585 w 2128754"/>
                  <a:gd name="connsiteY61" fmla="*/ 246515 h 2733575"/>
                  <a:gd name="connsiteX62" fmla="*/ 810528 w 2128754"/>
                  <a:gd name="connsiteY62" fmla="*/ 228555 h 2733575"/>
                  <a:gd name="connsiteX63" fmla="*/ 813434 w 2128754"/>
                  <a:gd name="connsiteY63" fmla="*/ 176525 h 2733575"/>
                  <a:gd name="connsiteX64" fmla="*/ 769327 w 2128754"/>
                  <a:gd name="connsiteY64" fmla="*/ 48958 h 2733575"/>
                  <a:gd name="connsiteX65" fmla="*/ 699865 w 2128754"/>
                  <a:gd name="connsiteY65" fmla="*/ 5643 h 2733575"/>
                  <a:gd name="connsiteX66" fmla="*/ 564639 w 2128754"/>
                  <a:gd name="connsiteY66" fmla="*/ 24659 h 2733575"/>
                  <a:gd name="connsiteX67" fmla="*/ 493592 w 2128754"/>
                  <a:gd name="connsiteY67" fmla="*/ 90688 h 2733575"/>
                  <a:gd name="connsiteX68" fmla="*/ 485405 w 2128754"/>
                  <a:gd name="connsiteY68" fmla="*/ 139813 h 2733575"/>
                  <a:gd name="connsiteX69" fmla="*/ 494121 w 2128754"/>
                  <a:gd name="connsiteY69" fmla="*/ 164904 h 2733575"/>
                  <a:gd name="connsiteX70" fmla="*/ 493064 w 2128754"/>
                  <a:gd name="connsiteY70" fmla="*/ 192900 h 2733575"/>
                  <a:gd name="connsiteX71" fmla="*/ 499139 w 2128754"/>
                  <a:gd name="connsiteY71" fmla="*/ 235422 h 2733575"/>
                  <a:gd name="connsiteX72" fmla="*/ 503629 w 2128754"/>
                  <a:gd name="connsiteY72" fmla="*/ 284811 h 2733575"/>
                  <a:gd name="connsiteX73" fmla="*/ 506270 w 2128754"/>
                  <a:gd name="connsiteY73" fmla="*/ 312279 h 2733575"/>
                  <a:gd name="connsiteX74" fmla="*/ 530040 w 2128754"/>
                  <a:gd name="connsiteY74" fmla="*/ 326541 h 2733575"/>
                  <a:gd name="connsiteX75" fmla="*/ 536115 w 2128754"/>
                  <a:gd name="connsiteY75" fmla="*/ 341595 h 2733575"/>
                  <a:gd name="connsiteX76" fmla="*/ 559092 w 2128754"/>
                  <a:gd name="connsiteY76" fmla="*/ 340803 h 2733575"/>
                  <a:gd name="connsiteX77" fmla="*/ 540605 w 2128754"/>
                  <a:gd name="connsiteY77" fmla="*/ 356650 h 2733575"/>
                  <a:gd name="connsiteX78" fmla="*/ 547471 w 2128754"/>
                  <a:gd name="connsiteY78" fmla="*/ 392305 h 2733575"/>
                  <a:gd name="connsiteX79" fmla="*/ 578637 w 2128754"/>
                  <a:gd name="connsiteY79" fmla="*/ 418453 h 2733575"/>
                  <a:gd name="connsiteX80" fmla="*/ 602671 w 2128754"/>
                  <a:gd name="connsiteY80" fmla="*/ 413434 h 2733575"/>
                  <a:gd name="connsiteX81" fmla="*/ 644401 w 2128754"/>
                  <a:gd name="connsiteY81" fmla="*/ 404983 h 2733575"/>
                  <a:gd name="connsiteX82" fmla="*/ 673718 w 2128754"/>
                  <a:gd name="connsiteY82" fmla="*/ 420301 h 2733575"/>
                  <a:gd name="connsiteX83" fmla="*/ 689829 w 2128754"/>
                  <a:gd name="connsiteY83" fmla="*/ 463880 h 2733575"/>
                  <a:gd name="connsiteX84" fmla="*/ 682698 w 2128754"/>
                  <a:gd name="connsiteY84" fmla="*/ 481312 h 2733575"/>
                  <a:gd name="connsiteX85" fmla="*/ 665794 w 2128754"/>
                  <a:gd name="connsiteY85" fmla="*/ 492140 h 2733575"/>
                  <a:gd name="connsiteX86" fmla="*/ 544038 w 2128754"/>
                  <a:gd name="connsiteY86" fmla="*/ 652457 h 2733575"/>
                  <a:gd name="connsiteX87" fmla="*/ 509703 w 2128754"/>
                  <a:gd name="connsiteY87" fmla="*/ 717693 h 2733575"/>
                  <a:gd name="connsiteX88" fmla="*/ 502836 w 2128754"/>
                  <a:gd name="connsiteY88" fmla="*/ 738822 h 2733575"/>
                  <a:gd name="connsiteX89" fmla="*/ 499931 w 2128754"/>
                  <a:gd name="connsiteY89" fmla="*/ 752028 h 2733575"/>
                  <a:gd name="connsiteX90" fmla="*/ 468766 w 2128754"/>
                  <a:gd name="connsiteY90" fmla="*/ 806699 h 2733575"/>
                  <a:gd name="connsiteX91" fmla="*/ 448429 w 2128754"/>
                  <a:gd name="connsiteY91" fmla="*/ 813831 h 2733575"/>
                  <a:gd name="connsiteX92" fmla="*/ 358894 w 2128754"/>
                  <a:gd name="connsiteY92" fmla="*/ 779760 h 2733575"/>
                  <a:gd name="connsiteX93" fmla="*/ 326408 w 2128754"/>
                  <a:gd name="connsiteY93" fmla="*/ 759951 h 2733575"/>
                  <a:gd name="connsiteX94" fmla="*/ 243213 w 2128754"/>
                  <a:gd name="connsiteY94" fmla="*/ 672794 h 2733575"/>
                  <a:gd name="connsiteX95" fmla="*/ 237138 w 2128754"/>
                  <a:gd name="connsiteY95" fmla="*/ 648231 h 2733575"/>
                  <a:gd name="connsiteX96" fmla="*/ 246646 w 2128754"/>
                  <a:gd name="connsiteY96" fmla="*/ 570318 h 2733575"/>
                  <a:gd name="connsiteX97" fmla="*/ 259852 w 2128754"/>
                  <a:gd name="connsiteY97" fmla="*/ 533606 h 2733575"/>
                  <a:gd name="connsiteX98" fmla="*/ 264342 w 2128754"/>
                  <a:gd name="connsiteY98" fmla="*/ 519344 h 2733575"/>
                  <a:gd name="connsiteX99" fmla="*/ 248759 w 2128754"/>
                  <a:gd name="connsiteY99" fmla="*/ 510100 h 2733575"/>
                  <a:gd name="connsiteX100" fmla="*/ 204124 w 2128754"/>
                  <a:gd name="connsiteY100" fmla="*/ 543906 h 2733575"/>
                  <a:gd name="connsiteX101" fmla="*/ 200955 w 2128754"/>
                  <a:gd name="connsiteY101" fmla="*/ 559225 h 2733575"/>
                  <a:gd name="connsiteX102" fmla="*/ 165563 w 2128754"/>
                  <a:gd name="connsiteY102" fmla="*/ 508251 h 2733575"/>
                  <a:gd name="connsiteX103" fmla="*/ 130700 w 2128754"/>
                  <a:gd name="connsiteY103" fmla="*/ 449882 h 2733575"/>
                  <a:gd name="connsiteX104" fmla="*/ 105345 w 2128754"/>
                  <a:gd name="connsiteY104" fmla="*/ 431394 h 2733575"/>
                  <a:gd name="connsiteX105" fmla="*/ 94517 w 2128754"/>
                  <a:gd name="connsiteY105" fmla="*/ 450410 h 2733575"/>
                  <a:gd name="connsiteX106" fmla="*/ 113005 w 2128754"/>
                  <a:gd name="connsiteY106" fmla="*/ 495045 h 2733575"/>
                  <a:gd name="connsiteX107" fmla="*/ 80255 w 2128754"/>
                  <a:gd name="connsiteY107" fmla="*/ 439053 h 2733575"/>
                  <a:gd name="connsiteX108" fmla="*/ 58333 w 2128754"/>
                  <a:gd name="connsiteY108" fmla="*/ 437205 h 2733575"/>
                  <a:gd name="connsiteX109" fmla="*/ 53843 w 2128754"/>
                  <a:gd name="connsiteY109" fmla="*/ 455428 h 2733575"/>
                  <a:gd name="connsiteX110" fmla="*/ 61503 w 2128754"/>
                  <a:gd name="connsiteY110" fmla="*/ 474180 h 2733575"/>
                  <a:gd name="connsiteX111" fmla="*/ 81047 w 2128754"/>
                  <a:gd name="connsiteY111" fmla="*/ 513269 h 2733575"/>
                  <a:gd name="connsiteX112" fmla="*/ 57541 w 2128754"/>
                  <a:gd name="connsiteY112" fmla="*/ 473916 h 2733575"/>
                  <a:gd name="connsiteX113" fmla="*/ 37996 w 2128754"/>
                  <a:gd name="connsiteY113" fmla="*/ 463352 h 2733575"/>
                  <a:gd name="connsiteX114" fmla="*/ 31658 w 2128754"/>
                  <a:gd name="connsiteY114" fmla="*/ 484745 h 2733575"/>
                  <a:gd name="connsiteX115" fmla="*/ 49882 w 2128754"/>
                  <a:gd name="connsiteY115" fmla="*/ 525154 h 2733575"/>
                  <a:gd name="connsiteX116" fmla="*/ 76029 w 2128754"/>
                  <a:gd name="connsiteY116" fmla="*/ 568997 h 2733575"/>
                  <a:gd name="connsiteX117" fmla="*/ 76029 w 2128754"/>
                  <a:gd name="connsiteY117" fmla="*/ 581939 h 2733575"/>
                  <a:gd name="connsiteX118" fmla="*/ 63351 w 2128754"/>
                  <a:gd name="connsiteY118" fmla="*/ 580618 h 2733575"/>
                  <a:gd name="connsiteX119" fmla="*/ 25055 w 2128754"/>
                  <a:gd name="connsiteY119" fmla="*/ 548396 h 2733575"/>
                  <a:gd name="connsiteX120" fmla="*/ 3926 w 2128754"/>
                  <a:gd name="connsiteY120" fmla="*/ 546548 h 2733575"/>
                  <a:gd name="connsiteX121" fmla="*/ 4454 w 2128754"/>
                  <a:gd name="connsiteY121" fmla="*/ 566092 h 2733575"/>
                  <a:gd name="connsiteX122" fmla="*/ 71803 w 2128754"/>
                  <a:gd name="connsiteY122" fmla="*/ 628951 h 2733575"/>
                  <a:gd name="connsiteX123" fmla="*/ 106930 w 2128754"/>
                  <a:gd name="connsiteY123" fmla="*/ 675699 h 2733575"/>
                  <a:gd name="connsiteX124" fmla="*/ 127267 w 2128754"/>
                  <a:gd name="connsiteY124" fmla="*/ 700262 h 2733575"/>
                  <a:gd name="connsiteX125" fmla="*/ 203860 w 2128754"/>
                  <a:gd name="connsiteY125" fmla="*/ 792701 h 2733575"/>
                  <a:gd name="connsiteX126" fmla="*/ 347538 w 2128754"/>
                  <a:gd name="connsiteY126" fmla="*/ 959621 h 2733575"/>
                  <a:gd name="connsiteX127" fmla="*/ 424659 w 2128754"/>
                  <a:gd name="connsiteY127" fmla="*/ 1021688 h 2733575"/>
                  <a:gd name="connsiteX128" fmla="*/ 484612 w 2128754"/>
                  <a:gd name="connsiteY128" fmla="*/ 1023008 h 2733575"/>
                  <a:gd name="connsiteX129" fmla="*/ 490423 w 2128754"/>
                  <a:gd name="connsiteY129" fmla="*/ 1018518 h 2733575"/>
                  <a:gd name="connsiteX130" fmla="*/ 545887 w 2128754"/>
                  <a:gd name="connsiteY130" fmla="*/ 967280 h 2733575"/>
                  <a:gd name="connsiteX131" fmla="*/ 621687 w 2128754"/>
                  <a:gd name="connsiteY131" fmla="*/ 890688 h 2733575"/>
                  <a:gd name="connsiteX132" fmla="*/ 695903 w 2128754"/>
                  <a:gd name="connsiteY132" fmla="*/ 810133 h 2733575"/>
                  <a:gd name="connsiteX133" fmla="*/ 702506 w 2128754"/>
                  <a:gd name="connsiteY133" fmla="*/ 811189 h 2733575"/>
                  <a:gd name="connsiteX134" fmla="*/ 717825 w 2128754"/>
                  <a:gd name="connsiteY134" fmla="*/ 835488 h 2733575"/>
                  <a:gd name="connsiteX135" fmla="*/ 767214 w 2128754"/>
                  <a:gd name="connsiteY135" fmla="*/ 925022 h 2733575"/>
                  <a:gd name="connsiteX136" fmla="*/ 835619 w 2128754"/>
                  <a:gd name="connsiteY136" fmla="*/ 1055230 h 2733575"/>
                  <a:gd name="connsiteX137" fmla="*/ 845391 w 2128754"/>
                  <a:gd name="connsiteY137" fmla="*/ 1076623 h 2733575"/>
                  <a:gd name="connsiteX138" fmla="*/ 859654 w 2128754"/>
                  <a:gd name="connsiteY138" fmla="*/ 1163253 h 2733575"/>
                  <a:gd name="connsiteX139" fmla="*/ 847504 w 2128754"/>
                  <a:gd name="connsiteY139" fmla="*/ 1180156 h 2733575"/>
                  <a:gd name="connsiteX140" fmla="*/ 759819 w 2128754"/>
                  <a:gd name="connsiteY140" fmla="*/ 1202077 h 2733575"/>
                  <a:gd name="connsiteX141" fmla="*/ 648891 w 2128754"/>
                  <a:gd name="connsiteY141" fmla="*/ 1242487 h 2733575"/>
                  <a:gd name="connsiteX142" fmla="*/ 538492 w 2128754"/>
                  <a:gd name="connsiteY142" fmla="*/ 1287650 h 2733575"/>
                  <a:gd name="connsiteX143" fmla="*/ 429413 w 2128754"/>
                  <a:gd name="connsiteY143" fmla="*/ 1349981 h 2733575"/>
                  <a:gd name="connsiteX144" fmla="*/ 387155 w 2128754"/>
                  <a:gd name="connsiteY144" fmla="*/ 1467511 h 2733575"/>
                  <a:gd name="connsiteX145" fmla="*/ 428884 w 2128754"/>
                  <a:gd name="connsiteY145" fmla="*/ 1563649 h 2733575"/>
                  <a:gd name="connsiteX146" fmla="*/ 659456 w 2128754"/>
                  <a:gd name="connsiteY146" fmla="*/ 1879793 h 2733575"/>
                  <a:gd name="connsiteX147" fmla="*/ 680321 w 2128754"/>
                  <a:gd name="connsiteY147" fmla="*/ 1909373 h 2733575"/>
                  <a:gd name="connsiteX148" fmla="*/ 721522 w 2128754"/>
                  <a:gd name="connsiteY148" fmla="*/ 1998380 h 2733575"/>
                  <a:gd name="connsiteX149" fmla="*/ 720994 w 2128754"/>
                  <a:gd name="connsiteY149" fmla="*/ 2001021 h 2733575"/>
                  <a:gd name="connsiteX150" fmla="*/ 717825 w 2128754"/>
                  <a:gd name="connsiteY150" fmla="*/ 1998380 h 2733575"/>
                  <a:gd name="connsiteX151" fmla="*/ 676359 w 2128754"/>
                  <a:gd name="connsiteY151" fmla="*/ 1953745 h 2733575"/>
                  <a:gd name="connsiteX152" fmla="*/ 666587 w 2128754"/>
                  <a:gd name="connsiteY152" fmla="*/ 1952952 h 2733575"/>
                  <a:gd name="connsiteX153" fmla="*/ 666058 w 2128754"/>
                  <a:gd name="connsiteY153" fmla="*/ 1962724 h 2733575"/>
                  <a:gd name="connsiteX154" fmla="*/ 673982 w 2128754"/>
                  <a:gd name="connsiteY154" fmla="*/ 1971176 h 2733575"/>
                  <a:gd name="connsiteX155" fmla="*/ 682962 w 2128754"/>
                  <a:gd name="connsiteY155" fmla="*/ 1978571 h 2733575"/>
                  <a:gd name="connsiteX156" fmla="*/ 707788 w 2128754"/>
                  <a:gd name="connsiteY156" fmla="*/ 2020829 h 2733575"/>
                  <a:gd name="connsiteX157" fmla="*/ 702770 w 2128754"/>
                  <a:gd name="connsiteY157" fmla="*/ 2048297 h 2733575"/>
                  <a:gd name="connsiteX158" fmla="*/ 671869 w 2128754"/>
                  <a:gd name="connsiteY158" fmla="*/ 2054372 h 2733575"/>
                  <a:gd name="connsiteX159" fmla="*/ 614556 w 2128754"/>
                  <a:gd name="connsiteY159" fmla="*/ 2038789 h 2733575"/>
                  <a:gd name="connsiteX160" fmla="*/ 604520 w 2128754"/>
                  <a:gd name="connsiteY160" fmla="*/ 2041958 h 2733575"/>
                  <a:gd name="connsiteX161" fmla="*/ 611387 w 2128754"/>
                  <a:gd name="connsiteY161" fmla="*/ 2051731 h 2733575"/>
                  <a:gd name="connsiteX162" fmla="*/ 690621 w 2128754"/>
                  <a:gd name="connsiteY162" fmla="*/ 2074708 h 2733575"/>
                  <a:gd name="connsiteX163" fmla="*/ 677415 w 2128754"/>
                  <a:gd name="connsiteY163" fmla="*/ 2096630 h 2733575"/>
                  <a:gd name="connsiteX164" fmla="*/ 669492 w 2128754"/>
                  <a:gd name="connsiteY164" fmla="*/ 2117231 h 2733575"/>
                  <a:gd name="connsiteX165" fmla="*/ 635157 w 2128754"/>
                  <a:gd name="connsiteY165" fmla="*/ 2169261 h 2733575"/>
                  <a:gd name="connsiteX166" fmla="*/ 552754 w 2128754"/>
                  <a:gd name="connsiteY166" fmla="*/ 2205709 h 2733575"/>
                  <a:gd name="connsiteX167" fmla="*/ 533738 w 2128754"/>
                  <a:gd name="connsiteY167" fmla="*/ 2242157 h 2733575"/>
                  <a:gd name="connsiteX168" fmla="*/ 563846 w 2128754"/>
                  <a:gd name="connsiteY168" fmla="*/ 2267511 h 2733575"/>
                  <a:gd name="connsiteX169" fmla="*/ 710429 w 2128754"/>
                  <a:gd name="connsiteY169" fmla="*/ 2254042 h 2733575"/>
                  <a:gd name="connsiteX170" fmla="*/ 773553 w 2128754"/>
                  <a:gd name="connsiteY170" fmla="*/ 2231856 h 2733575"/>
                  <a:gd name="connsiteX171" fmla="*/ 921984 w 2128754"/>
                  <a:gd name="connsiteY171" fmla="*/ 2178769 h 2733575"/>
                  <a:gd name="connsiteX172" fmla="*/ 972430 w 2128754"/>
                  <a:gd name="connsiteY172" fmla="*/ 2151566 h 2733575"/>
                  <a:gd name="connsiteX173" fmla="*/ 989333 w 2128754"/>
                  <a:gd name="connsiteY173" fmla="*/ 2134398 h 2733575"/>
                  <a:gd name="connsiteX174" fmla="*/ 987749 w 2128754"/>
                  <a:gd name="connsiteY174" fmla="*/ 2115382 h 2733575"/>
                  <a:gd name="connsiteX175" fmla="*/ 952093 w 2128754"/>
                  <a:gd name="connsiteY175" fmla="*/ 2063616 h 2733575"/>
                  <a:gd name="connsiteX176" fmla="*/ 923041 w 2128754"/>
                  <a:gd name="connsiteY176" fmla="*/ 2023735 h 2733575"/>
                  <a:gd name="connsiteX177" fmla="*/ 889763 w 2128754"/>
                  <a:gd name="connsiteY177" fmla="*/ 1990984 h 2733575"/>
                  <a:gd name="connsiteX178" fmla="*/ 858861 w 2128754"/>
                  <a:gd name="connsiteY178" fmla="*/ 1947142 h 2733575"/>
                  <a:gd name="connsiteX179" fmla="*/ 821093 w 2128754"/>
                  <a:gd name="connsiteY179" fmla="*/ 1882170 h 2733575"/>
                  <a:gd name="connsiteX180" fmla="*/ 759555 w 2128754"/>
                  <a:gd name="connsiteY180" fmla="*/ 1770186 h 2733575"/>
                  <a:gd name="connsiteX181" fmla="*/ 725748 w 2128754"/>
                  <a:gd name="connsiteY181" fmla="*/ 1675105 h 2733575"/>
                  <a:gd name="connsiteX182" fmla="*/ 709109 w 2128754"/>
                  <a:gd name="connsiteY182" fmla="*/ 1620961 h 2733575"/>
                  <a:gd name="connsiteX183" fmla="*/ 643609 w 2128754"/>
                  <a:gd name="connsiteY183" fmla="*/ 1517165 h 2733575"/>
                  <a:gd name="connsiteX184" fmla="*/ 635949 w 2128754"/>
                  <a:gd name="connsiteY184" fmla="*/ 1507128 h 2733575"/>
                  <a:gd name="connsiteX185" fmla="*/ 792041 w 2128754"/>
                  <a:gd name="connsiteY185" fmla="*/ 1524560 h 2733575"/>
                  <a:gd name="connsiteX186" fmla="*/ 990654 w 2128754"/>
                  <a:gd name="connsiteY186" fmla="*/ 1507393 h 2733575"/>
                  <a:gd name="connsiteX187" fmla="*/ 1002275 w 2128754"/>
                  <a:gd name="connsiteY187" fmla="*/ 1512939 h 2733575"/>
                  <a:gd name="connsiteX188" fmla="*/ 1039779 w 2128754"/>
                  <a:gd name="connsiteY188" fmla="*/ 1572893 h 2733575"/>
                  <a:gd name="connsiteX189" fmla="*/ 1190852 w 2128754"/>
                  <a:gd name="connsiteY189" fmla="*/ 1758036 h 2733575"/>
                  <a:gd name="connsiteX190" fmla="*/ 1274840 w 2128754"/>
                  <a:gd name="connsiteY190" fmla="*/ 1858664 h 2733575"/>
                  <a:gd name="connsiteX191" fmla="*/ 1320268 w 2128754"/>
                  <a:gd name="connsiteY191" fmla="*/ 1932087 h 2733575"/>
                  <a:gd name="connsiteX192" fmla="*/ 1398709 w 2128754"/>
                  <a:gd name="connsiteY192" fmla="*/ 1997323 h 2733575"/>
                  <a:gd name="connsiteX193" fmla="*/ 1443873 w 2128754"/>
                  <a:gd name="connsiteY193" fmla="*/ 2022678 h 2733575"/>
                  <a:gd name="connsiteX194" fmla="*/ 1702440 w 2128754"/>
                  <a:gd name="connsiteY194" fmla="*/ 2235554 h 2733575"/>
                  <a:gd name="connsiteX195" fmla="*/ 1842156 w 2128754"/>
                  <a:gd name="connsiteY195" fmla="*/ 2380024 h 2733575"/>
                  <a:gd name="connsiteX196" fmla="*/ 1847438 w 2128754"/>
                  <a:gd name="connsiteY196" fmla="*/ 2389004 h 2733575"/>
                  <a:gd name="connsiteX197" fmla="*/ 1845589 w 2128754"/>
                  <a:gd name="connsiteY197" fmla="*/ 2389796 h 2733575"/>
                  <a:gd name="connsiteX198" fmla="*/ 1818914 w 2128754"/>
                  <a:gd name="connsiteY198" fmla="*/ 2401681 h 2733575"/>
                  <a:gd name="connsiteX199" fmla="*/ 1828950 w 2128754"/>
                  <a:gd name="connsiteY199" fmla="*/ 2426244 h 2733575"/>
                  <a:gd name="connsiteX200" fmla="*/ 1847702 w 2128754"/>
                  <a:gd name="connsiteY200" fmla="*/ 2447637 h 2733575"/>
                  <a:gd name="connsiteX201" fmla="*/ 1852192 w 2128754"/>
                  <a:gd name="connsiteY201" fmla="*/ 2453447 h 2733575"/>
                  <a:gd name="connsiteX202" fmla="*/ 1872001 w 2128754"/>
                  <a:gd name="connsiteY202" fmla="*/ 2491480 h 2733575"/>
                  <a:gd name="connsiteX203" fmla="*/ 1882301 w 2128754"/>
                  <a:gd name="connsiteY203" fmla="*/ 2536907 h 2733575"/>
                  <a:gd name="connsiteX204" fmla="*/ 1910825 w 2128754"/>
                  <a:gd name="connsiteY204" fmla="*/ 2545887 h 2733575"/>
                  <a:gd name="connsiteX205" fmla="*/ 1916372 w 2128754"/>
                  <a:gd name="connsiteY205" fmla="*/ 2544831 h 2733575"/>
                  <a:gd name="connsiteX206" fmla="*/ 1922711 w 2128754"/>
                  <a:gd name="connsiteY206" fmla="*/ 2571770 h 2733575"/>
                  <a:gd name="connsiteX207" fmla="*/ 1931690 w 2128754"/>
                  <a:gd name="connsiteY207" fmla="*/ 2609802 h 2733575"/>
                  <a:gd name="connsiteX208" fmla="*/ 1919277 w 2128754"/>
                  <a:gd name="connsiteY208" fmla="*/ 2660248 h 2733575"/>
                  <a:gd name="connsiteX209" fmla="*/ 1909241 w 2128754"/>
                  <a:gd name="connsiteY209" fmla="*/ 2693791 h 2733575"/>
                  <a:gd name="connsiteX210" fmla="*/ 1925616 w 2128754"/>
                  <a:gd name="connsiteY210" fmla="*/ 2734464 h 2733575"/>
                  <a:gd name="connsiteX211" fmla="*/ 1949914 w 2128754"/>
                  <a:gd name="connsiteY211" fmla="*/ 2734464 h 2733575"/>
                  <a:gd name="connsiteX212" fmla="*/ 1965761 w 2128754"/>
                  <a:gd name="connsiteY212" fmla="*/ 2728654 h 2733575"/>
                  <a:gd name="connsiteX213" fmla="*/ 2012773 w 2128754"/>
                  <a:gd name="connsiteY213" fmla="*/ 2682698 h 2733575"/>
                  <a:gd name="connsiteX214" fmla="*/ 2044467 w 2128754"/>
                  <a:gd name="connsiteY214" fmla="*/ 2620103 h 2733575"/>
                  <a:gd name="connsiteX215" fmla="*/ 2072199 w 2128754"/>
                  <a:gd name="connsiteY215" fmla="*/ 2538492 h 2733575"/>
                  <a:gd name="connsiteX216" fmla="*/ 2104685 w 2128754"/>
                  <a:gd name="connsiteY216" fmla="*/ 2409604 h 2733575"/>
                  <a:gd name="connsiteX217" fmla="*/ 2128455 w 2128754"/>
                  <a:gd name="connsiteY217" fmla="*/ 2306600 h 2733575"/>
                  <a:gd name="connsiteX218" fmla="*/ 2029941 w 2128754"/>
                  <a:gd name="connsiteY218" fmla="*/ 2268832 h 2733575"/>
                  <a:gd name="connsiteX219" fmla="*/ 65200 w 2128754"/>
                  <a:gd name="connsiteY219" fmla="*/ 483689 h 2733575"/>
                  <a:gd name="connsiteX220" fmla="*/ 67841 w 2128754"/>
                  <a:gd name="connsiteY220" fmla="*/ 488179 h 2733575"/>
                  <a:gd name="connsiteX221" fmla="*/ 65200 w 2128754"/>
                  <a:gd name="connsiteY221" fmla="*/ 483689 h 2733575"/>
                  <a:gd name="connsiteX222" fmla="*/ 1847966 w 2128754"/>
                  <a:gd name="connsiteY222" fmla="*/ 2414094 h 2733575"/>
                  <a:gd name="connsiteX223" fmla="*/ 1835817 w 2128754"/>
                  <a:gd name="connsiteY223" fmla="*/ 2408284 h 2733575"/>
                  <a:gd name="connsiteX224" fmla="*/ 1837666 w 2128754"/>
                  <a:gd name="connsiteY224" fmla="*/ 2406435 h 2733575"/>
                  <a:gd name="connsiteX225" fmla="*/ 1849815 w 2128754"/>
                  <a:gd name="connsiteY225" fmla="*/ 2413566 h 2733575"/>
                  <a:gd name="connsiteX226" fmla="*/ 1847966 w 2128754"/>
                  <a:gd name="connsiteY226" fmla="*/ 2414094 h 2733575"/>
                  <a:gd name="connsiteX227" fmla="*/ 1891017 w 2128754"/>
                  <a:gd name="connsiteY227" fmla="*/ 2500724 h 2733575"/>
                  <a:gd name="connsiteX228" fmla="*/ 1901846 w 2128754"/>
                  <a:gd name="connsiteY228" fmla="*/ 2530833 h 2733575"/>
                  <a:gd name="connsiteX229" fmla="*/ 1891017 w 2128754"/>
                  <a:gd name="connsiteY229" fmla="*/ 2500724 h 273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</a:cxnLst>
                <a:rect l="l" t="t" r="r" b="b"/>
                <a:pathLst>
                  <a:path w="2128754" h="2733575">
                    <a:moveTo>
                      <a:pt x="2029941" y="2268832"/>
                    </a:moveTo>
                    <a:cubicBezTo>
                      <a:pt x="2003529" y="2269889"/>
                      <a:pt x="1980816" y="2268040"/>
                      <a:pt x="1955197" y="2263814"/>
                    </a:cubicBezTo>
                    <a:cubicBezTo>
                      <a:pt x="1946481" y="2262229"/>
                      <a:pt x="1939878" y="2258532"/>
                      <a:pt x="1933803" y="2252457"/>
                    </a:cubicBezTo>
                    <a:cubicBezTo>
                      <a:pt x="1907920" y="2226310"/>
                      <a:pt x="1881509" y="2200427"/>
                      <a:pt x="1854833" y="2174808"/>
                    </a:cubicBezTo>
                    <a:cubicBezTo>
                      <a:pt x="1832120" y="2153150"/>
                      <a:pt x="1812311" y="2129116"/>
                      <a:pt x="1794351" y="2103233"/>
                    </a:cubicBezTo>
                    <a:cubicBezTo>
                      <a:pt x="1765299" y="2060975"/>
                      <a:pt x="1734398" y="2020037"/>
                      <a:pt x="1701383" y="1980948"/>
                    </a:cubicBezTo>
                    <a:cubicBezTo>
                      <a:pt x="1658597" y="1930503"/>
                      <a:pt x="1608151" y="1889301"/>
                      <a:pt x="1548990" y="1859192"/>
                    </a:cubicBezTo>
                    <a:cubicBezTo>
                      <a:pt x="1535520" y="1852325"/>
                      <a:pt x="1526540" y="1843081"/>
                      <a:pt x="1519937" y="1828555"/>
                    </a:cubicBezTo>
                    <a:cubicBezTo>
                      <a:pt x="1464474" y="1705742"/>
                      <a:pt x="1396860" y="1589268"/>
                      <a:pt x="1328983" y="1473058"/>
                    </a:cubicBezTo>
                    <a:cubicBezTo>
                      <a:pt x="1324758" y="1465927"/>
                      <a:pt x="1323965" y="1459852"/>
                      <a:pt x="1325550" y="1451929"/>
                    </a:cubicBezTo>
                    <a:cubicBezTo>
                      <a:pt x="1335322" y="1406501"/>
                      <a:pt x="1344830" y="1360810"/>
                      <a:pt x="1346943" y="1314062"/>
                    </a:cubicBezTo>
                    <a:cubicBezTo>
                      <a:pt x="1348792" y="1274180"/>
                      <a:pt x="1341397" y="1236412"/>
                      <a:pt x="1322116" y="1201021"/>
                    </a:cubicBezTo>
                    <a:cubicBezTo>
                      <a:pt x="1304949" y="1169591"/>
                      <a:pt x="1283556" y="1141331"/>
                      <a:pt x="1262955" y="1112543"/>
                    </a:cubicBezTo>
                    <a:cubicBezTo>
                      <a:pt x="1240505" y="1081378"/>
                      <a:pt x="1218320" y="1049948"/>
                      <a:pt x="1203001" y="1014293"/>
                    </a:cubicBezTo>
                    <a:cubicBezTo>
                      <a:pt x="1165233" y="925286"/>
                      <a:pt x="1146745" y="831526"/>
                      <a:pt x="1137765" y="736181"/>
                    </a:cubicBezTo>
                    <a:cubicBezTo>
                      <a:pt x="1129578" y="649816"/>
                      <a:pt x="1136709" y="562659"/>
                      <a:pt x="1138558" y="476029"/>
                    </a:cubicBezTo>
                    <a:cubicBezTo>
                      <a:pt x="1138558" y="471011"/>
                      <a:pt x="1140406" y="468898"/>
                      <a:pt x="1145160" y="468370"/>
                    </a:cubicBezTo>
                    <a:cubicBezTo>
                      <a:pt x="1183457" y="465729"/>
                      <a:pt x="1220961" y="455957"/>
                      <a:pt x="1258729" y="450410"/>
                    </a:cubicBezTo>
                    <a:cubicBezTo>
                      <a:pt x="1294649" y="445392"/>
                      <a:pt x="1330568" y="440902"/>
                      <a:pt x="1363054" y="422678"/>
                    </a:cubicBezTo>
                    <a:cubicBezTo>
                      <a:pt x="1368336" y="419773"/>
                      <a:pt x="1373883" y="419509"/>
                      <a:pt x="1379693" y="419773"/>
                    </a:cubicBezTo>
                    <a:cubicBezTo>
                      <a:pt x="1411651" y="420830"/>
                      <a:pt x="1442552" y="425584"/>
                      <a:pt x="1471869" y="439053"/>
                    </a:cubicBezTo>
                    <a:cubicBezTo>
                      <a:pt x="1508052" y="455693"/>
                      <a:pt x="1546613" y="463880"/>
                      <a:pt x="1586494" y="465729"/>
                    </a:cubicBezTo>
                    <a:cubicBezTo>
                      <a:pt x="1648297" y="468634"/>
                      <a:pt x="1708250" y="476557"/>
                      <a:pt x="1761601" y="511685"/>
                    </a:cubicBezTo>
                    <a:cubicBezTo>
                      <a:pt x="1769789" y="516967"/>
                      <a:pt x="1775863" y="522249"/>
                      <a:pt x="1779297" y="531757"/>
                    </a:cubicBezTo>
                    <a:cubicBezTo>
                      <a:pt x="1789069" y="559225"/>
                      <a:pt x="1806765" y="580618"/>
                      <a:pt x="1832384" y="594880"/>
                    </a:cubicBezTo>
                    <a:cubicBezTo>
                      <a:pt x="1843741" y="601219"/>
                      <a:pt x="1853777" y="608878"/>
                      <a:pt x="1861964" y="618915"/>
                    </a:cubicBezTo>
                    <a:cubicBezTo>
                      <a:pt x="1866190" y="624197"/>
                      <a:pt x="1870680" y="629215"/>
                      <a:pt x="1876755" y="632649"/>
                    </a:cubicBezTo>
                    <a:cubicBezTo>
                      <a:pt x="1889696" y="639780"/>
                      <a:pt x="1900261" y="634497"/>
                      <a:pt x="1901582" y="619971"/>
                    </a:cubicBezTo>
                    <a:cubicBezTo>
                      <a:pt x="1903430" y="602276"/>
                      <a:pt x="1888904" y="583788"/>
                      <a:pt x="1874906" y="572167"/>
                    </a:cubicBezTo>
                    <a:cubicBezTo>
                      <a:pt x="1880716" y="570846"/>
                      <a:pt x="1890224" y="579562"/>
                      <a:pt x="1893130" y="582203"/>
                    </a:cubicBezTo>
                    <a:cubicBezTo>
                      <a:pt x="1904487" y="592503"/>
                      <a:pt x="1913995" y="604653"/>
                      <a:pt x="1923767" y="616274"/>
                    </a:cubicBezTo>
                    <a:cubicBezTo>
                      <a:pt x="1927729" y="620764"/>
                      <a:pt x="1931690" y="625253"/>
                      <a:pt x="1936973" y="628423"/>
                    </a:cubicBezTo>
                    <a:cubicBezTo>
                      <a:pt x="1942519" y="631856"/>
                      <a:pt x="1947273" y="629479"/>
                      <a:pt x="1951235" y="625518"/>
                    </a:cubicBezTo>
                    <a:cubicBezTo>
                      <a:pt x="1955197" y="621556"/>
                      <a:pt x="1957838" y="617330"/>
                      <a:pt x="1954932" y="611255"/>
                    </a:cubicBezTo>
                    <a:cubicBezTo>
                      <a:pt x="1946217" y="593824"/>
                      <a:pt x="1925352" y="556584"/>
                      <a:pt x="1909769" y="543114"/>
                    </a:cubicBezTo>
                    <a:cubicBezTo>
                      <a:pt x="1909769" y="543114"/>
                      <a:pt x="1951499" y="578241"/>
                      <a:pt x="1964176" y="588013"/>
                    </a:cubicBezTo>
                    <a:cubicBezTo>
                      <a:pt x="1968402" y="591447"/>
                      <a:pt x="1972628" y="594616"/>
                      <a:pt x="1977910" y="596201"/>
                    </a:cubicBezTo>
                    <a:cubicBezTo>
                      <a:pt x="1989267" y="599899"/>
                      <a:pt x="1995870" y="595409"/>
                      <a:pt x="1996662" y="583259"/>
                    </a:cubicBezTo>
                    <a:cubicBezTo>
                      <a:pt x="1997455" y="572695"/>
                      <a:pt x="1992172" y="565036"/>
                      <a:pt x="1985041" y="557904"/>
                    </a:cubicBezTo>
                    <a:cubicBezTo>
                      <a:pt x="1979231" y="552358"/>
                      <a:pt x="1961799" y="535719"/>
                      <a:pt x="1955989" y="529644"/>
                    </a:cubicBezTo>
                    <a:cubicBezTo>
                      <a:pt x="1961271" y="528852"/>
                      <a:pt x="1975533" y="543378"/>
                      <a:pt x="1979231" y="544435"/>
                    </a:cubicBezTo>
                    <a:cubicBezTo>
                      <a:pt x="1986626" y="546548"/>
                      <a:pt x="1996134" y="541794"/>
                      <a:pt x="1995342" y="535983"/>
                    </a:cubicBezTo>
                    <a:cubicBezTo>
                      <a:pt x="1993757" y="522249"/>
                      <a:pt x="1985834" y="513005"/>
                      <a:pt x="1976061" y="501384"/>
                    </a:cubicBezTo>
                    <a:cubicBezTo>
                      <a:pt x="1959158" y="481840"/>
                      <a:pt x="1939085" y="469426"/>
                      <a:pt x="1924295" y="463088"/>
                    </a:cubicBezTo>
                    <a:cubicBezTo>
                      <a:pt x="1893130" y="449882"/>
                      <a:pt x="1873057" y="429281"/>
                      <a:pt x="1840571" y="420301"/>
                    </a:cubicBezTo>
                    <a:cubicBezTo>
                      <a:pt x="1833704" y="418453"/>
                      <a:pt x="1827894" y="414491"/>
                      <a:pt x="1821819" y="410793"/>
                    </a:cubicBezTo>
                    <a:cubicBezTo>
                      <a:pt x="1811255" y="404455"/>
                      <a:pt x="1800954" y="396267"/>
                      <a:pt x="1787748" y="397323"/>
                    </a:cubicBezTo>
                    <a:cubicBezTo>
                      <a:pt x="1776128" y="398116"/>
                      <a:pt x="1765035" y="396003"/>
                      <a:pt x="1754470" y="391777"/>
                    </a:cubicBezTo>
                    <a:cubicBezTo>
                      <a:pt x="1733605" y="383590"/>
                      <a:pt x="1712476" y="376194"/>
                      <a:pt x="1692404" y="366158"/>
                    </a:cubicBezTo>
                    <a:cubicBezTo>
                      <a:pt x="1661766" y="350839"/>
                      <a:pt x="1629016" y="341595"/>
                      <a:pt x="1596530" y="330767"/>
                    </a:cubicBezTo>
                    <a:cubicBezTo>
                      <a:pt x="1570383" y="322051"/>
                      <a:pt x="1543972" y="313335"/>
                      <a:pt x="1518089" y="303299"/>
                    </a:cubicBezTo>
                    <a:cubicBezTo>
                      <a:pt x="1486395" y="290886"/>
                      <a:pt x="1452853" y="283226"/>
                      <a:pt x="1419046" y="285075"/>
                    </a:cubicBezTo>
                    <a:cubicBezTo>
                      <a:pt x="1380485" y="287188"/>
                      <a:pt x="1342717" y="285868"/>
                      <a:pt x="1305741" y="275831"/>
                    </a:cubicBezTo>
                    <a:cubicBezTo>
                      <a:pt x="1258201" y="263154"/>
                      <a:pt x="1210660" y="259456"/>
                      <a:pt x="1162064" y="266851"/>
                    </a:cubicBezTo>
                    <a:cubicBezTo>
                      <a:pt x="1147009" y="269228"/>
                      <a:pt x="1132219" y="268172"/>
                      <a:pt x="1117693" y="264210"/>
                    </a:cubicBezTo>
                    <a:cubicBezTo>
                      <a:pt x="1102110" y="259984"/>
                      <a:pt x="1086527" y="256815"/>
                      <a:pt x="1070680" y="255230"/>
                    </a:cubicBezTo>
                    <a:cubicBezTo>
                      <a:pt x="1030007" y="251269"/>
                      <a:pt x="989862" y="250212"/>
                      <a:pt x="952357" y="272134"/>
                    </a:cubicBezTo>
                    <a:cubicBezTo>
                      <a:pt x="938624" y="280057"/>
                      <a:pt x="922777" y="284283"/>
                      <a:pt x="906930" y="287452"/>
                    </a:cubicBezTo>
                    <a:cubicBezTo>
                      <a:pt x="894781" y="289829"/>
                      <a:pt x="882103" y="295111"/>
                      <a:pt x="870218" y="291414"/>
                    </a:cubicBezTo>
                    <a:cubicBezTo>
                      <a:pt x="858333" y="287980"/>
                      <a:pt x="847240" y="287980"/>
                      <a:pt x="835883" y="291414"/>
                    </a:cubicBezTo>
                    <a:cubicBezTo>
                      <a:pt x="831129" y="292999"/>
                      <a:pt x="827696" y="292470"/>
                      <a:pt x="824791" y="288245"/>
                    </a:cubicBezTo>
                    <a:cubicBezTo>
                      <a:pt x="816603" y="275567"/>
                      <a:pt x="809736" y="262626"/>
                      <a:pt x="811585" y="246515"/>
                    </a:cubicBezTo>
                    <a:cubicBezTo>
                      <a:pt x="812377" y="240704"/>
                      <a:pt x="811849" y="234365"/>
                      <a:pt x="810528" y="228555"/>
                    </a:cubicBezTo>
                    <a:cubicBezTo>
                      <a:pt x="807095" y="210595"/>
                      <a:pt x="811849" y="194484"/>
                      <a:pt x="813434" y="176525"/>
                    </a:cubicBezTo>
                    <a:cubicBezTo>
                      <a:pt x="817924" y="117627"/>
                      <a:pt x="792833" y="85934"/>
                      <a:pt x="769327" y="48958"/>
                    </a:cubicBezTo>
                    <a:cubicBezTo>
                      <a:pt x="754272" y="25187"/>
                      <a:pt x="727597" y="13038"/>
                      <a:pt x="699865" y="5643"/>
                    </a:cubicBezTo>
                    <a:cubicBezTo>
                      <a:pt x="652060" y="-7298"/>
                      <a:pt x="606897" y="3266"/>
                      <a:pt x="564639" y="24659"/>
                    </a:cubicBezTo>
                    <a:cubicBezTo>
                      <a:pt x="536379" y="39714"/>
                      <a:pt x="509703" y="59786"/>
                      <a:pt x="493592" y="90688"/>
                    </a:cubicBezTo>
                    <a:cubicBezTo>
                      <a:pt x="486461" y="104422"/>
                      <a:pt x="478538" y="126079"/>
                      <a:pt x="485405" y="139813"/>
                    </a:cubicBezTo>
                    <a:cubicBezTo>
                      <a:pt x="490687" y="150377"/>
                      <a:pt x="495705" y="153283"/>
                      <a:pt x="494121" y="164904"/>
                    </a:cubicBezTo>
                    <a:cubicBezTo>
                      <a:pt x="492800" y="174148"/>
                      <a:pt x="492536" y="183656"/>
                      <a:pt x="493064" y="192900"/>
                    </a:cubicBezTo>
                    <a:cubicBezTo>
                      <a:pt x="494121" y="206633"/>
                      <a:pt x="490951" y="223273"/>
                      <a:pt x="499139" y="235422"/>
                    </a:cubicBezTo>
                    <a:cubicBezTo>
                      <a:pt x="510231" y="251797"/>
                      <a:pt x="511552" y="267115"/>
                      <a:pt x="503629" y="284811"/>
                    </a:cubicBezTo>
                    <a:cubicBezTo>
                      <a:pt x="500459" y="291414"/>
                      <a:pt x="492272" y="304355"/>
                      <a:pt x="506270" y="312279"/>
                    </a:cubicBezTo>
                    <a:cubicBezTo>
                      <a:pt x="515778" y="317561"/>
                      <a:pt x="522117" y="319938"/>
                      <a:pt x="530040" y="326541"/>
                    </a:cubicBezTo>
                    <a:cubicBezTo>
                      <a:pt x="536907" y="332087"/>
                      <a:pt x="534266" y="333936"/>
                      <a:pt x="536115" y="341595"/>
                    </a:cubicBezTo>
                    <a:cubicBezTo>
                      <a:pt x="536907" y="345557"/>
                      <a:pt x="558300" y="336841"/>
                      <a:pt x="559092" y="340803"/>
                    </a:cubicBezTo>
                    <a:cubicBezTo>
                      <a:pt x="559885" y="346085"/>
                      <a:pt x="536379" y="349783"/>
                      <a:pt x="540605" y="356650"/>
                    </a:cubicBezTo>
                    <a:cubicBezTo>
                      <a:pt x="553018" y="376458"/>
                      <a:pt x="546679" y="385967"/>
                      <a:pt x="547471" y="392305"/>
                    </a:cubicBezTo>
                    <a:cubicBezTo>
                      <a:pt x="549584" y="410529"/>
                      <a:pt x="560413" y="418981"/>
                      <a:pt x="578637" y="418453"/>
                    </a:cubicBezTo>
                    <a:cubicBezTo>
                      <a:pt x="586824" y="418188"/>
                      <a:pt x="594748" y="416076"/>
                      <a:pt x="602671" y="413434"/>
                    </a:cubicBezTo>
                    <a:cubicBezTo>
                      <a:pt x="616141" y="408944"/>
                      <a:pt x="629875" y="405775"/>
                      <a:pt x="644401" y="404983"/>
                    </a:cubicBezTo>
                    <a:cubicBezTo>
                      <a:pt x="657607" y="404190"/>
                      <a:pt x="666851" y="409473"/>
                      <a:pt x="673718" y="420301"/>
                    </a:cubicBezTo>
                    <a:cubicBezTo>
                      <a:pt x="682169" y="433771"/>
                      <a:pt x="687188" y="448297"/>
                      <a:pt x="689829" y="463880"/>
                    </a:cubicBezTo>
                    <a:cubicBezTo>
                      <a:pt x="691149" y="471803"/>
                      <a:pt x="689036" y="477086"/>
                      <a:pt x="682698" y="481312"/>
                    </a:cubicBezTo>
                    <a:cubicBezTo>
                      <a:pt x="677151" y="485009"/>
                      <a:pt x="671605" y="488971"/>
                      <a:pt x="665794" y="492140"/>
                    </a:cubicBezTo>
                    <a:cubicBezTo>
                      <a:pt x="601351" y="527531"/>
                      <a:pt x="560149" y="580618"/>
                      <a:pt x="544038" y="652457"/>
                    </a:cubicBezTo>
                    <a:cubicBezTo>
                      <a:pt x="538492" y="677812"/>
                      <a:pt x="530568" y="700790"/>
                      <a:pt x="509703" y="717693"/>
                    </a:cubicBezTo>
                    <a:cubicBezTo>
                      <a:pt x="503100" y="722975"/>
                      <a:pt x="500723" y="730106"/>
                      <a:pt x="502836" y="738822"/>
                    </a:cubicBezTo>
                    <a:cubicBezTo>
                      <a:pt x="503893" y="743576"/>
                      <a:pt x="502308" y="748066"/>
                      <a:pt x="499931" y="752028"/>
                    </a:cubicBezTo>
                    <a:cubicBezTo>
                      <a:pt x="489366" y="770252"/>
                      <a:pt x="478274" y="787947"/>
                      <a:pt x="468766" y="806699"/>
                    </a:cubicBezTo>
                    <a:cubicBezTo>
                      <a:pt x="463483" y="817000"/>
                      <a:pt x="457673" y="817528"/>
                      <a:pt x="448429" y="813831"/>
                    </a:cubicBezTo>
                    <a:cubicBezTo>
                      <a:pt x="418584" y="802210"/>
                      <a:pt x="388739" y="790853"/>
                      <a:pt x="358894" y="779760"/>
                    </a:cubicBezTo>
                    <a:cubicBezTo>
                      <a:pt x="346745" y="775270"/>
                      <a:pt x="335917" y="768667"/>
                      <a:pt x="326408" y="759951"/>
                    </a:cubicBezTo>
                    <a:cubicBezTo>
                      <a:pt x="297092" y="732483"/>
                      <a:pt x="269624" y="703167"/>
                      <a:pt x="243213" y="672794"/>
                    </a:cubicBezTo>
                    <a:cubicBezTo>
                      <a:pt x="237402" y="666191"/>
                      <a:pt x="235025" y="656947"/>
                      <a:pt x="237138" y="648231"/>
                    </a:cubicBezTo>
                    <a:cubicBezTo>
                      <a:pt x="242949" y="622612"/>
                      <a:pt x="248495" y="596993"/>
                      <a:pt x="246646" y="570318"/>
                    </a:cubicBezTo>
                    <a:cubicBezTo>
                      <a:pt x="245854" y="557376"/>
                      <a:pt x="249816" y="544171"/>
                      <a:pt x="259852" y="533606"/>
                    </a:cubicBezTo>
                    <a:cubicBezTo>
                      <a:pt x="263549" y="529644"/>
                      <a:pt x="267247" y="525419"/>
                      <a:pt x="264342" y="519344"/>
                    </a:cubicBezTo>
                    <a:cubicBezTo>
                      <a:pt x="261172" y="513005"/>
                      <a:pt x="255626" y="509572"/>
                      <a:pt x="248759" y="510100"/>
                    </a:cubicBezTo>
                    <a:cubicBezTo>
                      <a:pt x="227366" y="510892"/>
                      <a:pt x="209406" y="520664"/>
                      <a:pt x="204124" y="543906"/>
                    </a:cubicBezTo>
                    <a:cubicBezTo>
                      <a:pt x="203067" y="548925"/>
                      <a:pt x="202011" y="553679"/>
                      <a:pt x="200955" y="559225"/>
                    </a:cubicBezTo>
                    <a:cubicBezTo>
                      <a:pt x="184844" y="545755"/>
                      <a:pt x="177184" y="532021"/>
                      <a:pt x="165563" y="508251"/>
                    </a:cubicBezTo>
                    <a:cubicBezTo>
                      <a:pt x="154471" y="485801"/>
                      <a:pt x="143642" y="467842"/>
                      <a:pt x="130700" y="449882"/>
                    </a:cubicBezTo>
                    <a:cubicBezTo>
                      <a:pt x="125418" y="442487"/>
                      <a:pt x="114589" y="427696"/>
                      <a:pt x="105345" y="431394"/>
                    </a:cubicBezTo>
                    <a:cubicBezTo>
                      <a:pt x="95045" y="435356"/>
                      <a:pt x="92404" y="445920"/>
                      <a:pt x="94517" y="450410"/>
                    </a:cubicBezTo>
                    <a:cubicBezTo>
                      <a:pt x="94781" y="450938"/>
                      <a:pt x="110099" y="486330"/>
                      <a:pt x="113005" y="495045"/>
                    </a:cubicBezTo>
                    <a:cubicBezTo>
                      <a:pt x="109043" y="490556"/>
                      <a:pt x="84745" y="443015"/>
                      <a:pt x="80255" y="439053"/>
                    </a:cubicBezTo>
                    <a:cubicBezTo>
                      <a:pt x="73652" y="432715"/>
                      <a:pt x="65200" y="433507"/>
                      <a:pt x="58333" y="437205"/>
                    </a:cubicBezTo>
                    <a:cubicBezTo>
                      <a:pt x="51730" y="440638"/>
                      <a:pt x="51730" y="448826"/>
                      <a:pt x="53843" y="455428"/>
                    </a:cubicBezTo>
                    <a:cubicBezTo>
                      <a:pt x="55692" y="461767"/>
                      <a:pt x="58861" y="467842"/>
                      <a:pt x="61503" y="474180"/>
                    </a:cubicBezTo>
                    <a:cubicBezTo>
                      <a:pt x="62031" y="476822"/>
                      <a:pt x="79991" y="510892"/>
                      <a:pt x="81047" y="513269"/>
                    </a:cubicBezTo>
                    <a:cubicBezTo>
                      <a:pt x="79991" y="511421"/>
                      <a:pt x="58069" y="474709"/>
                      <a:pt x="57541" y="473916"/>
                    </a:cubicBezTo>
                    <a:cubicBezTo>
                      <a:pt x="53051" y="466785"/>
                      <a:pt x="47769" y="459654"/>
                      <a:pt x="37996" y="463352"/>
                    </a:cubicBezTo>
                    <a:cubicBezTo>
                      <a:pt x="27696" y="467314"/>
                      <a:pt x="30337" y="476822"/>
                      <a:pt x="31658" y="484745"/>
                    </a:cubicBezTo>
                    <a:cubicBezTo>
                      <a:pt x="34035" y="499799"/>
                      <a:pt x="41958" y="512477"/>
                      <a:pt x="49882" y="525154"/>
                    </a:cubicBezTo>
                    <a:cubicBezTo>
                      <a:pt x="58861" y="539681"/>
                      <a:pt x="67577" y="554207"/>
                      <a:pt x="76029" y="568997"/>
                    </a:cubicBezTo>
                    <a:cubicBezTo>
                      <a:pt x="78406" y="572959"/>
                      <a:pt x="80255" y="577977"/>
                      <a:pt x="76029" y="581939"/>
                    </a:cubicBezTo>
                    <a:cubicBezTo>
                      <a:pt x="71803" y="585901"/>
                      <a:pt x="67049" y="583259"/>
                      <a:pt x="63351" y="580618"/>
                    </a:cubicBezTo>
                    <a:cubicBezTo>
                      <a:pt x="57541" y="576657"/>
                      <a:pt x="32186" y="554735"/>
                      <a:pt x="25055" y="548396"/>
                    </a:cubicBezTo>
                    <a:cubicBezTo>
                      <a:pt x="18716" y="542850"/>
                      <a:pt x="11057" y="539945"/>
                      <a:pt x="3926" y="546548"/>
                    </a:cubicBezTo>
                    <a:cubicBezTo>
                      <a:pt x="-2941" y="552886"/>
                      <a:pt x="492" y="558697"/>
                      <a:pt x="4454" y="566092"/>
                    </a:cubicBezTo>
                    <a:cubicBezTo>
                      <a:pt x="6567" y="570054"/>
                      <a:pt x="67577" y="623141"/>
                      <a:pt x="71803" y="628951"/>
                    </a:cubicBezTo>
                    <a:cubicBezTo>
                      <a:pt x="83952" y="646118"/>
                      <a:pt x="95309" y="658268"/>
                      <a:pt x="106930" y="675699"/>
                    </a:cubicBezTo>
                    <a:cubicBezTo>
                      <a:pt x="113005" y="684679"/>
                      <a:pt x="119079" y="693395"/>
                      <a:pt x="127267" y="700262"/>
                    </a:cubicBezTo>
                    <a:cubicBezTo>
                      <a:pt x="158168" y="726673"/>
                      <a:pt x="181938" y="758631"/>
                      <a:pt x="203860" y="792701"/>
                    </a:cubicBezTo>
                    <a:cubicBezTo>
                      <a:pt x="244269" y="854768"/>
                      <a:pt x="294451" y="908383"/>
                      <a:pt x="347538" y="959621"/>
                    </a:cubicBezTo>
                    <a:cubicBezTo>
                      <a:pt x="371572" y="982599"/>
                      <a:pt x="398247" y="1001879"/>
                      <a:pt x="424659" y="1021688"/>
                    </a:cubicBezTo>
                    <a:cubicBezTo>
                      <a:pt x="450014" y="1040968"/>
                      <a:pt x="459522" y="1042289"/>
                      <a:pt x="484612" y="1023008"/>
                    </a:cubicBezTo>
                    <a:cubicBezTo>
                      <a:pt x="486725" y="1021424"/>
                      <a:pt x="488574" y="1020103"/>
                      <a:pt x="490423" y="1018518"/>
                    </a:cubicBezTo>
                    <a:cubicBezTo>
                      <a:pt x="509703" y="1002408"/>
                      <a:pt x="528984" y="986297"/>
                      <a:pt x="545887" y="967280"/>
                    </a:cubicBezTo>
                    <a:cubicBezTo>
                      <a:pt x="569921" y="940605"/>
                      <a:pt x="597917" y="917627"/>
                      <a:pt x="621687" y="890688"/>
                    </a:cubicBezTo>
                    <a:cubicBezTo>
                      <a:pt x="645986" y="863484"/>
                      <a:pt x="676887" y="842091"/>
                      <a:pt x="695903" y="810133"/>
                    </a:cubicBezTo>
                    <a:cubicBezTo>
                      <a:pt x="698809" y="805115"/>
                      <a:pt x="700921" y="808020"/>
                      <a:pt x="702506" y="811189"/>
                    </a:cubicBezTo>
                    <a:cubicBezTo>
                      <a:pt x="706732" y="819905"/>
                      <a:pt x="712278" y="827564"/>
                      <a:pt x="717825" y="835488"/>
                    </a:cubicBezTo>
                    <a:cubicBezTo>
                      <a:pt x="737369" y="863748"/>
                      <a:pt x="753216" y="894121"/>
                      <a:pt x="767214" y="925022"/>
                    </a:cubicBezTo>
                    <a:cubicBezTo>
                      <a:pt x="787815" y="969657"/>
                      <a:pt x="809208" y="1013764"/>
                      <a:pt x="835619" y="1055230"/>
                    </a:cubicBezTo>
                    <a:cubicBezTo>
                      <a:pt x="839053" y="1060777"/>
                      <a:pt x="843543" y="1070285"/>
                      <a:pt x="845391" y="1076623"/>
                    </a:cubicBezTo>
                    <a:cubicBezTo>
                      <a:pt x="853315" y="1104884"/>
                      <a:pt x="857012" y="1133936"/>
                      <a:pt x="859654" y="1163253"/>
                    </a:cubicBezTo>
                    <a:cubicBezTo>
                      <a:pt x="860446" y="1172497"/>
                      <a:pt x="856484" y="1176987"/>
                      <a:pt x="847504" y="1180156"/>
                    </a:cubicBezTo>
                    <a:cubicBezTo>
                      <a:pt x="818716" y="1189928"/>
                      <a:pt x="789135" y="1194946"/>
                      <a:pt x="759819" y="1202077"/>
                    </a:cubicBezTo>
                    <a:cubicBezTo>
                      <a:pt x="721522" y="1211586"/>
                      <a:pt x="685339" y="1227432"/>
                      <a:pt x="648891" y="1242487"/>
                    </a:cubicBezTo>
                    <a:cubicBezTo>
                      <a:pt x="612179" y="1257805"/>
                      <a:pt x="574675" y="1271275"/>
                      <a:pt x="538492" y="1287650"/>
                    </a:cubicBezTo>
                    <a:cubicBezTo>
                      <a:pt x="500195" y="1305082"/>
                      <a:pt x="462427" y="1323306"/>
                      <a:pt x="429413" y="1349981"/>
                    </a:cubicBezTo>
                    <a:cubicBezTo>
                      <a:pt x="391380" y="1380354"/>
                      <a:pt x="377118" y="1419443"/>
                      <a:pt x="387155" y="1467511"/>
                    </a:cubicBezTo>
                    <a:cubicBezTo>
                      <a:pt x="394550" y="1502639"/>
                      <a:pt x="409868" y="1534068"/>
                      <a:pt x="428884" y="1563649"/>
                    </a:cubicBezTo>
                    <a:cubicBezTo>
                      <a:pt x="499931" y="1673256"/>
                      <a:pt x="576788" y="1778637"/>
                      <a:pt x="659456" y="1879793"/>
                    </a:cubicBezTo>
                    <a:cubicBezTo>
                      <a:pt x="667115" y="1889037"/>
                      <a:pt x="674510" y="1898809"/>
                      <a:pt x="680321" y="1909373"/>
                    </a:cubicBezTo>
                    <a:cubicBezTo>
                      <a:pt x="695903" y="1938162"/>
                      <a:pt x="708581" y="1968271"/>
                      <a:pt x="721522" y="1998380"/>
                    </a:cubicBezTo>
                    <a:cubicBezTo>
                      <a:pt x="721786" y="1999172"/>
                      <a:pt x="721258" y="2000228"/>
                      <a:pt x="720994" y="2001021"/>
                    </a:cubicBezTo>
                    <a:cubicBezTo>
                      <a:pt x="718617" y="2001285"/>
                      <a:pt x="718353" y="1999700"/>
                      <a:pt x="717825" y="1998380"/>
                    </a:cubicBezTo>
                    <a:cubicBezTo>
                      <a:pt x="708317" y="1979364"/>
                      <a:pt x="694054" y="1965101"/>
                      <a:pt x="676359" y="1953745"/>
                    </a:cubicBezTo>
                    <a:cubicBezTo>
                      <a:pt x="672925" y="1951632"/>
                      <a:pt x="669756" y="1950575"/>
                      <a:pt x="666587" y="1952952"/>
                    </a:cubicBezTo>
                    <a:cubicBezTo>
                      <a:pt x="663153" y="1955593"/>
                      <a:pt x="664474" y="1959291"/>
                      <a:pt x="666058" y="1962724"/>
                    </a:cubicBezTo>
                    <a:cubicBezTo>
                      <a:pt x="667907" y="1966158"/>
                      <a:pt x="670284" y="1969327"/>
                      <a:pt x="673982" y="1971176"/>
                    </a:cubicBezTo>
                    <a:cubicBezTo>
                      <a:pt x="677679" y="1972761"/>
                      <a:pt x="680849" y="1975402"/>
                      <a:pt x="682962" y="1978571"/>
                    </a:cubicBezTo>
                    <a:cubicBezTo>
                      <a:pt x="691677" y="1992305"/>
                      <a:pt x="701450" y="2005511"/>
                      <a:pt x="707788" y="2020829"/>
                    </a:cubicBezTo>
                    <a:cubicBezTo>
                      <a:pt x="712278" y="2031394"/>
                      <a:pt x="710429" y="2041430"/>
                      <a:pt x="702770" y="2048297"/>
                    </a:cubicBezTo>
                    <a:cubicBezTo>
                      <a:pt x="692206" y="2057805"/>
                      <a:pt x="682962" y="2059390"/>
                      <a:pt x="671869" y="2054372"/>
                    </a:cubicBezTo>
                    <a:cubicBezTo>
                      <a:pt x="653645" y="2046184"/>
                      <a:pt x="634365" y="2041166"/>
                      <a:pt x="614556" y="2038789"/>
                    </a:cubicBezTo>
                    <a:cubicBezTo>
                      <a:pt x="610595" y="2038261"/>
                      <a:pt x="605048" y="2038261"/>
                      <a:pt x="604520" y="2041958"/>
                    </a:cubicBezTo>
                    <a:cubicBezTo>
                      <a:pt x="604256" y="2044599"/>
                      <a:pt x="605576" y="2050938"/>
                      <a:pt x="611387" y="2051731"/>
                    </a:cubicBezTo>
                    <a:cubicBezTo>
                      <a:pt x="638591" y="2055692"/>
                      <a:pt x="660776" y="2076029"/>
                      <a:pt x="690621" y="2074708"/>
                    </a:cubicBezTo>
                    <a:cubicBezTo>
                      <a:pt x="685867" y="2082632"/>
                      <a:pt x="681641" y="2089499"/>
                      <a:pt x="677415" y="2096630"/>
                    </a:cubicBezTo>
                    <a:cubicBezTo>
                      <a:pt x="673454" y="2102969"/>
                      <a:pt x="669756" y="2109836"/>
                      <a:pt x="669492" y="2117231"/>
                    </a:cubicBezTo>
                    <a:cubicBezTo>
                      <a:pt x="668435" y="2141529"/>
                      <a:pt x="653909" y="2157376"/>
                      <a:pt x="635157" y="2169261"/>
                    </a:cubicBezTo>
                    <a:cubicBezTo>
                      <a:pt x="609538" y="2185108"/>
                      <a:pt x="582863" y="2199634"/>
                      <a:pt x="552754" y="2205709"/>
                    </a:cubicBezTo>
                    <a:cubicBezTo>
                      <a:pt x="535322" y="2209406"/>
                      <a:pt x="527927" y="2224989"/>
                      <a:pt x="533738" y="2242157"/>
                    </a:cubicBezTo>
                    <a:cubicBezTo>
                      <a:pt x="538756" y="2256419"/>
                      <a:pt x="548792" y="2265134"/>
                      <a:pt x="563846" y="2267511"/>
                    </a:cubicBezTo>
                    <a:cubicBezTo>
                      <a:pt x="613764" y="2274643"/>
                      <a:pt x="662625" y="2274114"/>
                      <a:pt x="710429" y="2254042"/>
                    </a:cubicBezTo>
                    <a:cubicBezTo>
                      <a:pt x="730766" y="2245326"/>
                      <a:pt x="752159" y="2237667"/>
                      <a:pt x="773553" y="2231856"/>
                    </a:cubicBezTo>
                    <a:cubicBezTo>
                      <a:pt x="824262" y="2217594"/>
                      <a:pt x="871803" y="2194880"/>
                      <a:pt x="921984" y="2178769"/>
                    </a:cubicBezTo>
                    <a:cubicBezTo>
                      <a:pt x="940472" y="2172959"/>
                      <a:pt x="957111" y="2163715"/>
                      <a:pt x="972430" y="2151566"/>
                    </a:cubicBezTo>
                    <a:cubicBezTo>
                      <a:pt x="979033" y="2146283"/>
                      <a:pt x="984843" y="2141265"/>
                      <a:pt x="989333" y="2134398"/>
                    </a:cubicBezTo>
                    <a:cubicBezTo>
                      <a:pt x="994087" y="2127531"/>
                      <a:pt x="993295" y="2121721"/>
                      <a:pt x="987749" y="2115382"/>
                    </a:cubicBezTo>
                    <a:cubicBezTo>
                      <a:pt x="973751" y="2099535"/>
                      <a:pt x="962130" y="2082104"/>
                      <a:pt x="952093" y="2063616"/>
                    </a:cubicBezTo>
                    <a:cubicBezTo>
                      <a:pt x="944170" y="2049089"/>
                      <a:pt x="934662" y="2035356"/>
                      <a:pt x="923041" y="2023735"/>
                    </a:cubicBezTo>
                    <a:cubicBezTo>
                      <a:pt x="912212" y="2012642"/>
                      <a:pt x="903496" y="2000228"/>
                      <a:pt x="889763" y="1990984"/>
                    </a:cubicBezTo>
                    <a:cubicBezTo>
                      <a:pt x="874972" y="1981212"/>
                      <a:pt x="869426" y="1961668"/>
                      <a:pt x="858861" y="1947142"/>
                    </a:cubicBezTo>
                    <a:cubicBezTo>
                      <a:pt x="844071" y="1926805"/>
                      <a:pt x="833771" y="1903827"/>
                      <a:pt x="821093" y="1882170"/>
                    </a:cubicBezTo>
                    <a:cubicBezTo>
                      <a:pt x="799436" y="1845458"/>
                      <a:pt x="778571" y="1808218"/>
                      <a:pt x="759555" y="1770186"/>
                    </a:cubicBezTo>
                    <a:cubicBezTo>
                      <a:pt x="744236" y="1739548"/>
                      <a:pt x="729446" y="1709440"/>
                      <a:pt x="725748" y="1675105"/>
                    </a:cubicBezTo>
                    <a:cubicBezTo>
                      <a:pt x="723635" y="1656353"/>
                      <a:pt x="716504" y="1638393"/>
                      <a:pt x="709109" y="1620961"/>
                    </a:cubicBezTo>
                    <a:cubicBezTo>
                      <a:pt x="692734" y="1583193"/>
                      <a:pt x="670020" y="1548859"/>
                      <a:pt x="643609" y="1517165"/>
                    </a:cubicBezTo>
                    <a:cubicBezTo>
                      <a:pt x="641496" y="1514788"/>
                      <a:pt x="639647" y="1511883"/>
                      <a:pt x="635949" y="1507128"/>
                    </a:cubicBezTo>
                    <a:cubicBezTo>
                      <a:pt x="689036" y="1522711"/>
                      <a:pt x="740274" y="1525881"/>
                      <a:pt x="792041" y="1524560"/>
                    </a:cubicBezTo>
                    <a:cubicBezTo>
                      <a:pt x="858597" y="1522711"/>
                      <a:pt x="924626" y="1516372"/>
                      <a:pt x="990654" y="1507393"/>
                    </a:cubicBezTo>
                    <a:cubicBezTo>
                      <a:pt x="996464" y="1506600"/>
                      <a:pt x="999634" y="1507657"/>
                      <a:pt x="1002275" y="1512939"/>
                    </a:cubicBezTo>
                    <a:cubicBezTo>
                      <a:pt x="1012839" y="1534068"/>
                      <a:pt x="1026045" y="1553613"/>
                      <a:pt x="1039779" y="1572893"/>
                    </a:cubicBezTo>
                    <a:cubicBezTo>
                      <a:pt x="1086527" y="1637601"/>
                      <a:pt x="1139878" y="1696762"/>
                      <a:pt x="1190852" y="1758036"/>
                    </a:cubicBezTo>
                    <a:cubicBezTo>
                      <a:pt x="1218848" y="1791579"/>
                      <a:pt x="1249749" y="1823008"/>
                      <a:pt x="1274840" y="1858664"/>
                    </a:cubicBezTo>
                    <a:cubicBezTo>
                      <a:pt x="1291479" y="1882170"/>
                      <a:pt x="1305213" y="1907525"/>
                      <a:pt x="1320268" y="1932087"/>
                    </a:cubicBezTo>
                    <a:cubicBezTo>
                      <a:pt x="1339020" y="1962460"/>
                      <a:pt x="1362526" y="1987815"/>
                      <a:pt x="1398709" y="1997323"/>
                    </a:cubicBezTo>
                    <a:cubicBezTo>
                      <a:pt x="1416141" y="2001813"/>
                      <a:pt x="1430403" y="2011321"/>
                      <a:pt x="1443873" y="2022678"/>
                    </a:cubicBezTo>
                    <a:cubicBezTo>
                      <a:pt x="1528125" y="2096102"/>
                      <a:pt x="1614226" y="2167148"/>
                      <a:pt x="1702440" y="2235554"/>
                    </a:cubicBezTo>
                    <a:cubicBezTo>
                      <a:pt x="1756055" y="2277019"/>
                      <a:pt x="1802275" y="2325616"/>
                      <a:pt x="1842156" y="2380024"/>
                    </a:cubicBezTo>
                    <a:cubicBezTo>
                      <a:pt x="1844269" y="2382665"/>
                      <a:pt x="1847438" y="2385042"/>
                      <a:pt x="1847438" y="2389004"/>
                    </a:cubicBezTo>
                    <a:cubicBezTo>
                      <a:pt x="1846646" y="2389268"/>
                      <a:pt x="1846118" y="2390060"/>
                      <a:pt x="1845589" y="2389796"/>
                    </a:cubicBezTo>
                    <a:cubicBezTo>
                      <a:pt x="1833704" y="2387683"/>
                      <a:pt x="1822876" y="2392437"/>
                      <a:pt x="1818914" y="2401681"/>
                    </a:cubicBezTo>
                    <a:cubicBezTo>
                      <a:pt x="1815216" y="2409869"/>
                      <a:pt x="1818386" y="2418584"/>
                      <a:pt x="1828950" y="2426244"/>
                    </a:cubicBezTo>
                    <a:cubicBezTo>
                      <a:pt x="1836874" y="2432054"/>
                      <a:pt x="1843477" y="2438657"/>
                      <a:pt x="1847702" y="2447637"/>
                    </a:cubicBezTo>
                    <a:cubicBezTo>
                      <a:pt x="1848759" y="2449750"/>
                      <a:pt x="1850079" y="2452655"/>
                      <a:pt x="1852192" y="2453447"/>
                    </a:cubicBezTo>
                    <a:cubicBezTo>
                      <a:pt x="1869360" y="2460843"/>
                      <a:pt x="1870944" y="2475369"/>
                      <a:pt x="1872001" y="2491480"/>
                    </a:cubicBezTo>
                    <a:cubicBezTo>
                      <a:pt x="1873057" y="2507062"/>
                      <a:pt x="1874378" y="2522909"/>
                      <a:pt x="1882301" y="2536907"/>
                    </a:cubicBezTo>
                    <a:cubicBezTo>
                      <a:pt x="1889168" y="2549321"/>
                      <a:pt x="1898148" y="2551962"/>
                      <a:pt x="1910825" y="2545887"/>
                    </a:cubicBezTo>
                    <a:cubicBezTo>
                      <a:pt x="1912410" y="2545095"/>
                      <a:pt x="1913731" y="2544038"/>
                      <a:pt x="1916372" y="2544831"/>
                    </a:cubicBezTo>
                    <a:cubicBezTo>
                      <a:pt x="1915844" y="2554075"/>
                      <a:pt x="1916108" y="2564375"/>
                      <a:pt x="1922711" y="2571770"/>
                    </a:cubicBezTo>
                    <a:cubicBezTo>
                      <a:pt x="1932747" y="2583127"/>
                      <a:pt x="1933011" y="2596069"/>
                      <a:pt x="1931690" y="2609802"/>
                    </a:cubicBezTo>
                    <a:cubicBezTo>
                      <a:pt x="1930106" y="2627234"/>
                      <a:pt x="1927200" y="2644137"/>
                      <a:pt x="1919277" y="2660248"/>
                    </a:cubicBezTo>
                    <a:cubicBezTo>
                      <a:pt x="1913995" y="2670813"/>
                      <a:pt x="1911882" y="2682434"/>
                      <a:pt x="1909241" y="2693791"/>
                    </a:cubicBezTo>
                    <a:cubicBezTo>
                      <a:pt x="1905279" y="2711222"/>
                      <a:pt x="1910297" y="2724956"/>
                      <a:pt x="1925616" y="2734464"/>
                    </a:cubicBezTo>
                    <a:cubicBezTo>
                      <a:pt x="1934331" y="2734464"/>
                      <a:pt x="1941199" y="2734464"/>
                      <a:pt x="1949914" y="2734464"/>
                    </a:cubicBezTo>
                    <a:cubicBezTo>
                      <a:pt x="1954932" y="2731823"/>
                      <a:pt x="1961535" y="2732351"/>
                      <a:pt x="1965761" y="2728654"/>
                    </a:cubicBezTo>
                    <a:cubicBezTo>
                      <a:pt x="1981872" y="2713863"/>
                      <a:pt x="2000624" y="2701450"/>
                      <a:pt x="2012773" y="2682698"/>
                    </a:cubicBezTo>
                    <a:cubicBezTo>
                      <a:pt x="2025451" y="2662889"/>
                      <a:pt x="2036543" y="2642289"/>
                      <a:pt x="2044467" y="2620103"/>
                    </a:cubicBezTo>
                    <a:cubicBezTo>
                      <a:pt x="2053975" y="2593163"/>
                      <a:pt x="2065596" y="2566752"/>
                      <a:pt x="2072199" y="2538492"/>
                    </a:cubicBezTo>
                    <a:cubicBezTo>
                      <a:pt x="2082235" y="2495177"/>
                      <a:pt x="2093856" y="2452919"/>
                      <a:pt x="2104685" y="2409604"/>
                    </a:cubicBezTo>
                    <a:cubicBezTo>
                      <a:pt x="2114457" y="2369987"/>
                      <a:pt x="2137963" y="2331691"/>
                      <a:pt x="2128455" y="2306600"/>
                    </a:cubicBezTo>
                    <a:cubicBezTo>
                      <a:pt x="2118683" y="2279397"/>
                      <a:pt x="2076689" y="2267247"/>
                      <a:pt x="2029941" y="2268832"/>
                    </a:cubicBezTo>
                    <a:close/>
                    <a:moveTo>
                      <a:pt x="65200" y="483689"/>
                    </a:moveTo>
                    <a:cubicBezTo>
                      <a:pt x="65993" y="485273"/>
                      <a:pt x="67049" y="486858"/>
                      <a:pt x="67841" y="488179"/>
                    </a:cubicBezTo>
                    <a:cubicBezTo>
                      <a:pt x="66785" y="487122"/>
                      <a:pt x="65993" y="485537"/>
                      <a:pt x="65200" y="483689"/>
                    </a:cubicBezTo>
                    <a:close/>
                    <a:moveTo>
                      <a:pt x="1847966" y="2414094"/>
                    </a:moveTo>
                    <a:cubicBezTo>
                      <a:pt x="1843741" y="2412510"/>
                      <a:pt x="1838194" y="2413302"/>
                      <a:pt x="1835817" y="2408284"/>
                    </a:cubicBezTo>
                    <a:cubicBezTo>
                      <a:pt x="1835553" y="2408020"/>
                      <a:pt x="1836874" y="2406435"/>
                      <a:pt x="1837666" y="2406435"/>
                    </a:cubicBezTo>
                    <a:cubicBezTo>
                      <a:pt x="1842948" y="2406171"/>
                      <a:pt x="1846646" y="2409076"/>
                      <a:pt x="1849815" y="2413566"/>
                    </a:cubicBezTo>
                    <a:cubicBezTo>
                      <a:pt x="1848495" y="2413830"/>
                      <a:pt x="1848231" y="2414094"/>
                      <a:pt x="1847966" y="2414094"/>
                    </a:cubicBezTo>
                    <a:close/>
                    <a:moveTo>
                      <a:pt x="1891017" y="2500724"/>
                    </a:moveTo>
                    <a:cubicBezTo>
                      <a:pt x="1897092" y="2508647"/>
                      <a:pt x="1901582" y="2517363"/>
                      <a:pt x="1901846" y="2530833"/>
                    </a:cubicBezTo>
                    <a:cubicBezTo>
                      <a:pt x="1892338" y="2520796"/>
                      <a:pt x="1892602" y="2510232"/>
                      <a:pt x="1891017" y="2500724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26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Graphic 10">
                <a:extLst>
                  <a:ext uri="{FF2B5EF4-FFF2-40B4-BE49-F238E27FC236}">
                    <a16:creationId xmlns:a16="http://schemas.microsoft.com/office/drawing/2014/main" id="{8A938F95-33B6-4755-B3AD-6F9EAD29DC1D}"/>
                  </a:ext>
                </a:extLst>
              </p:cNvPr>
              <p:cNvSpPr/>
              <p:nvPr/>
            </p:nvSpPr>
            <p:spPr>
              <a:xfrm flipH="1">
                <a:off x="-2574603" y="-1161654"/>
                <a:ext cx="6578401" cy="5941376"/>
              </a:xfrm>
              <a:custGeom>
                <a:avLst/>
                <a:gdLst>
                  <a:gd name="connsiteX0" fmla="*/ 44313 w 2823151"/>
                  <a:gd name="connsiteY0" fmla="*/ 2550154 h 2549768"/>
                  <a:gd name="connsiteX1" fmla="*/ 734 w 2823151"/>
                  <a:gd name="connsiteY1" fmla="*/ 2446485 h 2549768"/>
                  <a:gd name="connsiteX2" fmla="*/ 10208 w 2823151"/>
                  <a:gd name="connsiteY2" fmla="*/ 2351478 h 2549768"/>
                  <a:gd name="connsiteX3" fmla="*/ 13185 w 2823151"/>
                  <a:gd name="connsiteY3" fmla="*/ 2327388 h 2549768"/>
                  <a:gd name="connsiteX4" fmla="*/ 1817 w 2823151"/>
                  <a:gd name="connsiteY4" fmla="*/ 2133313 h 2549768"/>
                  <a:gd name="connsiteX5" fmla="*/ 14268 w 2823151"/>
                  <a:gd name="connsiteY5" fmla="*/ 2059960 h 2549768"/>
                  <a:gd name="connsiteX6" fmla="*/ 74899 w 2823151"/>
                  <a:gd name="connsiteY6" fmla="*/ 2046426 h 2549768"/>
                  <a:gd name="connsiteX7" fmla="*/ 101967 w 2823151"/>
                  <a:gd name="connsiteY7" fmla="*/ 2051840 h 2549768"/>
                  <a:gd name="connsiteX8" fmla="*/ 125245 w 2823151"/>
                  <a:gd name="connsiteY8" fmla="*/ 2058336 h 2549768"/>
                  <a:gd name="connsiteX9" fmla="*/ 195079 w 2823151"/>
                  <a:gd name="connsiteY9" fmla="*/ 2050486 h 2549768"/>
                  <a:gd name="connsiteX10" fmla="*/ 328523 w 2823151"/>
                  <a:gd name="connsiteY10" fmla="*/ 1931930 h 2549768"/>
                  <a:gd name="connsiteX11" fmla="*/ 403771 w 2823151"/>
                  <a:gd name="connsiteY11" fmla="*/ 1852893 h 2549768"/>
                  <a:gd name="connsiteX12" fmla="*/ 473064 w 2823151"/>
                  <a:gd name="connsiteY12" fmla="*/ 1774668 h 2549768"/>
                  <a:gd name="connsiteX13" fmla="*/ 568071 w 2823151"/>
                  <a:gd name="connsiteY13" fmla="*/ 1697796 h 2549768"/>
                  <a:gd name="connsiteX14" fmla="*/ 649003 w 2823151"/>
                  <a:gd name="connsiteY14" fmla="*/ 1653405 h 2549768"/>
                  <a:gd name="connsiteX15" fmla="*/ 708823 w 2823151"/>
                  <a:gd name="connsiteY15" fmla="*/ 1625255 h 2549768"/>
                  <a:gd name="connsiteX16" fmla="*/ 727499 w 2823151"/>
                  <a:gd name="connsiteY16" fmla="*/ 1613886 h 2549768"/>
                  <a:gd name="connsiteX17" fmla="*/ 795168 w 2823151"/>
                  <a:gd name="connsiteY17" fmla="*/ 1552713 h 2549768"/>
                  <a:gd name="connsiteX18" fmla="*/ 820341 w 2823151"/>
                  <a:gd name="connsiteY18" fmla="*/ 1515631 h 2549768"/>
                  <a:gd name="connsiteX19" fmla="*/ 867439 w 2823151"/>
                  <a:gd name="connsiteY19" fmla="*/ 1442819 h 2549768"/>
                  <a:gd name="connsiteX20" fmla="*/ 981393 w 2823151"/>
                  <a:gd name="connsiteY20" fmla="*/ 1296383 h 2549768"/>
                  <a:gd name="connsiteX21" fmla="*/ 1016581 w 2823151"/>
                  <a:gd name="connsiteY21" fmla="*/ 1263090 h 2549768"/>
                  <a:gd name="connsiteX22" fmla="*/ 1046356 w 2823151"/>
                  <a:gd name="connsiteY22" fmla="*/ 1222759 h 2549768"/>
                  <a:gd name="connsiteX23" fmla="*/ 1065303 w 2823151"/>
                  <a:gd name="connsiteY23" fmla="*/ 1157797 h 2549768"/>
                  <a:gd name="connsiteX24" fmla="*/ 1114566 w 2823151"/>
                  <a:gd name="connsiteY24" fmla="*/ 1020023 h 2549768"/>
                  <a:gd name="connsiteX25" fmla="*/ 1167618 w 2823151"/>
                  <a:gd name="connsiteY25" fmla="*/ 962910 h 2549768"/>
                  <a:gd name="connsiteX26" fmla="*/ 1210385 w 2823151"/>
                  <a:gd name="connsiteY26" fmla="*/ 936113 h 2549768"/>
                  <a:gd name="connsiteX27" fmla="*/ 1265603 w 2823151"/>
                  <a:gd name="connsiteY27" fmla="*/ 900925 h 2549768"/>
                  <a:gd name="connsiteX28" fmla="*/ 1275348 w 2823151"/>
                  <a:gd name="connsiteY28" fmla="*/ 896053 h 2549768"/>
                  <a:gd name="connsiteX29" fmla="*/ 1319738 w 2823151"/>
                  <a:gd name="connsiteY29" fmla="*/ 866279 h 2549768"/>
                  <a:gd name="connsiteX30" fmla="*/ 1368189 w 2823151"/>
                  <a:gd name="connsiteY30" fmla="*/ 823783 h 2549768"/>
                  <a:gd name="connsiteX31" fmla="*/ 1397152 w 2823151"/>
                  <a:gd name="connsiteY31" fmla="*/ 795362 h 2549768"/>
                  <a:gd name="connsiteX32" fmla="*/ 1426926 w 2823151"/>
                  <a:gd name="connsiteY32" fmla="*/ 764505 h 2549768"/>
                  <a:gd name="connsiteX33" fmla="*/ 1438565 w 2823151"/>
                  <a:gd name="connsiteY33" fmla="*/ 753136 h 2549768"/>
                  <a:gd name="connsiteX34" fmla="*/ 1474294 w 2823151"/>
                  <a:gd name="connsiteY34" fmla="*/ 707121 h 2549768"/>
                  <a:gd name="connsiteX35" fmla="*/ 1506234 w 2823151"/>
                  <a:gd name="connsiteY35" fmla="*/ 658400 h 2549768"/>
                  <a:gd name="connsiteX36" fmla="*/ 1524369 w 2823151"/>
                  <a:gd name="connsiteY36" fmla="*/ 635122 h 2549768"/>
                  <a:gd name="connsiteX37" fmla="*/ 1642384 w 2823151"/>
                  <a:gd name="connsiteY37" fmla="*/ 499784 h 2549768"/>
                  <a:gd name="connsiteX38" fmla="*/ 1685151 w 2823151"/>
                  <a:gd name="connsiteY38" fmla="*/ 458370 h 2549768"/>
                  <a:gd name="connsiteX39" fmla="*/ 1744429 w 2823151"/>
                  <a:gd name="connsiteY39" fmla="*/ 385017 h 2549768"/>
                  <a:gd name="connsiteX40" fmla="*/ 1738745 w 2823151"/>
                  <a:gd name="connsiteY40" fmla="*/ 361739 h 2549768"/>
                  <a:gd name="connsiteX41" fmla="*/ 1641031 w 2823151"/>
                  <a:gd name="connsiteY41" fmla="*/ 283513 h 2549768"/>
                  <a:gd name="connsiteX42" fmla="*/ 1602595 w 2823151"/>
                  <a:gd name="connsiteY42" fmla="*/ 248867 h 2549768"/>
                  <a:gd name="connsiteX43" fmla="*/ 1585813 w 2823151"/>
                  <a:gd name="connsiteY43" fmla="*/ 242912 h 2549768"/>
                  <a:gd name="connsiteX44" fmla="*/ 1455076 w 2823151"/>
                  <a:gd name="connsiteY44" fmla="*/ 238311 h 2549768"/>
                  <a:gd name="connsiteX45" fmla="*/ 1364129 w 2823151"/>
                  <a:gd name="connsiteY45" fmla="*/ 221258 h 2549768"/>
                  <a:gd name="connsiteX46" fmla="*/ 1182776 w 2823151"/>
                  <a:gd name="connsiteY46" fmla="*/ 226401 h 2549768"/>
                  <a:gd name="connsiteX47" fmla="*/ 1140010 w 2823151"/>
                  <a:gd name="connsiteY47" fmla="*/ 243724 h 2549768"/>
                  <a:gd name="connsiteX48" fmla="*/ 1109694 w 2823151"/>
                  <a:gd name="connsiteY48" fmla="*/ 255904 h 2549768"/>
                  <a:gd name="connsiteX49" fmla="*/ 1039318 w 2823151"/>
                  <a:gd name="connsiteY49" fmla="*/ 310852 h 2549768"/>
                  <a:gd name="connsiteX50" fmla="*/ 1035258 w 2823151"/>
                  <a:gd name="connsiteY50" fmla="*/ 336837 h 2549768"/>
                  <a:gd name="connsiteX51" fmla="*/ 1030115 w 2823151"/>
                  <a:gd name="connsiteY51" fmla="*/ 348746 h 2549768"/>
                  <a:gd name="connsiteX52" fmla="*/ 1007378 w 2823151"/>
                  <a:gd name="connsiteY52" fmla="*/ 341438 h 2549768"/>
                  <a:gd name="connsiteX53" fmla="*/ 1014686 w 2823151"/>
                  <a:gd name="connsiteY53" fmla="*/ 271062 h 2549768"/>
                  <a:gd name="connsiteX54" fmla="*/ 1023348 w 2823151"/>
                  <a:gd name="connsiteY54" fmla="*/ 249950 h 2549768"/>
                  <a:gd name="connsiteX55" fmla="*/ 1017393 w 2823151"/>
                  <a:gd name="connsiteY55" fmla="*/ 241017 h 2549768"/>
                  <a:gd name="connsiteX56" fmla="*/ 960551 w 2823151"/>
                  <a:gd name="connsiteY56" fmla="*/ 236957 h 2549768"/>
                  <a:gd name="connsiteX57" fmla="*/ 864461 w 2823151"/>
                  <a:gd name="connsiteY57" fmla="*/ 246431 h 2549768"/>
                  <a:gd name="connsiteX58" fmla="*/ 850115 w 2823151"/>
                  <a:gd name="connsiteY58" fmla="*/ 232085 h 2549768"/>
                  <a:gd name="connsiteX59" fmla="*/ 862296 w 2823151"/>
                  <a:gd name="connsiteY59" fmla="*/ 212326 h 2549768"/>
                  <a:gd name="connsiteX60" fmla="*/ 948371 w 2823151"/>
                  <a:gd name="connsiteY60" fmla="*/ 194461 h 2549768"/>
                  <a:gd name="connsiteX61" fmla="*/ 962987 w 2823151"/>
                  <a:gd name="connsiteY61" fmla="*/ 184446 h 2549768"/>
                  <a:gd name="connsiteX62" fmla="*/ 953784 w 2823151"/>
                  <a:gd name="connsiteY62" fmla="*/ 182551 h 2549768"/>
                  <a:gd name="connsiteX63" fmla="*/ 853634 w 2823151"/>
                  <a:gd name="connsiteY63" fmla="*/ 176867 h 2549768"/>
                  <a:gd name="connsiteX64" fmla="*/ 836852 w 2823151"/>
                  <a:gd name="connsiteY64" fmla="*/ 144115 h 2549768"/>
                  <a:gd name="connsiteX65" fmla="*/ 852822 w 2823151"/>
                  <a:gd name="connsiteY65" fmla="*/ 138702 h 2549768"/>
                  <a:gd name="connsiteX66" fmla="*/ 958657 w 2823151"/>
                  <a:gd name="connsiteY66" fmla="*/ 141409 h 2549768"/>
                  <a:gd name="connsiteX67" fmla="*/ 970566 w 2823151"/>
                  <a:gd name="connsiteY67" fmla="*/ 137890 h 2549768"/>
                  <a:gd name="connsiteX68" fmla="*/ 938356 w 2823151"/>
                  <a:gd name="connsiteY68" fmla="*/ 128416 h 2549768"/>
                  <a:gd name="connsiteX69" fmla="*/ 879078 w 2823151"/>
                  <a:gd name="connsiteY69" fmla="*/ 108386 h 2549768"/>
                  <a:gd name="connsiteX70" fmla="*/ 869604 w 2823151"/>
                  <a:gd name="connsiteY70" fmla="*/ 82130 h 2549768"/>
                  <a:gd name="connsiteX71" fmla="*/ 892612 w 2823151"/>
                  <a:gd name="connsiteY71" fmla="*/ 72927 h 2549768"/>
                  <a:gd name="connsiteX72" fmla="*/ 986536 w 2823151"/>
                  <a:gd name="connsiteY72" fmla="*/ 100536 h 2549768"/>
                  <a:gd name="connsiteX73" fmla="*/ 995468 w 2823151"/>
                  <a:gd name="connsiteY73" fmla="*/ 96747 h 2549768"/>
                  <a:gd name="connsiteX74" fmla="*/ 995468 w 2823151"/>
                  <a:gd name="connsiteY74" fmla="*/ 87003 h 2549768"/>
                  <a:gd name="connsiteX75" fmla="*/ 957574 w 2823151"/>
                  <a:gd name="connsiteY75" fmla="*/ 43153 h 2549768"/>
                  <a:gd name="connsiteX76" fmla="*/ 943228 w 2823151"/>
                  <a:gd name="connsiteY76" fmla="*/ 29619 h 2549768"/>
                  <a:gd name="connsiteX77" fmla="*/ 940251 w 2823151"/>
                  <a:gd name="connsiteY77" fmla="*/ 6612 h 2549768"/>
                  <a:gd name="connsiteX78" fmla="*/ 962987 w 2823151"/>
                  <a:gd name="connsiteY78" fmla="*/ 2552 h 2549768"/>
                  <a:gd name="connsiteX79" fmla="*/ 975438 w 2823151"/>
                  <a:gd name="connsiteY79" fmla="*/ 11484 h 2549768"/>
                  <a:gd name="connsiteX80" fmla="*/ 995739 w 2823151"/>
                  <a:gd name="connsiteY80" fmla="*/ 29890 h 2549768"/>
                  <a:gd name="connsiteX81" fmla="*/ 1100491 w 2823151"/>
                  <a:gd name="connsiteY81" fmla="*/ 81318 h 2549768"/>
                  <a:gd name="connsiteX82" fmla="*/ 1159498 w 2823151"/>
                  <a:gd name="connsiteY82" fmla="*/ 101890 h 2549768"/>
                  <a:gd name="connsiteX83" fmla="*/ 1211197 w 2823151"/>
                  <a:gd name="connsiteY83" fmla="*/ 106762 h 2549768"/>
                  <a:gd name="connsiteX84" fmla="*/ 1399047 w 2823151"/>
                  <a:gd name="connsiteY84" fmla="*/ 83484 h 2549768"/>
                  <a:gd name="connsiteX85" fmla="*/ 1581753 w 2823151"/>
                  <a:gd name="connsiteY85" fmla="*/ 88897 h 2549768"/>
                  <a:gd name="connsiteX86" fmla="*/ 1602595 w 2823151"/>
                  <a:gd name="connsiteY86" fmla="*/ 90521 h 2549768"/>
                  <a:gd name="connsiteX87" fmla="*/ 1643467 w 2823151"/>
                  <a:gd name="connsiteY87" fmla="*/ 104055 h 2549768"/>
                  <a:gd name="connsiteX88" fmla="*/ 1720610 w 2823151"/>
                  <a:gd name="connsiteY88" fmla="*/ 143033 h 2549768"/>
                  <a:gd name="connsiteX89" fmla="*/ 1783948 w 2823151"/>
                  <a:gd name="connsiteY89" fmla="*/ 173890 h 2549768"/>
                  <a:gd name="connsiteX90" fmla="*/ 1796128 w 2823151"/>
                  <a:gd name="connsiteY90" fmla="*/ 179032 h 2549768"/>
                  <a:gd name="connsiteX91" fmla="*/ 1891135 w 2823151"/>
                  <a:gd name="connsiteY91" fmla="*/ 221258 h 2549768"/>
                  <a:gd name="connsiteX92" fmla="*/ 1976940 w 2823151"/>
                  <a:gd name="connsiteY92" fmla="*/ 261047 h 2549768"/>
                  <a:gd name="connsiteX93" fmla="*/ 2044338 w 2823151"/>
                  <a:gd name="connsiteY93" fmla="*/ 314370 h 2549768"/>
                  <a:gd name="connsiteX94" fmla="*/ 2058955 w 2823151"/>
                  <a:gd name="connsiteY94" fmla="*/ 328987 h 2549768"/>
                  <a:gd name="connsiteX95" fmla="*/ 2077631 w 2823151"/>
                  <a:gd name="connsiteY95" fmla="*/ 321408 h 2549768"/>
                  <a:gd name="connsiteX96" fmla="*/ 2105782 w 2823151"/>
                  <a:gd name="connsiteY96" fmla="*/ 267002 h 2549768"/>
                  <a:gd name="connsiteX97" fmla="*/ 2135556 w 2823151"/>
                  <a:gd name="connsiteY97" fmla="*/ 238311 h 2549768"/>
                  <a:gd name="connsiteX98" fmla="*/ 2188067 w 2823151"/>
                  <a:gd name="connsiteY98" fmla="*/ 213679 h 2549768"/>
                  <a:gd name="connsiteX99" fmla="*/ 2326112 w 2823151"/>
                  <a:gd name="connsiteY99" fmla="*/ 207724 h 2549768"/>
                  <a:gd name="connsiteX100" fmla="*/ 2362382 w 2823151"/>
                  <a:gd name="connsiteY100" fmla="*/ 229649 h 2549768"/>
                  <a:gd name="connsiteX101" fmla="*/ 2390533 w 2823151"/>
                  <a:gd name="connsiteY101" fmla="*/ 244536 h 2549768"/>
                  <a:gd name="connsiteX102" fmla="*/ 2411916 w 2823151"/>
                  <a:gd name="connsiteY102" fmla="*/ 253198 h 2549768"/>
                  <a:gd name="connsiteX103" fmla="*/ 2420578 w 2823151"/>
                  <a:gd name="connsiteY103" fmla="*/ 257529 h 2549768"/>
                  <a:gd name="connsiteX104" fmla="*/ 2445751 w 2823151"/>
                  <a:gd name="connsiteY104" fmla="*/ 280536 h 2549768"/>
                  <a:gd name="connsiteX105" fmla="*/ 2459284 w 2823151"/>
                  <a:gd name="connsiteY105" fmla="*/ 295423 h 2549768"/>
                  <a:gd name="connsiteX106" fmla="*/ 2512608 w 2823151"/>
                  <a:gd name="connsiteY106" fmla="*/ 393949 h 2549768"/>
                  <a:gd name="connsiteX107" fmla="*/ 2513420 w 2823151"/>
                  <a:gd name="connsiteY107" fmla="*/ 403694 h 2549768"/>
                  <a:gd name="connsiteX108" fmla="*/ 2502322 w 2823151"/>
                  <a:gd name="connsiteY108" fmla="*/ 445107 h 2549768"/>
                  <a:gd name="connsiteX109" fmla="*/ 2479856 w 2823151"/>
                  <a:gd name="connsiteY109" fmla="*/ 450250 h 2549768"/>
                  <a:gd name="connsiteX110" fmla="*/ 2440608 w 2823151"/>
                  <a:gd name="connsiteY110" fmla="*/ 445107 h 2549768"/>
                  <a:gd name="connsiteX111" fmla="*/ 2433029 w 2823151"/>
                  <a:gd name="connsiteY111" fmla="*/ 450520 h 2549768"/>
                  <a:gd name="connsiteX112" fmla="*/ 2421931 w 2823151"/>
                  <a:gd name="connsiteY112" fmla="*/ 489227 h 2549768"/>
                  <a:gd name="connsiteX113" fmla="*/ 2408939 w 2823151"/>
                  <a:gd name="connsiteY113" fmla="*/ 500866 h 2549768"/>
                  <a:gd name="connsiteX114" fmla="*/ 2397570 w 2823151"/>
                  <a:gd name="connsiteY114" fmla="*/ 516836 h 2549768"/>
                  <a:gd name="connsiteX115" fmla="*/ 2387826 w 2823151"/>
                  <a:gd name="connsiteY115" fmla="*/ 582069 h 2549768"/>
                  <a:gd name="connsiteX116" fmla="*/ 2374021 w 2823151"/>
                  <a:gd name="connsiteY116" fmla="*/ 593167 h 2549768"/>
                  <a:gd name="connsiteX117" fmla="*/ 2364277 w 2823151"/>
                  <a:gd name="connsiteY117" fmla="*/ 592625 h 2549768"/>
                  <a:gd name="connsiteX118" fmla="*/ 2341811 w 2823151"/>
                  <a:gd name="connsiteY118" fmla="*/ 603723 h 2549768"/>
                  <a:gd name="connsiteX119" fmla="*/ 2341270 w 2823151"/>
                  <a:gd name="connsiteY119" fmla="*/ 604535 h 2549768"/>
                  <a:gd name="connsiteX120" fmla="*/ 2299315 w 2823151"/>
                  <a:gd name="connsiteY120" fmla="*/ 631873 h 2549768"/>
                  <a:gd name="connsiteX121" fmla="*/ 2289300 w 2823151"/>
                  <a:gd name="connsiteY121" fmla="*/ 638099 h 2549768"/>
                  <a:gd name="connsiteX122" fmla="*/ 2291736 w 2823151"/>
                  <a:gd name="connsiteY122" fmla="*/ 645678 h 2549768"/>
                  <a:gd name="connsiteX123" fmla="*/ 2317992 w 2823151"/>
                  <a:gd name="connsiteY123" fmla="*/ 661648 h 2549768"/>
                  <a:gd name="connsiteX124" fmla="*/ 2323946 w 2823151"/>
                  <a:gd name="connsiteY124" fmla="*/ 664084 h 2549768"/>
                  <a:gd name="connsiteX125" fmla="*/ 2402713 w 2823151"/>
                  <a:gd name="connsiteY125" fmla="*/ 711452 h 2549768"/>
                  <a:gd name="connsiteX126" fmla="*/ 2434382 w 2823151"/>
                  <a:gd name="connsiteY126" fmla="*/ 733106 h 2549768"/>
                  <a:gd name="connsiteX127" fmla="*/ 2462803 w 2823151"/>
                  <a:gd name="connsiteY127" fmla="*/ 730670 h 2549768"/>
                  <a:gd name="connsiteX128" fmla="*/ 2480127 w 2823151"/>
                  <a:gd name="connsiteY128" fmla="*/ 715512 h 2549768"/>
                  <a:gd name="connsiteX129" fmla="*/ 2562141 w 2823151"/>
                  <a:gd name="connsiteY129" fmla="*/ 620505 h 2549768"/>
                  <a:gd name="connsiteX130" fmla="*/ 2633870 w 2823151"/>
                  <a:gd name="connsiteY130" fmla="*/ 473799 h 2549768"/>
                  <a:gd name="connsiteX131" fmla="*/ 2630893 w 2823151"/>
                  <a:gd name="connsiteY131" fmla="*/ 441859 h 2549768"/>
                  <a:gd name="connsiteX132" fmla="*/ 2624126 w 2823151"/>
                  <a:gd name="connsiteY132" fmla="*/ 424536 h 2549768"/>
                  <a:gd name="connsiteX133" fmla="*/ 2606262 w 2823151"/>
                  <a:gd name="connsiteY133" fmla="*/ 376355 h 2549768"/>
                  <a:gd name="connsiteX134" fmla="*/ 2556728 w 2823151"/>
                  <a:gd name="connsiteY134" fmla="*/ 330070 h 2549768"/>
                  <a:gd name="connsiteX135" fmla="*/ 2546442 w 2823151"/>
                  <a:gd name="connsiteY135" fmla="*/ 317077 h 2549768"/>
                  <a:gd name="connsiteX136" fmla="*/ 2559705 w 2823151"/>
                  <a:gd name="connsiteY136" fmla="*/ 308416 h 2549768"/>
                  <a:gd name="connsiteX137" fmla="*/ 2592728 w 2823151"/>
                  <a:gd name="connsiteY137" fmla="*/ 309769 h 2549768"/>
                  <a:gd name="connsiteX138" fmla="*/ 2619795 w 2823151"/>
                  <a:gd name="connsiteY138" fmla="*/ 326822 h 2549768"/>
                  <a:gd name="connsiteX139" fmla="*/ 2658502 w 2823151"/>
                  <a:gd name="connsiteY139" fmla="*/ 324386 h 2549768"/>
                  <a:gd name="connsiteX140" fmla="*/ 2674201 w 2823151"/>
                  <a:gd name="connsiteY140" fmla="*/ 269709 h 2549768"/>
                  <a:gd name="connsiteX141" fmla="*/ 2688006 w 2823151"/>
                  <a:gd name="connsiteY141" fmla="*/ 212055 h 2549768"/>
                  <a:gd name="connsiteX142" fmla="*/ 2711555 w 2823151"/>
                  <a:gd name="connsiteY142" fmla="*/ 201769 h 2549768"/>
                  <a:gd name="connsiteX143" fmla="*/ 2719675 w 2823151"/>
                  <a:gd name="connsiteY143" fmla="*/ 219634 h 2549768"/>
                  <a:gd name="connsiteX144" fmla="*/ 2712096 w 2823151"/>
                  <a:gd name="connsiteY144" fmla="*/ 257258 h 2549768"/>
                  <a:gd name="connsiteX145" fmla="*/ 2724006 w 2823151"/>
                  <a:gd name="connsiteY145" fmla="*/ 230732 h 2549768"/>
                  <a:gd name="connsiteX146" fmla="*/ 2734833 w 2823151"/>
                  <a:gd name="connsiteY146" fmla="*/ 200687 h 2549768"/>
                  <a:gd name="connsiteX147" fmla="*/ 2757299 w 2823151"/>
                  <a:gd name="connsiteY147" fmla="*/ 193378 h 2549768"/>
                  <a:gd name="connsiteX148" fmla="*/ 2765419 w 2823151"/>
                  <a:gd name="connsiteY148" fmla="*/ 212055 h 2549768"/>
                  <a:gd name="connsiteX149" fmla="*/ 2769479 w 2823151"/>
                  <a:gd name="connsiteY149" fmla="*/ 219363 h 2549768"/>
                  <a:gd name="connsiteX150" fmla="*/ 2782742 w 2823151"/>
                  <a:gd name="connsiteY150" fmla="*/ 238581 h 2549768"/>
                  <a:gd name="connsiteX151" fmla="*/ 2770291 w 2823151"/>
                  <a:gd name="connsiteY151" fmla="*/ 321137 h 2549768"/>
                  <a:gd name="connsiteX152" fmla="*/ 2773269 w 2823151"/>
                  <a:gd name="connsiteY152" fmla="*/ 337378 h 2549768"/>
                  <a:gd name="connsiteX153" fmla="*/ 2792216 w 2823151"/>
                  <a:gd name="connsiteY153" fmla="*/ 290551 h 2549768"/>
                  <a:gd name="connsiteX154" fmla="*/ 2798442 w 2823151"/>
                  <a:gd name="connsiteY154" fmla="*/ 274310 h 2549768"/>
                  <a:gd name="connsiteX155" fmla="*/ 2823885 w 2823151"/>
                  <a:gd name="connsiteY155" fmla="*/ 275122 h 2549768"/>
                  <a:gd name="connsiteX156" fmla="*/ 2823885 w 2823151"/>
                  <a:gd name="connsiteY156" fmla="*/ 297047 h 2549768"/>
                  <a:gd name="connsiteX157" fmla="*/ 2799253 w 2823151"/>
                  <a:gd name="connsiteY157" fmla="*/ 361468 h 2549768"/>
                  <a:gd name="connsiteX158" fmla="*/ 2798171 w 2823151"/>
                  <a:gd name="connsiteY158" fmla="*/ 376897 h 2549768"/>
                  <a:gd name="connsiteX159" fmla="*/ 2780848 w 2823151"/>
                  <a:gd name="connsiteY159" fmla="*/ 438069 h 2549768"/>
                  <a:gd name="connsiteX160" fmla="*/ 2745660 w 2823151"/>
                  <a:gd name="connsiteY160" fmla="*/ 494641 h 2549768"/>
                  <a:gd name="connsiteX161" fmla="*/ 2707224 w 2823151"/>
                  <a:gd name="connsiteY161" fmla="*/ 583964 h 2549768"/>
                  <a:gd name="connsiteX162" fmla="*/ 2675555 w 2823151"/>
                  <a:gd name="connsiteY162" fmla="*/ 675182 h 2549768"/>
                  <a:gd name="connsiteX163" fmla="*/ 2616277 w 2823151"/>
                  <a:gd name="connsiteY163" fmla="*/ 788054 h 2549768"/>
                  <a:gd name="connsiteX164" fmla="*/ 2565389 w 2823151"/>
                  <a:gd name="connsiteY164" fmla="*/ 862219 h 2549768"/>
                  <a:gd name="connsiteX165" fmla="*/ 2543735 w 2823151"/>
                  <a:gd name="connsiteY165" fmla="*/ 891452 h 2549768"/>
                  <a:gd name="connsiteX166" fmla="*/ 2494743 w 2823151"/>
                  <a:gd name="connsiteY166" fmla="*/ 911752 h 2549768"/>
                  <a:gd name="connsiteX167" fmla="*/ 2442773 w 2823151"/>
                  <a:gd name="connsiteY167" fmla="*/ 897136 h 2549768"/>
                  <a:gd name="connsiteX168" fmla="*/ 2302563 w 2823151"/>
                  <a:gd name="connsiteY168" fmla="*/ 851392 h 2549768"/>
                  <a:gd name="connsiteX169" fmla="*/ 2193481 w 2823151"/>
                  <a:gd name="connsiteY169" fmla="*/ 799693 h 2549768"/>
                  <a:gd name="connsiteX170" fmla="*/ 2180759 w 2823151"/>
                  <a:gd name="connsiteY170" fmla="*/ 797527 h 2549768"/>
                  <a:gd name="connsiteX171" fmla="*/ 2158834 w 2823151"/>
                  <a:gd name="connsiteY171" fmla="*/ 789678 h 2549768"/>
                  <a:gd name="connsiteX172" fmla="*/ 2109571 w 2823151"/>
                  <a:gd name="connsiteY172" fmla="*/ 754490 h 2549768"/>
                  <a:gd name="connsiteX173" fmla="*/ 2085481 w 2823151"/>
                  <a:gd name="connsiteY173" fmla="*/ 760174 h 2549768"/>
                  <a:gd name="connsiteX174" fmla="*/ 2005631 w 2823151"/>
                  <a:gd name="connsiteY174" fmla="*/ 818099 h 2549768"/>
                  <a:gd name="connsiteX175" fmla="*/ 1927406 w 2823151"/>
                  <a:gd name="connsiteY175" fmla="*/ 850850 h 2549768"/>
                  <a:gd name="connsiteX176" fmla="*/ 1841331 w 2823151"/>
                  <a:gd name="connsiteY176" fmla="*/ 908775 h 2549768"/>
                  <a:gd name="connsiteX177" fmla="*/ 1799376 w 2823151"/>
                  <a:gd name="connsiteY177" fmla="*/ 936925 h 2549768"/>
                  <a:gd name="connsiteX178" fmla="*/ 1723858 w 2823151"/>
                  <a:gd name="connsiteY178" fmla="*/ 981858 h 2549768"/>
                  <a:gd name="connsiteX179" fmla="*/ 1646444 w 2823151"/>
                  <a:gd name="connsiteY179" fmla="*/ 1037887 h 2549768"/>
                  <a:gd name="connsiteX180" fmla="*/ 1640219 w 2823151"/>
                  <a:gd name="connsiteY180" fmla="*/ 1044925 h 2549768"/>
                  <a:gd name="connsiteX181" fmla="*/ 1648339 w 2823151"/>
                  <a:gd name="connsiteY181" fmla="*/ 1048444 h 2549768"/>
                  <a:gd name="connsiteX182" fmla="*/ 1745512 w 2823151"/>
                  <a:gd name="connsiteY182" fmla="*/ 1085256 h 2549768"/>
                  <a:gd name="connsiteX183" fmla="*/ 1756339 w 2823151"/>
                  <a:gd name="connsiteY183" fmla="*/ 1090669 h 2549768"/>
                  <a:gd name="connsiteX184" fmla="*/ 1852429 w 2823151"/>
                  <a:gd name="connsiteY184" fmla="*/ 1143722 h 2549768"/>
                  <a:gd name="connsiteX185" fmla="*/ 1962865 w 2823151"/>
                  <a:gd name="connsiteY185" fmla="*/ 1205165 h 2549768"/>
                  <a:gd name="connsiteX186" fmla="*/ 2099827 w 2823151"/>
                  <a:gd name="connsiteY186" fmla="*/ 1282849 h 2549768"/>
                  <a:gd name="connsiteX187" fmla="*/ 2145571 w 2823151"/>
                  <a:gd name="connsiteY187" fmla="*/ 1316413 h 2549768"/>
                  <a:gd name="connsiteX188" fmla="*/ 2157751 w 2823151"/>
                  <a:gd name="connsiteY188" fmla="*/ 1347541 h 2549768"/>
                  <a:gd name="connsiteX189" fmla="*/ 2130954 w 2823151"/>
                  <a:gd name="connsiteY189" fmla="*/ 1434428 h 2549768"/>
                  <a:gd name="connsiteX190" fmla="*/ 2034052 w 2823151"/>
                  <a:gd name="connsiteY190" fmla="*/ 1545405 h 2549768"/>
                  <a:gd name="connsiteX191" fmla="*/ 1898985 w 2823151"/>
                  <a:gd name="connsiteY191" fmla="*/ 1686157 h 2549768"/>
                  <a:gd name="connsiteX192" fmla="*/ 1822654 w 2823151"/>
                  <a:gd name="connsiteY192" fmla="*/ 1754367 h 2549768"/>
                  <a:gd name="connsiteX193" fmla="*/ 1742264 w 2823151"/>
                  <a:gd name="connsiteY193" fmla="*/ 1844231 h 2549768"/>
                  <a:gd name="connsiteX194" fmla="*/ 1693813 w 2823151"/>
                  <a:gd name="connsiteY194" fmla="*/ 1938968 h 2549768"/>
                  <a:gd name="connsiteX195" fmla="*/ 1701933 w 2823151"/>
                  <a:gd name="connsiteY195" fmla="*/ 1973073 h 2549768"/>
                  <a:gd name="connsiteX196" fmla="*/ 1698685 w 2823151"/>
                  <a:gd name="connsiteY196" fmla="*/ 1987419 h 2549768"/>
                  <a:gd name="connsiteX197" fmla="*/ 1697602 w 2823151"/>
                  <a:gd name="connsiteY197" fmla="*/ 1997434 h 2549768"/>
                  <a:gd name="connsiteX198" fmla="*/ 1748489 w 2823151"/>
                  <a:gd name="connsiteY198" fmla="*/ 2055629 h 2549768"/>
                  <a:gd name="connsiteX199" fmla="*/ 1790444 w 2823151"/>
                  <a:gd name="connsiteY199" fmla="*/ 2082697 h 2549768"/>
                  <a:gd name="connsiteX200" fmla="*/ 1806143 w 2823151"/>
                  <a:gd name="connsiteY200" fmla="*/ 2100020 h 2549768"/>
                  <a:gd name="connsiteX201" fmla="*/ 1818865 w 2823151"/>
                  <a:gd name="connsiteY201" fmla="*/ 2107058 h 2549768"/>
                  <a:gd name="connsiteX202" fmla="*/ 1877331 w 2823151"/>
                  <a:gd name="connsiteY202" fmla="*/ 2117885 h 2549768"/>
                  <a:gd name="connsiteX203" fmla="*/ 1909541 w 2823151"/>
                  <a:gd name="connsiteY203" fmla="*/ 2160652 h 2549768"/>
                  <a:gd name="connsiteX204" fmla="*/ 1883015 w 2823151"/>
                  <a:gd name="connsiteY204" fmla="*/ 2198005 h 2549768"/>
                  <a:gd name="connsiteX205" fmla="*/ 1818594 w 2823151"/>
                  <a:gd name="connsiteY205" fmla="*/ 2210997 h 2549768"/>
                  <a:gd name="connsiteX206" fmla="*/ 1755797 w 2823151"/>
                  <a:gd name="connsiteY206" fmla="*/ 2209373 h 2549768"/>
                  <a:gd name="connsiteX207" fmla="*/ 1685422 w 2823151"/>
                  <a:gd name="connsiteY207" fmla="*/ 2189614 h 2549768"/>
                  <a:gd name="connsiteX208" fmla="*/ 1546294 w 2823151"/>
                  <a:gd name="connsiteY208" fmla="*/ 2131960 h 2549768"/>
                  <a:gd name="connsiteX209" fmla="*/ 1471588 w 2823151"/>
                  <a:gd name="connsiteY209" fmla="*/ 2105975 h 2549768"/>
                  <a:gd name="connsiteX210" fmla="*/ 1412310 w 2823151"/>
                  <a:gd name="connsiteY210" fmla="*/ 2073223 h 2549768"/>
                  <a:gd name="connsiteX211" fmla="*/ 1397964 w 2823151"/>
                  <a:gd name="connsiteY211" fmla="*/ 2052652 h 2549768"/>
                  <a:gd name="connsiteX212" fmla="*/ 1405813 w 2823151"/>
                  <a:gd name="connsiteY212" fmla="*/ 2032622 h 2549768"/>
                  <a:gd name="connsiteX213" fmla="*/ 1437482 w 2823151"/>
                  <a:gd name="connsiteY213" fmla="*/ 1993644 h 2549768"/>
                  <a:gd name="connsiteX214" fmla="*/ 1459407 w 2823151"/>
                  <a:gd name="connsiteY214" fmla="*/ 1950878 h 2549768"/>
                  <a:gd name="connsiteX215" fmla="*/ 1481061 w 2823151"/>
                  <a:gd name="connsiteY215" fmla="*/ 1913795 h 2549768"/>
                  <a:gd name="connsiteX216" fmla="*/ 1501633 w 2823151"/>
                  <a:gd name="connsiteY216" fmla="*/ 1904863 h 2549768"/>
                  <a:gd name="connsiteX217" fmla="*/ 1514084 w 2823151"/>
                  <a:gd name="connsiteY217" fmla="*/ 1901344 h 2549768"/>
                  <a:gd name="connsiteX218" fmla="*/ 1532219 w 2823151"/>
                  <a:gd name="connsiteY218" fmla="*/ 1878066 h 2549768"/>
                  <a:gd name="connsiteX219" fmla="*/ 1558475 w 2823151"/>
                  <a:gd name="connsiteY219" fmla="*/ 1840171 h 2549768"/>
                  <a:gd name="connsiteX220" fmla="*/ 1610174 w 2823151"/>
                  <a:gd name="connsiteY220" fmla="*/ 1774126 h 2549768"/>
                  <a:gd name="connsiteX221" fmla="*/ 1668369 w 2823151"/>
                  <a:gd name="connsiteY221" fmla="*/ 1683720 h 2549768"/>
                  <a:gd name="connsiteX222" fmla="*/ 1711407 w 2823151"/>
                  <a:gd name="connsiteY222" fmla="*/ 1613345 h 2549768"/>
                  <a:gd name="connsiteX223" fmla="*/ 1746594 w 2823151"/>
                  <a:gd name="connsiteY223" fmla="*/ 1547300 h 2549768"/>
                  <a:gd name="connsiteX224" fmla="*/ 1775557 w 2823151"/>
                  <a:gd name="connsiteY224" fmla="*/ 1502097 h 2549768"/>
                  <a:gd name="connsiteX225" fmla="*/ 1844309 w 2823151"/>
                  <a:gd name="connsiteY225" fmla="*/ 1426037 h 2549768"/>
                  <a:gd name="connsiteX226" fmla="*/ 1841060 w 2823151"/>
                  <a:gd name="connsiteY226" fmla="*/ 1414668 h 2549768"/>
                  <a:gd name="connsiteX227" fmla="*/ 1708700 w 2823151"/>
                  <a:gd name="connsiteY227" fmla="*/ 1392744 h 2549768"/>
                  <a:gd name="connsiteX228" fmla="*/ 1590685 w 2823151"/>
                  <a:gd name="connsiteY228" fmla="*/ 1377315 h 2549768"/>
                  <a:gd name="connsiteX229" fmla="*/ 1555497 w 2823151"/>
                  <a:gd name="connsiteY229" fmla="*/ 1368383 h 2549768"/>
                  <a:gd name="connsiteX230" fmla="*/ 1440460 w 2823151"/>
                  <a:gd name="connsiteY230" fmla="*/ 1338067 h 2549768"/>
                  <a:gd name="connsiteX231" fmla="*/ 1413122 w 2823151"/>
                  <a:gd name="connsiteY231" fmla="*/ 1329406 h 2549768"/>
                  <a:gd name="connsiteX232" fmla="*/ 1398505 w 2823151"/>
                  <a:gd name="connsiteY232" fmla="*/ 1331030 h 2549768"/>
                  <a:gd name="connsiteX233" fmla="*/ 1299438 w 2823151"/>
                  <a:gd name="connsiteY233" fmla="*/ 1406007 h 2549768"/>
                  <a:gd name="connsiteX234" fmla="*/ 1222024 w 2823151"/>
                  <a:gd name="connsiteY234" fmla="*/ 1480713 h 2549768"/>
                  <a:gd name="connsiteX235" fmla="*/ 1162476 w 2823151"/>
                  <a:gd name="connsiteY235" fmla="*/ 1534578 h 2549768"/>
                  <a:gd name="connsiteX236" fmla="*/ 1090746 w 2823151"/>
                  <a:gd name="connsiteY236" fmla="*/ 1594668 h 2549768"/>
                  <a:gd name="connsiteX237" fmla="*/ 939168 w 2823151"/>
                  <a:gd name="connsiteY237" fmla="*/ 1706999 h 2549768"/>
                  <a:gd name="connsiteX238" fmla="*/ 886386 w 2823151"/>
                  <a:gd name="connsiteY238" fmla="*/ 1748141 h 2549768"/>
                  <a:gd name="connsiteX239" fmla="*/ 768642 w 2823151"/>
                  <a:gd name="connsiteY239" fmla="*/ 1825284 h 2549768"/>
                  <a:gd name="connsiteX240" fmla="*/ 711259 w 2823151"/>
                  <a:gd name="connsiteY240" fmla="*/ 1855058 h 2549768"/>
                  <a:gd name="connsiteX241" fmla="*/ 632221 w 2823151"/>
                  <a:gd name="connsiteY241" fmla="*/ 1908111 h 2549768"/>
                  <a:gd name="connsiteX242" fmla="*/ 586477 w 2823151"/>
                  <a:gd name="connsiteY242" fmla="*/ 1940592 h 2549768"/>
                  <a:gd name="connsiteX243" fmla="*/ 505815 w 2823151"/>
                  <a:gd name="connsiteY243" fmla="*/ 1995539 h 2549768"/>
                  <a:gd name="connsiteX244" fmla="*/ 418387 w 2823151"/>
                  <a:gd name="connsiteY244" fmla="*/ 2056712 h 2549768"/>
                  <a:gd name="connsiteX245" fmla="*/ 321214 w 2823151"/>
                  <a:gd name="connsiteY245" fmla="*/ 2154697 h 2549768"/>
                  <a:gd name="connsiteX246" fmla="*/ 290357 w 2823151"/>
                  <a:gd name="connsiteY246" fmla="*/ 2183930 h 2549768"/>
                  <a:gd name="connsiteX247" fmla="*/ 275741 w 2823151"/>
                  <a:gd name="connsiteY247" fmla="*/ 2200170 h 2549768"/>
                  <a:gd name="connsiteX248" fmla="*/ 237034 w 2823151"/>
                  <a:gd name="connsiteY248" fmla="*/ 2243208 h 2549768"/>
                  <a:gd name="connsiteX249" fmla="*/ 233786 w 2823151"/>
                  <a:gd name="connsiteY249" fmla="*/ 2257283 h 2549768"/>
                  <a:gd name="connsiteX250" fmla="*/ 219170 w 2823151"/>
                  <a:gd name="connsiteY250" fmla="*/ 2286516 h 2549768"/>
                  <a:gd name="connsiteX251" fmla="*/ 201034 w 2823151"/>
                  <a:gd name="connsiteY251" fmla="*/ 2304381 h 2549768"/>
                  <a:gd name="connsiteX252" fmla="*/ 177756 w 2823151"/>
                  <a:gd name="connsiteY252" fmla="*/ 2340110 h 2549768"/>
                  <a:gd name="connsiteX253" fmla="*/ 165576 w 2823151"/>
                  <a:gd name="connsiteY253" fmla="*/ 2359328 h 2549768"/>
                  <a:gd name="connsiteX254" fmla="*/ 162869 w 2823151"/>
                  <a:gd name="connsiteY254" fmla="*/ 2363929 h 2549768"/>
                  <a:gd name="connsiteX255" fmla="*/ 148252 w 2823151"/>
                  <a:gd name="connsiteY255" fmla="*/ 2394516 h 2549768"/>
                  <a:gd name="connsiteX256" fmla="*/ 136884 w 2823151"/>
                  <a:gd name="connsiteY256" fmla="*/ 2424831 h 2549768"/>
                  <a:gd name="connsiteX257" fmla="*/ 101155 w 2823151"/>
                  <a:gd name="connsiteY257" fmla="*/ 2504139 h 2549768"/>
                  <a:gd name="connsiteX258" fmla="*/ 99260 w 2823151"/>
                  <a:gd name="connsiteY258" fmla="*/ 2511718 h 2549768"/>
                  <a:gd name="connsiteX259" fmla="*/ 70298 w 2823151"/>
                  <a:gd name="connsiteY259" fmla="*/ 2548530 h 2549768"/>
                  <a:gd name="connsiteX260" fmla="*/ 44313 w 2823151"/>
                  <a:gd name="connsiteY260" fmla="*/ 2550154 h 25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</a:cxnLst>
                <a:rect l="l" t="t" r="r" b="b"/>
                <a:pathLst>
                  <a:path w="2823151" h="2549768">
                    <a:moveTo>
                      <a:pt x="44313" y="2550154"/>
                    </a:moveTo>
                    <a:cubicBezTo>
                      <a:pt x="8584" y="2524711"/>
                      <a:pt x="3982" y="2485463"/>
                      <a:pt x="734" y="2446485"/>
                    </a:cubicBezTo>
                    <a:cubicBezTo>
                      <a:pt x="-1973" y="2414546"/>
                      <a:pt x="3170" y="2382606"/>
                      <a:pt x="10208" y="2351478"/>
                    </a:cubicBezTo>
                    <a:cubicBezTo>
                      <a:pt x="11832" y="2343629"/>
                      <a:pt x="12644" y="2335508"/>
                      <a:pt x="13185" y="2327388"/>
                    </a:cubicBezTo>
                    <a:cubicBezTo>
                      <a:pt x="18599" y="2259178"/>
                      <a:pt x="1005" y="2201794"/>
                      <a:pt x="1817" y="2133313"/>
                    </a:cubicBezTo>
                    <a:cubicBezTo>
                      <a:pt x="2087" y="2108411"/>
                      <a:pt x="3711" y="2083238"/>
                      <a:pt x="14268" y="2059960"/>
                    </a:cubicBezTo>
                    <a:cubicBezTo>
                      <a:pt x="24283" y="2037494"/>
                      <a:pt x="57847" y="2028562"/>
                      <a:pt x="74899" y="2046426"/>
                    </a:cubicBezTo>
                    <a:cubicBezTo>
                      <a:pt x="81125" y="2052923"/>
                      <a:pt x="92764" y="2051569"/>
                      <a:pt x="101967" y="2051840"/>
                    </a:cubicBezTo>
                    <a:cubicBezTo>
                      <a:pt x="110087" y="2052110"/>
                      <a:pt x="117937" y="2055088"/>
                      <a:pt x="125245" y="2058336"/>
                    </a:cubicBezTo>
                    <a:cubicBezTo>
                      <a:pt x="150147" y="2069163"/>
                      <a:pt x="173967" y="2064020"/>
                      <a:pt x="195079" y="2050486"/>
                    </a:cubicBezTo>
                    <a:cubicBezTo>
                      <a:pt x="245966" y="2018547"/>
                      <a:pt x="288733" y="1977133"/>
                      <a:pt x="328523" y="1931930"/>
                    </a:cubicBezTo>
                    <a:cubicBezTo>
                      <a:pt x="352613" y="1904592"/>
                      <a:pt x="376974" y="1877524"/>
                      <a:pt x="403771" y="1852893"/>
                    </a:cubicBezTo>
                    <a:cubicBezTo>
                      <a:pt x="429485" y="1829074"/>
                      <a:pt x="451410" y="1802006"/>
                      <a:pt x="473064" y="1774668"/>
                    </a:cubicBezTo>
                    <a:cubicBezTo>
                      <a:pt x="499049" y="1741916"/>
                      <a:pt x="530447" y="1716202"/>
                      <a:pt x="568071" y="1697796"/>
                    </a:cubicBezTo>
                    <a:cubicBezTo>
                      <a:pt x="595680" y="1684262"/>
                      <a:pt x="622206" y="1668563"/>
                      <a:pt x="649003" y="1653405"/>
                    </a:cubicBezTo>
                    <a:cubicBezTo>
                      <a:pt x="667950" y="1642578"/>
                      <a:pt x="689334" y="1635811"/>
                      <a:pt x="708823" y="1625255"/>
                    </a:cubicBezTo>
                    <a:cubicBezTo>
                      <a:pt x="715319" y="1621736"/>
                      <a:pt x="722356" y="1618758"/>
                      <a:pt x="727499" y="1613886"/>
                    </a:cubicBezTo>
                    <a:cubicBezTo>
                      <a:pt x="750236" y="1593585"/>
                      <a:pt x="774326" y="1574909"/>
                      <a:pt x="795168" y="1552713"/>
                    </a:cubicBezTo>
                    <a:cubicBezTo>
                      <a:pt x="805454" y="1541886"/>
                      <a:pt x="811950" y="1528082"/>
                      <a:pt x="820341" y="1515631"/>
                    </a:cubicBezTo>
                    <a:cubicBezTo>
                      <a:pt x="836582" y="1491811"/>
                      <a:pt x="852552" y="1467450"/>
                      <a:pt x="867439" y="1442819"/>
                    </a:cubicBezTo>
                    <a:cubicBezTo>
                      <a:pt x="899649" y="1389496"/>
                      <a:pt x="935108" y="1338879"/>
                      <a:pt x="981393" y="1296383"/>
                    </a:cubicBezTo>
                    <a:cubicBezTo>
                      <a:pt x="993303" y="1285556"/>
                      <a:pt x="1004671" y="1273917"/>
                      <a:pt x="1016581" y="1263090"/>
                    </a:cubicBezTo>
                    <a:cubicBezTo>
                      <a:pt x="1029303" y="1251451"/>
                      <a:pt x="1035258" y="1235210"/>
                      <a:pt x="1046356" y="1222759"/>
                    </a:cubicBezTo>
                    <a:cubicBezTo>
                      <a:pt x="1063137" y="1203812"/>
                      <a:pt x="1060431" y="1179722"/>
                      <a:pt x="1065303" y="1157797"/>
                    </a:cubicBezTo>
                    <a:cubicBezTo>
                      <a:pt x="1075859" y="1109617"/>
                      <a:pt x="1086686" y="1061707"/>
                      <a:pt x="1114566" y="1020023"/>
                    </a:cubicBezTo>
                    <a:cubicBezTo>
                      <a:pt x="1129182" y="998098"/>
                      <a:pt x="1147588" y="979963"/>
                      <a:pt x="1167618" y="962910"/>
                    </a:cubicBezTo>
                    <a:cubicBezTo>
                      <a:pt x="1180611" y="951813"/>
                      <a:pt x="1196851" y="945858"/>
                      <a:pt x="1210385" y="936113"/>
                    </a:cubicBezTo>
                    <a:cubicBezTo>
                      <a:pt x="1228250" y="923392"/>
                      <a:pt x="1248280" y="914189"/>
                      <a:pt x="1265603" y="900925"/>
                    </a:cubicBezTo>
                    <a:cubicBezTo>
                      <a:pt x="1268581" y="898760"/>
                      <a:pt x="1271558" y="896865"/>
                      <a:pt x="1275348" y="896053"/>
                    </a:cubicBezTo>
                    <a:cubicBezTo>
                      <a:pt x="1294565" y="892805"/>
                      <a:pt x="1305934" y="878459"/>
                      <a:pt x="1319738" y="866279"/>
                    </a:cubicBezTo>
                    <a:cubicBezTo>
                      <a:pt x="1335708" y="851933"/>
                      <a:pt x="1346806" y="831632"/>
                      <a:pt x="1368189" y="823783"/>
                    </a:cubicBezTo>
                    <a:cubicBezTo>
                      <a:pt x="1382265" y="818640"/>
                      <a:pt x="1391197" y="808084"/>
                      <a:pt x="1397152" y="795362"/>
                    </a:cubicBezTo>
                    <a:cubicBezTo>
                      <a:pt x="1403648" y="781557"/>
                      <a:pt x="1412310" y="770189"/>
                      <a:pt x="1426926" y="764505"/>
                    </a:cubicBezTo>
                    <a:cubicBezTo>
                      <a:pt x="1432610" y="762339"/>
                      <a:pt x="1436400" y="757467"/>
                      <a:pt x="1438565" y="753136"/>
                    </a:cubicBezTo>
                    <a:cubicBezTo>
                      <a:pt x="1447497" y="735272"/>
                      <a:pt x="1462926" y="723091"/>
                      <a:pt x="1474294" y="707121"/>
                    </a:cubicBezTo>
                    <a:cubicBezTo>
                      <a:pt x="1485663" y="691422"/>
                      <a:pt x="1494324" y="673828"/>
                      <a:pt x="1506234" y="658400"/>
                    </a:cubicBezTo>
                    <a:cubicBezTo>
                      <a:pt x="1512189" y="650550"/>
                      <a:pt x="1517332" y="642159"/>
                      <a:pt x="1524369" y="635122"/>
                    </a:cubicBezTo>
                    <a:cubicBezTo>
                      <a:pt x="1566053" y="592084"/>
                      <a:pt x="1603136" y="544986"/>
                      <a:pt x="1642384" y="499784"/>
                    </a:cubicBezTo>
                    <a:cubicBezTo>
                      <a:pt x="1655377" y="484626"/>
                      <a:pt x="1669452" y="470551"/>
                      <a:pt x="1685151" y="458370"/>
                    </a:cubicBezTo>
                    <a:cubicBezTo>
                      <a:pt x="1710595" y="438340"/>
                      <a:pt x="1727647" y="411814"/>
                      <a:pt x="1744429" y="385017"/>
                    </a:cubicBezTo>
                    <a:cubicBezTo>
                      <a:pt x="1750655" y="374731"/>
                      <a:pt x="1748760" y="368506"/>
                      <a:pt x="1738745" y="361739"/>
                    </a:cubicBezTo>
                    <a:cubicBezTo>
                      <a:pt x="1703557" y="338731"/>
                      <a:pt x="1671076" y="312746"/>
                      <a:pt x="1641031" y="283513"/>
                    </a:cubicBezTo>
                    <a:cubicBezTo>
                      <a:pt x="1628850" y="271333"/>
                      <a:pt x="1615046" y="260777"/>
                      <a:pt x="1602595" y="248867"/>
                    </a:cubicBezTo>
                    <a:cubicBezTo>
                      <a:pt x="1597723" y="244265"/>
                      <a:pt x="1592580" y="242641"/>
                      <a:pt x="1585813" y="242912"/>
                    </a:cubicBezTo>
                    <a:cubicBezTo>
                      <a:pt x="1542234" y="244536"/>
                      <a:pt x="1498384" y="246701"/>
                      <a:pt x="1455076" y="238311"/>
                    </a:cubicBezTo>
                    <a:cubicBezTo>
                      <a:pt x="1424761" y="232356"/>
                      <a:pt x="1394716" y="224235"/>
                      <a:pt x="1364129" y="221258"/>
                    </a:cubicBezTo>
                    <a:cubicBezTo>
                      <a:pt x="1303769" y="215574"/>
                      <a:pt x="1243137" y="216656"/>
                      <a:pt x="1182776" y="226401"/>
                    </a:cubicBezTo>
                    <a:cubicBezTo>
                      <a:pt x="1167077" y="228837"/>
                      <a:pt x="1152190" y="230732"/>
                      <a:pt x="1140010" y="243724"/>
                    </a:cubicBezTo>
                    <a:cubicBezTo>
                      <a:pt x="1132972" y="251303"/>
                      <a:pt x="1119979" y="252386"/>
                      <a:pt x="1109694" y="255904"/>
                    </a:cubicBezTo>
                    <a:cubicBezTo>
                      <a:pt x="1080190" y="266461"/>
                      <a:pt x="1055559" y="283513"/>
                      <a:pt x="1039318" y="310852"/>
                    </a:cubicBezTo>
                    <a:cubicBezTo>
                      <a:pt x="1034716" y="318431"/>
                      <a:pt x="1036070" y="327904"/>
                      <a:pt x="1035258" y="336837"/>
                    </a:cubicBezTo>
                    <a:cubicBezTo>
                      <a:pt x="1034716" y="341167"/>
                      <a:pt x="1038777" y="348476"/>
                      <a:pt x="1030115" y="348746"/>
                    </a:cubicBezTo>
                    <a:cubicBezTo>
                      <a:pt x="1021724" y="349017"/>
                      <a:pt x="1010356" y="353077"/>
                      <a:pt x="1007378" y="341438"/>
                    </a:cubicBezTo>
                    <a:cubicBezTo>
                      <a:pt x="1001423" y="317348"/>
                      <a:pt x="993574" y="292716"/>
                      <a:pt x="1014686" y="271062"/>
                    </a:cubicBezTo>
                    <a:cubicBezTo>
                      <a:pt x="1020100" y="265378"/>
                      <a:pt x="1021453" y="257258"/>
                      <a:pt x="1023348" y="249950"/>
                    </a:cubicBezTo>
                    <a:cubicBezTo>
                      <a:pt x="1024972" y="244536"/>
                      <a:pt x="1020912" y="242912"/>
                      <a:pt x="1017393" y="241017"/>
                    </a:cubicBezTo>
                    <a:cubicBezTo>
                      <a:pt x="998987" y="231002"/>
                      <a:pt x="979228" y="231544"/>
                      <a:pt x="960551" y="236957"/>
                    </a:cubicBezTo>
                    <a:cubicBezTo>
                      <a:pt x="928882" y="246160"/>
                      <a:pt x="896942" y="246701"/>
                      <a:pt x="864461" y="246431"/>
                    </a:cubicBezTo>
                    <a:cubicBezTo>
                      <a:pt x="854988" y="246431"/>
                      <a:pt x="850386" y="241288"/>
                      <a:pt x="850115" y="232085"/>
                    </a:cubicBezTo>
                    <a:cubicBezTo>
                      <a:pt x="849845" y="222882"/>
                      <a:pt x="849845" y="213408"/>
                      <a:pt x="862296" y="212326"/>
                    </a:cubicBezTo>
                    <a:cubicBezTo>
                      <a:pt x="891800" y="209619"/>
                      <a:pt x="919679" y="200416"/>
                      <a:pt x="948371" y="194461"/>
                    </a:cubicBezTo>
                    <a:cubicBezTo>
                      <a:pt x="954326" y="193378"/>
                      <a:pt x="960822" y="191754"/>
                      <a:pt x="962987" y="184446"/>
                    </a:cubicBezTo>
                    <a:cubicBezTo>
                      <a:pt x="960551" y="181198"/>
                      <a:pt x="956762" y="182551"/>
                      <a:pt x="953784" y="182551"/>
                    </a:cubicBezTo>
                    <a:cubicBezTo>
                      <a:pt x="920221" y="182822"/>
                      <a:pt x="886927" y="180115"/>
                      <a:pt x="853634" y="176867"/>
                    </a:cubicBezTo>
                    <a:cubicBezTo>
                      <a:pt x="837123" y="175243"/>
                      <a:pt x="828461" y="158190"/>
                      <a:pt x="836852" y="144115"/>
                    </a:cubicBezTo>
                    <a:cubicBezTo>
                      <a:pt x="840642" y="137890"/>
                      <a:pt x="847138" y="138702"/>
                      <a:pt x="852822" y="138702"/>
                    </a:cubicBezTo>
                    <a:cubicBezTo>
                      <a:pt x="888010" y="138972"/>
                      <a:pt x="923469" y="138972"/>
                      <a:pt x="958657" y="141409"/>
                    </a:cubicBezTo>
                    <a:cubicBezTo>
                      <a:pt x="962446" y="141679"/>
                      <a:pt x="966777" y="143574"/>
                      <a:pt x="970566" y="137890"/>
                    </a:cubicBezTo>
                    <a:cubicBezTo>
                      <a:pt x="959739" y="133288"/>
                      <a:pt x="948641" y="132206"/>
                      <a:pt x="938356" y="128416"/>
                    </a:cubicBezTo>
                    <a:cubicBezTo>
                      <a:pt x="918867" y="121108"/>
                      <a:pt x="898025" y="117318"/>
                      <a:pt x="879078" y="108386"/>
                    </a:cubicBezTo>
                    <a:cubicBezTo>
                      <a:pt x="867168" y="102702"/>
                      <a:pt x="864461" y="94852"/>
                      <a:pt x="869604" y="82130"/>
                    </a:cubicBezTo>
                    <a:cubicBezTo>
                      <a:pt x="873935" y="71303"/>
                      <a:pt x="880702" y="67514"/>
                      <a:pt x="892612" y="72927"/>
                    </a:cubicBezTo>
                    <a:cubicBezTo>
                      <a:pt x="922657" y="86732"/>
                      <a:pt x="956762" y="86191"/>
                      <a:pt x="986536" y="100536"/>
                    </a:cubicBezTo>
                    <a:cubicBezTo>
                      <a:pt x="991408" y="102973"/>
                      <a:pt x="993032" y="99454"/>
                      <a:pt x="995468" y="96747"/>
                    </a:cubicBezTo>
                    <a:cubicBezTo>
                      <a:pt x="998446" y="93499"/>
                      <a:pt x="998175" y="90792"/>
                      <a:pt x="995468" y="87003"/>
                    </a:cubicBezTo>
                    <a:cubicBezTo>
                      <a:pt x="983829" y="71303"/>
                      <a:pt x="970837" y="56958"/>
                      <a:pt x="957574" y="43153"/>
                    </a:cubicBezTo>
                    <a:cubicBezTo>
                      <a:pt x="952972" y="38281"/>
                      <a:pt x="947829" y="34221"/>
                      <a:pt x="943228" y="29619"/>
                    </a:cubicBezTo>
                    <a:cubicBezTo>
                      <a:pt x="936190" y="22852"/>
                      <a:pt x="935108" y="14191"/>
                      <a:pt x="940251" y="6612"/>
                    </a:cubicBezTo>
                    <a:cubicBezTo>
                      <a:pt x="945935" y="-1508"/>
                      <a:pt x="954867" y="-1238"/>
                      <a:pt x="962987" y="2552"/>
                    </a:cubicBezTo>
                    <a:cubicBezTo>
                      <a:pt x="967589" y="4717"/>
                      <a:pt x="971649" y="8236"/>
                      <a:pt x="975438" y="11484"/>
                    </a:cubicBezTo>
                    <a:cubicBezTo>
                      <a:pt x="982476" y="17439"/>
                      <a:pt x="988972" y="23935"/>
                      <a:pt x="995739" y="29890"/>
                    </a:cubicBezTo>
                    <a:cubicBezTo>
                      <a:pt x="1040942" y="70221"/>
                      <a:pt x="1040942" y="69950"/>
                      <a:pt x="1100491" y="81318"/>
                    </a:cubicBezTo>
                    <a:cubicBezTo>
                      <a:pt x="1121062" y="85108"/>
                      <a:pt x="1141092" y="91063"/>
                      <a:pt x="1159498" y="101890"/>
                    </a:cubicBezTo>
                    <a:cubicBezTo>
                      <a:pt x="1175468" y="111363"/>
                      <a:pt x="1193603" y="109469"/>
                      <a:pt x="1211197" y="106762"/>
                    </a:cubicBezTo>
                    <a:cubicBezTo>
                      <a:pt x="1273723" y="97559"/>
                      <a:pt x="1336250" y="88356"/>
                      <a:pt x="1399047" y="83484"/>
                    </a:cubicBezTo>
                    <a:cubicBezTo>
                      <a:pt x="1459949" y="78882"/>
                      <a:pt x="1521121" y="82401"/>
                      <a:pt x="1581753" y="88897"/>
                    </a:cubicBezTo>
                    <a:cubicBezTo>
                      <a:pt x="1588790" y="89709"/>
                      <a:pt x="1595557" y="90521"/>
                      <a:pt x="1602595" y="90521"/>
                    </a:cubicBezTo>
                    <a:cubicBezTo>
                      <a:pt x="1617753" y="90251"/>
                      <a:pt x="1631287" y="94311"/>
                      <a:pt x="1643467" y="104055"/>
                    </a:cubicBezTo>
                    <a:cubicBezTo>
                      <a:pt x="1666204" y="122461"/>
                      <a:pt x="1694354" y="131393"/>
                      <a:pt x="1720610" y="143033"/>
                    </a:cubicBezTo>
                    <a:cubicBezTo>
                      <a:pt x="1741993" y="152506"/>
                      <a:pt x="1762835" y="163604"/>
                      <a:pt x="1783948" y="173890"/>
                    </a:cubicBezTo>
                    <a:cubicBezTo>
                      <a:pt x="1787737" y="175784"/>
                      <a:pt x="1791797" y="178220"/>
                      <a:pt x="1796128" y="179032"/>
                    </a:cubicBezTo>
                    <a:cubicBezTo>
                      <a:pt x="1830775" y="186611"/>
                      <a:pt x="1861632" y="202852"/>
                      <a:pt x="1891135" y="221258"/>
                    </a:cubicBezTo>
                    <a:cubicBezTo>
                      <a:pt x="1918203" y="238040"/>
                      <a:pt x="1948248" y="248055"/>
                      <a:pt x="1976940" y="261047"/>
                    </a:cubicBezTo>
                    <a:cubicBezTo>
                      <a:pt x="2003737" y="273228"/>
                      <a:pt x="2027015" y="290280"/>
                      <a:pt x="2044338" y="314370"/>
                    </a:cubicBezTo>
                    <a:cubicBezTo>
                      <a:pt x="2048398" y="320055"/>
                      <a:pt x="2053000" y="325198"/>
                      <a:pt x="2058955" y="328987"/>
                    </a:cubicBezTo>
                    <a:cubicBezTo>
                      <a:pt x="2065992" y="333859"/>
                      <a:pt x="2077902" y="329799"/>
                      <a:pt x="2077631" y="321408"/>
                    </a:cubicBezTo>
                    <a:cubicBezTo>
                      <a:pt x="2077090" y="297859"/>
                      <a:pt x="2089270" y="281889"/>
                      <a:pt x="2105782" y="267002"/>
                    </a:cubicBezTo>
                    <a:cubicBezTo>
                      <a:pt x="2116067" y="257799"/>
                      <a:pt x="2124458" y="246972"/>
                      <a:pt x="2135556" y="238311"/>
                    </a:cubicBezTo>
                    <a:cubicBezTo>
                      <a:pt x="2151526" y="226130"/>
                      <a:pt x="2169390" y="219634"/>
                      <a:pt x="2188067" y="213679"/>
                    </a:cubicBezTo>
                    <a:cubicBezTo>
                      <a:pt x="2233541" y="198521"/>
                      <a:pt x="2279826" y="200687"/>
                      <a:pt x="2326112" y="207724"/>
                    </a:cubicBezTo>
                    <a:cubicBezTo>
                      <a:pt x="2340187" y="209890"/>
                      <a:pt x="2353180" y="215574"/>
                      <a:pt x="2362382" y="229649"/>
                    </a:cubicBezTo>
                    <a:cubicBezTo>
                      <a:pt x="2367525" y="237769"/>
                      <a:pt x="2378352" y="244536"/>
                      <a:pt x="2390533" y="244536"/>
                    </a:cubicBezTo>
                    <a:cubicBezTo>
                      <a:pt x="2398924" y="244536"/>
                      <a:pt x="2406773" y="245348"/>
                      <a:pt x="2411916" y="253198"/>
                    </a:cubicBezTo>
                    <a:cubicBezTo>
                      <a:pt x="2413811" y="255904"/>
                      <a:pt x="2417330" y="257799"/>
                      <a:pt x="2420578" y="257529"/>
                    </a:cubicBezTo>
                    <a:cubicBezTo>
                      <a:pt x="2437089" y="256446"/>
                      <a:pt x="2441149" y="269168"/>
                      <a:pt x="2445751" y="280536"/>
                    </a:cubicBezTo>
                    <a:cubicBezTo>
                      <a:pt x="2448728" y="287574"/>
                      <a:pt x="2452518" y="292175"/>
                      <a:pt x="2459284" y="295423"/>
                    </a:cubicBezTo>
                    <a:cubicBezTo>
                      <a:pt x="2496096" y="313829"/>
                      <a:pt x="2517751" y="351453"/>
                      <a:pt x="2512608" y="393949"/>
                    </a:cubicBezTo>
                    <a:cubicBezTo>
                      <a:pt x="2512066" y="397468"/>
                      <a:pt x="2512878" y="400445"/>
                      <a:pt x="2513420" y="403694"/>
                    </a:cubicBezTo>
                    <a:cubicBezTo>
                      <a:pt x="2516939" y="419393"/>
                      <a:pt x="2510442" y="432927"/>
                      <a:pt x="2502322" y="445107"/>
                    </a:cubicBezTo>
                    <a:cubicBezTo>
                      <a:pt x="2497720" y="452145"/>
                      <a:pt x="2487976" y="452686"/>
                      <a:pt x="2479856" y="450250"/>
                    </a:cubicBezTo>
                    <a:cubicBezTo>
                      <a:pt x="2466864" y="446460"/>
                      <a:pt x="2453600" y="447272"/>
                      <a:pt x="2440608" y="445107"/>
                    </a:cubicBezTo>
                    <a:cubicBezTo>
                      <a:pt x="2435736" y="444295"/>
                      <a:pt x="2434112" y="446460"/>
                      <a:pt x="2433029" y="450520"/>
                    </a:cubicBezTo>
                    <a:cubicBezTo>
                      <a:pt x="2429781" y="463513"/>
                      <a:pt x="2422473" y="475423"/>
                      <a:pt x="2421931" y="489227"/>
                    </a:cubicBezTo>
                    <a:cubicBezTo>
                      <a:pt x="2421661" y="496535"/>
                      <a:pt x="2415435" y="499513"/>
                      <a:pt x="2408939" y="500866"/>
                    </a:cubicBezTo>
                    <a:cubicBezTo>
                      <a:pt x="2400277" y="502761"/>
                      <a:pt x="2397300" y="507904"/>
                      <a:pt x="2397570" y="516836"/>
                    </a:cubicBezTo>
                    <a:cubicBezTo>
                      <a:pt x="2398112" y="539032"/>
                      <a:pt x="2392157" y="560415"/>
                      <a:pt x="2387826" y="582069"/>
                    </a:cubicBezTo>
                    <a:cubicBezTo>
                      <a:pt x="2386202" y="589919"/>
                      <a:pt x="2381871" y="593437"/>
                      <a:pt x="2374021" y="593167"/>
                    </a:cubicBezTo>
                    <a:cubicBezTo>
                      <a:pt x="2370774" y="593167"/>
                      <a:pt x="2367255" y="593437"/>
                      <a:pt x="2364277" y="592625"/>
                    </a:cubicBezTo>
                    <a:cubicBezTo>
                      <a:pt x="2352909" y="589107"/>
                      <a:pt x="2345059" y="591813"/>
                      <a:pt x="2341811" y="603723"/>
                    </a:cubicBezTo>
                    <a:cubicBezTo>
                      <a:pt x="2341811" y="603994"/>
                      <a:pt x="2341540" y="604535"/>
                      <a:pt x="2341270" y="604535"/>
                    </a:cubicBezTo>
                    <a:cubicBezTo>
                      <a:pt x="2326653" y="612655"/>
                      <a:pt x="2318533" y="630791"/>
                      <a:pt x="2299315" y="631873"/>
                    </a:cubicBezTo>
                    <a:cubicBezTo>
                      <a:pt x="2294984" y="632144"/>
                      <a:pt x="2291736" y="634580"/>
                      <a:pt x="2289300" y="638099"/>
                    </a:cubicBezTo>
                    <a:cubicBezTo>
                      <a:pt x="2286864" y="641618"/>
                      <a:pt x="2287135" y="644595"/>
                      <a:pt x="2291736" y="645678"/>
                    </a:cubicBezTo>
                    <a:cubicBezTo>
                      <a:pt x="2302563" y="647843"/>
                      <a:pt x="2311766" y="651903"/>
                      <a:pt x="2317992" y="661648"/>
                    </a:cubicBezTo>
                    <a:cubicBezTo>
                      <a:pt x="2318804" y="663001"/>
                      <a:pt x="2322052" y="663272"/>
                      <a:pt x="2323946" y="664084"/>
                    </a:cubicBezTo>
                    <a:cubicBezTo>
                      <a:pt x="2352367" y="676264"/>
                      <a:pt x="2380247" y="688986"/>
                      <a:pt x="2402713" y="711452"/>
                    </a:cubicBezTo>
                    <a:cubicBezTo>
                      <a:pt x="2411646" y="720385"/>
                      <a:pt x="2423285" y="726881"/>
                      <a:pt x="2434382" y="733106"/>
                    </a:cubicBezTo>
                    <a:cubicBezTo>
                      <a:pt x="2443856" y="738520"/>
                      <a:pt x="2453600" y="735813"/>
                      <a:pt x="2462803" y="730670"/>
                    </a:cubicBezTo>
                    <a:cubicBezTo>
                      <a:pt x="2469570" y="726881"/>
                      <a:pt x="2475254" y="721467"/>
                      <a:pt x="2480127" y="715512"/>
                    </a:cubicBezTo>
                    <a:cubicBezTo>
                      <a:pt x="2506924" y="683573"/>
                      <a:pt x="2539134" y="655693"/>
                      <a:pt x="2562141" y="620505"/>
                    </a:cubicBezTo>
                    <a:cubicBezTo>
                      <a:pt x="2592186" y="574761"/>
                      <a:pt x="2618171" y="526580"/>
                      <a:pt x="2633870" y="473799"/>
                    </a:cubicBezTo>
                    <a:cubicBezTo>
                      <a:pt x="2637119" y="463242"/>
                      <a:pt x="2637119" y="452145"/>
                      <a:pt x="2630893" y="441859"/>
                    </a:cubicBezTo>
                    <a:cubicBezTo>
                      <a:pt x="2627645" y="436716"/>
                      <a:pt x="2624938" y="430490"/>
                      <a:pt x="2624126" y="424536"/>
                    </a:cubicBezTo>
                    <a:cubicBezTo>
                      <a:pt x="2621961" y="406942"/>
                      <a:pt x="2614111" y="391513"/>
                      <a:pt x="2606262" y="376355"/>
                    </a:cubicBezTo>
                    <a:cubicBezTo>
                      <a:pt x="2595705" y="355513"/>
                      <a:pt x="2579194" y="339002"/>
                      <a:pt x="2556728" y="330070"/>
                    </a:cubicBezTo>
                    <a:cubicBezTo>
                      <a:pt x="2550232" y="327634"/>
                      <a:pt x="2545360" y="324927"/>
                      <a:pt x="2546442" y="317077"/>
                    </a:cubicBezTo>
                    <a:cubicBezTo>
                      <a:pt x="2547525" y="308957"/>
                      <a:pt x="2553750" y="308686"/>
                      <a:pt x="2559705" y="308416"/>
                    </a:cubicBezTo>
                    <a:cubicBezTo>
                      <a:pt x="2570803" y="307874"/>
                      <a:pt x="2581901" y="307333"/>
                      <a:pt x="2592728" y="309769"/>
                    </a:cubicBezTo>
                    <a:cubicBezTo>
                      <a:pt x="2603826" y="312205"/>
                      <a:pt x="2613029" y="317077"/>
                      <a:pt x="2619795" y="326822"/>
                    </a:cubicBezTo>
                    <a:cubicBezTo>
                      <a:pt x="2634953" y="348476"/>
                      <a:pt x="2647404" y="347664"/>
                      <a:pt x="2658502" y="324386"/>
                    </a:cubicBezTo>
                    <a:cubicBezTo>
                      <a:pt x="2666893" y="307333"/>
                      <a:pt x="2673389" y="289468"/>
                      <a:pt x="2674201" y="269709"/>
                    </a:cubicBezTo>
                    <a:cubicBezTo>
                      <a:pt x="2675284" y="249950"/>
                      <a:pt x="2682051" y="231002"/>
                      <a:pt x="2688006" y="212055"/>
                    </a:cubicBezTo>
                    <a:cubicBezTo>
                      <a:pt x="2691254" y="202311"/>
                      <a:pt x="2700998" y="198792"/>
                      <a:pt x="2711555" y="201769"/>
                    </a:cubicBezTo>
                    <a:cubicBezTo>
                      <a:pt x="2721299" y="204476"/>
                      <a:pt x="2720758" y="212596"/>
                      <a:pt x="2719675" y="219634"/>
                    </a:cubicBezTo>
                    <a:cubicBezTo>
                      <a:pt x="2718051" y="231002"/>
                      <a:pt x="2715073" y="242371"/>
                      <a:pt x="2712096" y="257258"/>
                    </a:cubicBezTo>
                    <a:cubicBezTo>
                      <a:pt x="2719133" y="247514"/>
                      <a:pt x="2721840" y="239123"/>
                      <a:pt x="2724006" y="230732"/>
                    </a:cubicBezTo>
                    <a:cubicBezTo>
                      <a:pt x="2726442" y="220446"/>
                      <a:pt x="2729419" y="210160"/>
                      <a:pt x="2734833" y="200687"/>
                    </a:cubicBezTo>
                    <a:cubicBezTo>
                      <a:pt x="2739705" y="192025"/>
                      <a:pt x="2747825" y="189318"/>
                      <a:pt x="2757299" y="193378"/>
                    </a:cubicBezTo>
                    <a:cubicBezTo>
                      <a:pt x="2765961" y="196897"/>
                      <a:pt x="2768667" y="203393"/>
                      <a:pt x="2765419" y="212055"/>
                    </a:cubicBezTo>
                    <a:cubicBezTo>
                      <a:pt x="2763524" y="216927"/>
                      <a:pt x="2764607" y="218551"/>
                      <a:pt x="2769479" y="219363"/>
                    </a:cubicBezTo>
                    <a:cubicBezTo>
                      <a:pt x="2780306" y="220987"/>
                      <a:pt x="2783825" y="228296"/>
                      <a:pt x="2782742" y="238581"/>
                    </a:cubicBezTo>
                    <a:cubicBezTo>
                      <a:pt x="2779765" y="266190"/>
                      <a:pt x="2778682" y="294340"/>
                      <a:pt x="2770291" y="321137"/>
                    </a:cubicBezTo>
                    <a:cubicBezTo>
                      <a:pt x="2768667" y="326280"/>
                      <a:pt x="2766773" y="331694"/>
                      <a:pt x="2773269" y="337378"/>
                    </a:cubicBezTo>
                    <a:cubicBezTo>
                      <a:pt x="2776788" y="320055"/>
                      <a:pt x="2789239" y="307333"/>
                      <a:pt x="2792216" y="290551"/>
                    </a:cubicBezTo>
                    <a:cubicBezTo>
                      <a:pt x="2793299" y="284867"/>
                      <a:pt x="2795464" y="279183"/>
                      <a:pt x="2798442" y="274310"/>
                    </a:cubicBezTo>
                    <a:cubicBezTo>
                      <a:pt x="2803585" y="265649"/>
                      <a:pt x="2813870" y="266190"/>
                      <a:pt x="2823885" y="275122"/>
                    </a:cubicBezTo>
                    <a:cubicBezTo>
                      <a:pt x="2823885" y="282431"/>
                      <a:pt x="2823885" y="289739"/>
                      <a:pt x="2823885" y="297047"/>
                    </a:cubicBezTo>
                    <a:cubicBezTo>
                      <a:pt x="2815765" y="318431"/>
                      <a:pt x="2807645" y="340085"/>
                      <a:pt x="2799253" y="361468"/>
                    </a:cubicBezTo>
                    <a:cubicBezTo>
                      <a:pt x="2797359" y="366611"/>
                      <a:pt x="2798712" y="371754"/>
                      <a:pt x="2798171" y="376897"/>
                    </a:cubicBezTo>
                    <a:cubicBezTo>
                      <a:pt x="2796276" y="398280"/>
                      <a:pt x="2788156" y="418039"/>
                      <a:pt x="2780848" y="438069"/>
                    </a:cubicBezTo>
                    <a:cubicBezTo>
                      <a:pt x="2772998" y="459453"/>
                      <a:pt x="2759464" y="477047"/>
                      <a:pt x="2745660" y="494641"/>
                    </a:cubicBezTo>
                    <a:cubicBezTo>
                      <a:pt x="2725088" y="520626"/>
                      <a:pt x="2716156" y="552295"/>
                      <a:pt x="2707224" y="583964"/>
                    </a:cubicBezTo>
                    <a:cubicBezTo>
                      <a:pt x="2698292" y="614821"/>
                      <a:pt x="2686923" y="645137"/>
                      <a:pt x="2675555" y="675182"/>
                    </a:cubicBezTo>
                    <a:cubicBezTo>
                      <a:pt x="2660126" y="715242"/>
                      <a:pt x="2639013" y="752054"/>
                      <a:pt x="2616277" y="788054"/>
                    </a:cubicBezTo>
                    <a:cubicBezTo>
                      <a:pt x="2600307" y="813226"/>
                      <a:pt x="2584878" y="839211"/>
                      <a:pt x="2565389" y="862219"/>
                    </a:cubicBezTo>
                    <a:cubicBezTo>
                      <a:pt x="2557540" y="871422"/>
                      <a:pt x="2550502" y="881437"/>
                      <a:pt x="2543735" y="891452"/>
                    </a:cubicBezTo>
                    <a:cubicBezTo>
                      <a:pt x="2531284" y="910128"/>
                      <a:pt x="2516939" y="916895"/>
                      <a:pt x="2494743" y="911752"/>
                    </a:cubicBezTo>
                    <a:cubicBezTo>
                      <a:pt x="2477149" y="907692"/>
                      <a:pt x="2459555" y="903362"/>
                      <a:pt x="2442773" y="897136"/>
                    </a:cubicBezTo>
                    <a:cubicBezTo>
                      <a:pt x="2396488" y="880625"/>
                      <a:pt x="2348849" y="867903"/>
                      <a:pt x="2302563" y="851392"/>
                    </a:cubicBezTo>
                    <a:cubicBezTo>
                      <a:pt x="2264668" y="837858"/>
                      <a:pt x="2227315" y="821888"/>
                      <a:pt x="2193481" y="799693"/>
                    </a:cubicBezTo>
                    <a:cubicBezTo>
                      <a:pt x="2189691" y="797256"/>
                      <a:pt x="2185360" y="795903"/>
                      <a:pt x="2180759" y="797527"/>
                    </a:cubicBezTo>
                    <a:cubicBezTo>
                      <a:pt x="2171014" y="801046"/>
                      <a:pt x="2164789" y="796444"/>
                      <a:pt x="2158834" y="789678"/>
                    </a:cubicBezTo>
                    <a:cubicBezTo>
                      <a:pt x="2145030" y="774520"/>
                      <a:pt x="2131225" y="759091"/>
                      <a:pt x="2109571" y="754490"/>
                    </a:cubicBezTo>
                    <a:cubicBezTo>
                      <a:pt x="2100368" y="752595"/>
                      <a:pt x="2093331" y="753407"/>
                      <a:pt x="2085481" y="760174"/>
                    </a:cubicBezTo>
                    <a:cubicBezTo>
                      <a:pt x="2060579" y="781828"/>
                      <a:pt x="2035406" y="803753"/>
                      <a:pt x="2005631" y="818099"/>
                    </a:cubicBezTo>
                    <a:cubicBezTo>
                      <a:pt x="1980188" y="830550"/>
                      <a:pt x="1953120" y="838941"/>
                      <a:pt x="1927406" y="850850"/>
                    </a:cubicBezTo>
                    <a:cubicBezTo>
                      <a:pt x="1896008" y="865737"/>
                      <a:pt x="1865421" y="882519"/>
                      <a:pt x="1841331" y="908775"/>
                    </a:cubicBezTo>
                    <a:cubicBezTo>
                      <a:pt x="1829692" y="921497"/>
                      <a:pt x="1814805" y="929888"/>
                      <a:pt x="1799376" y="936925"/>
                    </a:cubicBezTo>
                    <a:cubicBezTo>
                      <a:pt x="1772579" y="949376"/>
                      <a:pt x="1748219" y="965346"/>
                      <a:pt x="1723858" y="981858"/>
                    </a:cubicBezTo>
                    <a:cubicBezTo>
                      <a:pt x="1697602" y="999722"/>
                      <a:pt x="1672159" y="1019211"/>
                      <a:pt x="1646444" y="1037887"/>
                    </a:cubicBezTo>
                    <a:cubicBezTo>
                      <a:pt x="1643738" y="1039782"/>
                      <a:pt x="1639948" y="1041677"/>
                      <a:pt x="1640219" y="1044925"/>
                    </a:cubicBezTo>
                    <a:cubicBezTo>
                      <a:pt x="1640760" y="1049256"/>
                      <a:pt x="1645632" y="1047090"/>
                      <a:pt x="1648339" y="1048444"/>
                    </a:cubicBezTo>
                    <a:cubicBezTo>
                      <a:pt x="1680279" y="1061707"/>
                      <a:pt x="1714925" y="1068203"/>
                      <a:pt x="1745512" y="1085256"/>
                    </a:cubicBezTo>
                    <a:cubicBezTo>
                      <a:pt x="1749031" y="1087151"/>
                      <a:pt x="1753091" y="1088233"/>
                      <a:pt x="1756339" y="1090669"/>
                    </a:cubicBezTo>
                    <a:cubicBezTo>
                      <a:pt x="1785572" y="1113677"/>
                      <a:pt x="1819406" y="1127752"/>
                      <a:pt x="1852429" y="1143722"/>
                    </a:cubicBezTo>
                    <a:cubicBezTo>
                      <a:pt x="1890324" y="1161857"/>
                      <a:pt x="1927135" y="1182699"/>
                      <a:pt x="1962865" y="1205165"/>
                    </a:cubicBezTo>
                    <a:cubicBezTo>
                      <a:pt x="2007255" y="1233316"/>
                      <a:pt x="2052188" y="1260383"/>
                      <a:pt x="2099827" y="1282849"/>
                    </a:cubicBezTo>
                    <a:cubicBezTo>
                      <a:pt x="2117150" y="1290970"/>
                      <a:pt x="2132308" y="1302609"/>
                      <a:pt x="2145571" y="1316413"/>
                    </a:cubicBezTo>
                    <a:cubicBezTo>
                      <a:pt x="2153691" y="1325075"/>
                      <a:pt x="2156939" y="1335631"/>
                      <a:pt x="2157751" y="1347541"/>
                    </a:cubicBezTo>
                    <a:cubicBezTo>
                      <a:pt x="2160458" y="1380293"/>
                      <a:pt x="2149902" y="1407360"/>
                      <a:pt x="2130954" y="1434428"/>
                    </a:cubicBezTo>
                    <a:cubicBezTo>
                      <a:pt x="2102533" y="1475300"/>
                      <a:pt x="2066263" y="1508593"/>
                      <a:pt x="2034052" y="1545405"/>
                    </a:cubicBezTo>
                    <a:cubicBezTo>
                      <a:pt x="1991015" y="1594397"/>
                      <a:pt x="1945541" y="1640683"/>
                      <a:pt x="1898985" y="1686157"/>
                    </a:cubicBezTo>
                    <a:cubicBezTo>
                      <a:pt x="1874624" y="1709976"/>
                      <a:pt x="1847557" y="1731089"/>
                      <a:pt x="1822654" y="1754367"/>
                    </a:cubicBezTo>
                    <a:cubicBezTo>
                      <a:pt x="1793421" y="1781976"/>
                      <a:pt x="1766083" y="1811480"/>
                      <a:pt x="1742264" y="1844231"/>
                    </a:cubicBezTo>
                    <a:cubicBezTo>
                      <a:pt x="1720880" y="1873194"/>
                      <a:pt x="1707076" y="1905945"/>
                      <a:pt x="1693813" y="1938968"/>
                    </a:cubicBezTo>
                    <a:cubicBezTo>
                      <a:pt x="1688670" y="1951960"/>
                      <a:pt x="1698956" y="1961705"/>
                      <a:pt x="1701933" y="1973073"/>
                    </a:cubicBezTo>
                    <a:cubicBezTo>
                      <a:pt x="1703557" y="1979028"/>
                      <a:pt x="1704640" y="1984441"/>
                      <a:pt x="1698685" y="1987419"/>
                    </a:cubicBezTo>
                    <a:cubicBezTo>
                      <a:pt x="1691647" y="1990667"/>
                      <a:pt x="1694625" y="1993915"/>
                      <a:pt x="1697602" y="1997434"/>
                    </a:cubicBezTo>
                    <a:cubicBezTo>
                      <a:pt x="1714113" y="2017464"/>
                      <a:pt x="1732249" y="2035599"/>
                      <a:pt x="1748489" y="2055629"/>
                    </a:cubicBezTo>
                    <a:cubicBezTo>
                      <a:pt x="1760128" y="2069975"/>
                      <a:pt x="1773121" y="2078095"/>
                      <a:pt x="1790444" y="2082697"/>
                    </a:cubicBezTo>
                    <a:cubicBezTo>
                      <a:pt x="1798023" y="2084592"/>
                      <a:pt x="1800459" y="2094336"/>
                      <a:pt x="1806143" y="2100020"/>
                    </a:cubicBezTo>
                    <a:cubicBezTo>
                      <a:pt x="1810203" y="2104080"/>
                      <a:pt x="1813722" y="2105975"/>
                      <a:pt x="1818865" y="2107058"/>
                    </a:cubicBezTo>
                    <a:cubicBezTo>
                      <a:pt x="1838354" y="2110577"/>
                      <a:pt x="1857842" y="2114366"/>
                      <a:pt x="1877331" y="2117885"/>
                    </a:cubicBezTo>
                    <a:cubicBezTo>
                      <a:pt x="1896008" y="2121404"/>
                      <a:pt x="1909000" y="2136832"/>
                      <a:pt x="1909541" y="2160652"/>
                    </a:cubicBezTo>
                    <a:cubicBezTo>
                      <a:pt x="1910083" y="2177704"/>
                      <a:pt x="1901692" y="2190155"/>
                      <a:pt x="1883015" y="2198005"/>
                    </a:cubicBezTo>
                    <a:cubicBezTo>
                      <a:pt x="1862444" y="2206667"/>
                      <a:pt x="1840519" y="2209644"/>
                      <a:pt x="1818594" y="2210997"/>
                    </a:cubicBezTo>
                    <a:cubicBezTo>
                      <a:pt x="1797752" y="2212351"/>
                      <a:pt x="1776640" y="2211539"/>
                      <a:pt x="1755797" y="2209373"/>
                    </a:cubicBezTo>
                    <a:cubicBezTo>
                      <a:pt x="1731166" y="2206937"/>
                      <a:pt x="1707617" y="2200441"/>
                      <a:pt x="1685422" y="2189614"/>
                    </a:cubicBezTo>
                    <a:cubicBezTo>
                      <a:pt x="1640219" y="2167419"/>
                      <a:pt x="1594204" y="2147388"/>
                      <a:pt x="1546294" y="2131960"/>
                    </a:cubicBezTo>
                    <a:cubicBezTo>
                      <a:pt x="1521121" y="2123840"/>
                      <a:pt x="1495136" y="2117614"/>
                      <a:pt x="1471588" y="2105975"/>
                    </a:cubicBezTo>
                    <a:cubicBezTo>
                      <a:pt x="1451287" y="2096231"/>
                      <a:pt x="1428550" y="2090546"/>
                      <a:pt x="1412310" y="2073223"/>
                    </a:cubicBezTo>
                    <a:cubicBezTo>
                      <a:pt x="1406625" y="2066998"/>
                      <a:pt x="1400670" y="2060772"/>
                      <a:pt x="1397964" y="2052652"/>
                    </a:cubicBezTo>
                    <a:cubicBezTo>
                      <a:pt x="1394986" y="2043990"/>
                      <a:pt x="1396610" y="2036682"/>
                      <a:pt x="1405813" y="2032622"/>
                    </a:cubicBezTo>
                    <a:cubicBezTo>
                      <a:pt x="1422866" y="2025043"/>
                      <a:pt x="1430986" y="2009344"/>
                      <a:pt x="1437482" y="1993644"/>
                    </a:cubicBezTo>
                    <a:cubicBezTo>
                      <a:pt x="1443708" y="1978757"/>
                      <a:pt x="1449122" y="1963600"/>
                      <a:pt x="1459407" y="1950878"/>
                    </a:cubicBezTo>
                    <a:cubicBezTo>
                      <a:pt x="1468340" y="1939780"/>
                      <a:pt x="1474565" y="1926517"/>
                      <a:pt x="1481061" y="1913795"/>
                    </a:cubicBezTo>
                    <a:cubicBezTo>
                      <a:pt x="1485663" y="1904592"/>
                      <a:pt x="1492700" y="1901073"/>
                      <a:pt x="1501633" y="1904863"/>
                    </a:cubicBezTo>
                    <a:cubicBezTo>
                      <a:pt x="1507588" y="1907299"/>
                      <a:pt x="1510565" y="1904863"/>
                      <a:pt x="1514084" y="1901344"/>
                    </a:cubicBezTo>
                    <a:cubicBezTo>
                      <a:pt x="1521121" y="1894306"/>
                      <a:pt x="1527076" y="1886998"/>
                      <a:pt x="1532219" y="1878066"/>
                    </a:cubicBezTo>
                    <a:cubicBezTo>
                      <a:pt x="1539527" y="1864803"/>
                      <a:pt x="1551437" y="1853976"/>
                      <a:pt x="1558475" y="1840171"/>
                    </a:cubicBezTo>
                    <a:cubicBezTo>
                      <a:pt x="1571467" y="1814728"/>
                      <a:pt x="1595016" y="1797946"/>
                      <a:pt x="1610174" y="1774126"/>
                    </a:cubicBezTo>
                    <a:cubicBezTo>
                      <a:pt x="1629392" y="1743811"/>
                      <a:pt x="1649422" y="1714036"/>
                      <a:pt x="1668369" y="1683720"/>
                    </a:cubicBezTo>
                    <a:cubicBezTo>
                      <a:pt x="1682986" y="1660442"/>
                      <a:pt x="1696519" y="1636352"/>
                      <a:pt x="1711407" y="1613345"/>
                    </a:cubicBezTo>
                    <a:cubicBezTo>
                      <a:pt x="1724940" y="1592232"/>
                      <a:pt x="1734685" y="1569225"/>
                      <a:pt x="1746594" y="1547300"/>
                    </a:cubicBezTo>
                    <a:cubicBezTo>
                      <a:pt x="1755256" y="1531601"/>
                      <a:pt x="1764459" y="1515901"/>
                      <a:pt x="1775557" y="1502097"/>
                    </a:cubicBezTo>
                    <a:cubicBezTo>
                      <a:pt x="1796669" y="1475300"/>
                      <a:pt x="1819406" y="1449586"/>
                      <a:pt x="1844309" y="1426037"/>
                    </a:cubicBezTo>
                    <a:cubicBezTo>
                      <a:pt x="1852699" y="1418187"/>
                      <a:pt x="1852158" y="1417917"/>
                      <a:pt x="1841060" y="1414668"/>
                    </a:cubicBezTo>
                    <a:cubicBezTo>
                      <a:pt x="1797752" y="1402217"/>
                      <a:pt x="1752820" y="1399511"/>
                      <a:pt x="1708700" y="1392744"/>
                    </a:cubicBezTo>
                    <a:cubicBezTo>
                      <a:pt x="1669452" y="1386789"/>
                      <a:pt x="1629933" y="1382458"/>
                      <a:pt x="1590685" y="1377315"/>
                    </a:cubicBezTo>
                    <a:cubicBezTo>
                      <a:pt x="1578505" y="1375691"/>
                      <a:pt x="1567136" y="1371360"/>
                      <a:pt x="1555497" y="1368383"/>
                    </a:cubicBezTo>
                    <a:cubicBezTo>
                      <a:pt x="1517332" y="1357827"/>
                      <a:pt x="1479437" y="1346458"/>
                      <a:pt x="1440460" y="1338067"/>
                    </a:cubicBezTo>
                    <a:cubicBezTo>
                      <a:pt x="1431257" y="1336172"/>
                      <a:pt x="1422054" y="1332654"/>
                      <a:pt x="1413122" y="1329406"/>
                    </a:cubicBezTo>
                    <a:cubicBezTo>
                      <a:pt x="1407708" y="1327511"/>
                      <a:pt x="1403377" y="1327782"/>
                      <a:pt x="1398505" y="1331030"/>
                    </a:cubicBezTo>
                    <a:cubicBezTo>
                      <a:pt x="1363588" y="1353766"/>
                      <a:pt x="1330295" y="1378127"/>
                      <a:pt x="1299438" y="1406007"/>
                    </a:cubicBezTo>
                    <a:cubicBezTo>
                      <a:pt x="1272911" y="1430097"/>
                      <a:pt x="1248280" y="1456353"/>
                      <a:pt x="1222024" y="1480713"/>
                    </a:cubicBezTo>
                    <a:cubicBezTo>
                      <a:pt x="1202265" y="1498578"/>
                      <a:pt x="1184130" y="1518337"/>
                      <a:pt x="1162476" y="1534578"/>
                    </a:cubicBezTo>
                    <a:cubicBezTo>
                      <a:pt x="1137303" y="1552984"/>
                      <a:pt x="1113213" y="1573285"/>
                      <a:pt x="1090746" y="1594668"/>
                    </a:cubicBezTo>
                    <a:cubicBezTo>
                      <a:pt x="1044731" y="1638518"/>
                      <a:pt x="995468" y="1677495"/>
                      <a:pt x="939168" y="1706999"/>
                    </a:cubicBezTo>
                    <a:cubicBezTo>
                      <a:pt x="919138" y="1717555"/>
                      <a:pt x="903168" y="1733525"/>
                      <a:pt x="886386" y="1748141"/>
                    </a:cubicBezTo>
                    <a:cubicBezTo>
                      <a:pt x="850657" y="1779269"/>
                      <a:pt x="814657" y="1809314"/>
                      <a:pt x="768642" y="1825284"/>
                    </a:cubicBezTo>
                    <a:cubicBezTo>
                      <a:pt x="748341" y="1832322"/>
                      <a:pt x="730747" y="1845855"/>
                      <a:pt x="711259" y="1855058"/>
                    </a:cubicBezTo>
                    <a:cubicBezTo>
                      <a:pt x="682026" y="1868863"/>
                      <a:pt x="657123" y="1888351"/>
                      <a:pt x="632221" y="1908111"/>
                    </a:cubicBezTo>
                    <a:cubicBezTo>
                      <a:pt x="617605" y="1919479"/>
                      <a:pt x="601093" y="1928953"/>
                      <a:pt x="586477" y="1940592"/>
                    </a:cubicBezTo>
                    <a:cubicBezTo>
                      <a:pt x="561033" y="1961163"/>
                      <a:pt x="533154" y="1978216"/>
                      <a:pt x="505815" y="1995539"/>
                    </a:cubicBezTo>
                    <a:cubicBezTo>
                      <a:pt x="475770" y="2014757"/>
                      <a:pt x="446808" y="2035329"/>
                      <a:pt x="418387" y="2056712"/>
                    </a:cubicBezTo>
                    <a:cubicBezTo>
                      <a:pt x="381034" y="2084321"/>
                      <a:pt x="347470" y="2115990"/>
                      <a:pt x="321214" y="2154697"/>
                    </a:cubicBezTo>
                    <a:cubicBezTo>
                      <a:pt x="313094" y="2166607"/>
                      <a:pt x="300372" y="2174185"/>
                      <a:pt x="290357" y="2183930"/>
                    </a:cubicBezTo>
                    <a:cubicBezTo>
                      <a:pt x="285215" y="2189073"/>
                      <a:pt x="281154" y="2195298"/>
                      <a:pt x="275741" y="2200170"/>
                    </a:cubicBezTo>
                    <a:cubicBezTo>
                      <a:pt x="261395" y="2213163"/>
                      <a:pt x="248403" y="2227509"/>
                      <a:pt x="237034" y="2243208"/>
                    </a:cubicBezTo>
                    <a:cubicBezTo>
                      <a:pt x="233786" y="2247809"/>
                      <a:pt x="232162" y="2251328"/>
                      <a:pt x="233786" y="2257283"/>
                    </a:cubicBezTo>
                    <a:cubicBezTo>
                      <a:pt x="237034" y="2268110"/>
                      <a:pt x="229997" y="2282456"/>
                      <a:pt x="219170" y="2286516"/>
                    </a:cubicBezTo>
                    <a:cubicBezTo>
                      <a:pt x="209967" y="2289764"/>
                      <a:pt x="205636" y="2296531"/>
                      <a:pt x="201034" y="2304381"/>
                    </a:cubicBezTo>
                    <a:cubicBezTo>
                      <a:pt x="193997" y="2316832"/>
                      <a:pt x="186147" y="2328741"/>
                      <a:pt x="177756" y="2340110"/>
                    </a:cubicBezTo>
                    <a:cubicBezTo>
                      <a:pt x="173155" y="2346335"/>
                      <a:pt x="168012" y="2352020"/>
                      <a:pt x="165576" y="2359328"/>
                    </a:cubicBezTo>
                    <a:cubicBezTo>
                      <a:pt x="165034" y="2360952"/>
                      <a:pt x="163952" y="2363388"/>
                      <a:pt x="162869" y="2363929"/>
                    </a:cubicBezTo>
                    <a:cubicBezTo>
                      <a:pt x="147711" y="2369072"/>
                      <a:pt x="149335" y="2383147"/>
                      <a:pt x="148252" y="2394516"/>
                    </a:cubicBezTo>
                    <a:cubicBezTo>
                      <a:pt x="147170" y="2406155"/>
                      <a:pt x="143651" y="2415899"/>
                      <a:pt x="136884" y="2424831"/>
                    </a:cubicBezTo>
                    <a:cubicBezTo>
                      <a:pt x="118749" y="2448651"/>
                      <a:pt x="107922" y="2475448"/>
                      <a:pt x="101155" y="2504139"/>
                    </a:cubicBezTo>
                    <a:cubicBezTo>
                      <a:pt x="100613" y="2506576"/>
                      <a:pt x="99801" y="2509012"/>
                      <a:pt x="99260" y="2511718"/>
                    </a:cubicBezTo>
                    <a:cubicBezTo>
                      <a:pt x="95471" y="2528500"/>
                      <a:pt x="87892" y="2542575"/>
                      <a:pt x="70298" y="2548530"/>
                    </a:cubicBezTo>
                    <a:cubicBezTo>
                      <a:pt x="60553" y="2550154"/>
                      <a:pt x="52433" y="2550154"/>
                      <a:pt x="44313" y="2550154"/>
                    </a:cubicBezTo>
                    <a:close/>
                  </a:path>
                </a:pathLst>
              </a:custGeom>
              <a:solidFill>
                <a:schemeClr val="accent4">
                  <a:alpha val="70000"/>
                </a:schemeClr>
              </a:solidFill>
              <a:ln w="27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" name="Graphic 5">
                <a:extLst>
                  <a:ext uri="{FF2B5EF4-FFF2-40B4-BE49-F238E27FC236}">
                    <a16:creationId xmlns:a16="http://schemas.microsoft.com/office/drawing/2014/main" id="{FB9C2AFD-A675-4E1D-B789-A9405B3A6088}"/>
                  </a:ext>
                </a:extLst>
              </p:cNvPr>
              <p:cNvSpPr/>
              <p:nvPr/>
            </p:nvSpPr>
            <p:spPr>
              <a:xfrm rot="701335" flipH="1">
                <a:off x="-2250537" y="-2030472"/>
                <a:ext cx="5850930" cy="6752271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Graphic 232">
                <a:extLst>
                  <a:ext uri="{FF2B5EF4-FFF2-40B4-BE49-F238E27FC236}">
                    <a16:creationId xmlns:a16="http://schemas.microsoft.com/office/drawing/2014/main" id="{8C0B2E1B-F1E6-4819-839D-66FBD1B5DB1A}"/>
                  </a:ext>
                </a:extLst>
              </p:cNvPr>
              <p:cNvSpPr/>
              <p:nvPr/>
            </p:nvSpPr>
            <p:spPr>
              <a:xfrm flipH="1">
                <a:off x="2452700" y="-1993949"/>
                <a:ext cx="5937136" cy="6655985"/>
              </a:xfrm>
              <a:custGeom>
                <a:avLst/>
                <a:gdLst>
                  <a:gd name="connsiteX0" fmla="*/ 3002233 w 3017885"/>
                  <a:gd name="connsiteY0" fmla="*/ 604118 h 3383280"/>
                  <a:gd name="connsiteX1" fmla="*/ 2957573 w 3017885"/>
                  <a:gd name="connsiteY1" fmla="*/ 595321 h 3383280"/>
                  <a:gd name="connsiteX2" fmla="*/ 2930507 w 3017885"/>
                  <a:gd name="connsiteY2" fmla="*/ 593291 h 3383280"/>
                  <a:gd name="connsiteX3" fmla="*/ 2852692 w 3017885"/>
                  <a:gd name="connsiteY3" fmla="*/ 682610 h 3383280"/>
                  <a:gd name="connsiteX4" fmla="*/ 2849308 w 3017885"/>
                  <a:gd name="connsiteY4" fmla="*/ 734036 h 3383280"/>
                  <a:gd name="connsiteX5" fmla="*/ 2806002 w 3017885"/>
                  <a:gd name="connsiteY5" fmla="*/ 671107 h 3383280"/>
                  <a:gd name="connsiteX6" fmla="*/ 2851338 w 3017885"/>
                  <a:gd name="connsiteY6" fmla="*/ 815234 h 3383280"/>
                  <a:gd name="connsiteX7" fmla="*/ 2824272 w 3017885"/>
                  <a:gd name="connsiteY7" fmla="*/ 947182 h 3383280"/>
                  <a:gd name="connsiteX8" fmla="*/ 2705857 w 3017885"/>
                  <a:gd name="connsiteY8" fmla="*/ 1185365 h 3383280"/>
                  <a:gd name="connsiteX9" fmla="*/ 2705857 w 3017885"/>
                  <a:gd name="connsiteY9" fmla="*/ 1185365 h 3383280"/>
                  <a:gd name="connsiteX10" fmla="*/ 2705857 w 3017885"/>
                  <a:gd name="connsiteY10" fmla="*/ 1185365 h 3383280"/>
                  <a:gd name="connsiteX11" fmla="*/ 2668641 w 3017885"/>
                  <a:gd name="connsiteY11" fmla="*/ 1163035 h 3383280"/>
                  <a:gd name="connsiteX12" fmla="*/ 2389182 w 3017885"/>
                  <a:gd name="connsiteY12" fmla="*/ 878840 h 3383280"/>
                  <a:gd name="connsiteX13" fmla="*/ 2363470 w 3017885"/>
                  <a:gd name="connsiteY13" fmla="*/ 845007 h 3383280"/>
                  <a:gd name="connsiteX14" fmla="*/ 2327607 w 3017885"/>
                  <a:gd name="connsiteY14" fmla="*/ 706293 h 3383280"/>
                  <a:gd name="connsiteX15" fmla="*/ 2380386 w 3017885"/>
                  <a:gd name="connsiteY15" fmla="*/ 775988 h 3383280"/>
                  <a:gd name="connsiteX16" fmla="*/ 2415572 w 3017885"/>
                  <a:gd name="connsiteY16" fmla="*/ 784785 h 3383280"/>
                  <a:gd name="connsiteX17" fmla="*/ 2477824 w 3017885"/>
                  <a:gd name="connsiteY17" fmla="*/ 738772 h 3383280"/>
                  <a:gd name="connsiteX18" fmla="*/ 2477824 w 3017885"/>
                  <a:gd name="connsiteY18" fmla="*/ 725916 h 3383280"/>
                  <a:gd name="connsiteX19" fmla="*/ 2488651 w 3017885"/>
                  <a:gd name="connsiteY19" fmla="*/ 726592 h 3383280"/>
                  <a:gd name="connsiteX20" fmla="*/ 2495417 w 3017885"/>
                  <a:gd name="connsiteY20" fmla="*/ 723886 h 3383280"/>
                  <a:gd name="connsiteX21" fmla="*/ 2518424 w 3017885"/>
                  <a:gd name="connsiteY21" fmla="*/ 708999 h 3383280"/>
                  <a:gd name="connsiteX22" fmla="*/ 2533987 w 3017885"/>
                  <a:gd name="connsiteY22" fmla="*/ 697496 h 3383280"/>
                  <a:gd name="connsiteX23" fmla="*/ 2542783 w 3017885"/>
                  <a:gd name="connsiteY23" fmla="*/ 655543 h 3383280"/>
                  <a:gd name="connsiteX24" fmla="*/ 2561730 w 3017885"/>
                  <a:gd name="connsiteY24" fmla="*/ 639304 h 3383280"/>
                  <a:gd name="connsiteX25" fmla="*/ 2617892 w 3017885"/>
                  <a:gd name="connsiteY25" fmla="*/ 590584 h 3383280"/>
                  <a:gd name="connsiteX26" fmla="*/ 2642252 w 3017885"/>
                  <a:gd name="connsiteY26" fmla="*/ 552015 h 3383280"/>
                  <a:gd name="connsiteX27" fmla="*/ 2642928 w 3017885"/>
                  <a:gd name="connsiteY27" fmla="*/ 445780 h 3383280"/>
                  <a:gd name="connsiteX28" fmla="*/ 2642928 w 3017885"/>
                  <a:gd name="connsiteY28" fmla="*/ 445780 h 3383280"/>
                  <a:gd name="connsiteX29" fmla="*/ 2575263 w 3017885"/>
                  <a:gd name="connsiteY29" fmla="*/ 341575 h 3383280"/>
                  <a:gd name="connsiteX30" fmla="*/ 2575263 w 3017885"/>
                  <a:gd name="connsiteY30" fmla="*/ 341575 h 3383280"/>
                  <a:gd name="connsiteX31" fmla="*/ 2548873 w 3017885"/>
                  <a:gd name="connsiteY31" fmla="*/ 316539 h 3383280"/>
                  <a:gd name="connsiteX32" fmla="*/ 2525867 w 3017885"/>
                  <a:gd name="connsiteY32" fmla="*/ 307066 h 3383280"/>
                  <a:gd name="connsiteX33" fmla="*/ 2330990 w 3017885"/>
                  <a:gd name="connsiteY33" fmla="*/ 236017 h 3383280"/>
                  <a:gd name="connsiteX34" fmla="*/ 2171299 w 3017885"/>
                  <a:gd name="connsiteY34" fmla="*/ 257670 h 3383280"/>
                  <a:gd name="connsiteX35" fmla="*/ 2012285 w 3017885"/>
                  <a:gd name="connsiteY35" fmla="*/ 332778 h 3383280"/>
                  <a:gd name="connsiteX36" fmla="*/ 1904697 w 3017885"/>
                  <a:gd name="connsiteY36" fmla="*/ 313155 h 3383280"/>
                  <a:gd name="connsiteX37" fmla="*/ 1904697 w 3017885"/>
                  <a:gd name="connsiteY37" fmla="*/ 313155 h 3383280"/>
                  <a:gd name="connsiteX38" fmla="*/ 1782222 w 3017885"/>
                  <a:gd name="connsiteY38" fmla="*/ 250903 h 3383280"/>
                  <a:gd name="connsiteX39" fmla="*/ 1762599 w 3017885"/>
                  <a:gd name="connsiteY39" fmla="*/ 208274 h 3383280"/>
                  <a:gd name="connsiteX40" fmla="*/ 1639448 w 3017885"/>
                  <a:gd name="connsiteY40" fmla="*/ 164291 h 3383280"/>
                  <a:gd name="connsiteX41" fmla="*/ 1705083 w 3017885"/>
                  <a:gd name="connsiteY41" fmla="*/ 234663 h 3383280"/>
                  <a:gd name="connsiteX42" fmla="*/ 1731473 w 3017885"/>
                  <a:gd name="connsiteY42" fmla="*/ 295562 h 3383280"/>
                  <a:gd name="connsiteX43" fmla="*/ 1797108 w 3017885"/>
                  <a:gd name="connsiteY43" fmla="*/ 376761 h 3383280"/>
                  <a:gd name="connsiteX44" fmla="*/ 2019051 w 3017885"/>
                  <a:gd name="connsiteY44" fmla="*/ 523596 h 3383280"/>
                  <a:gd name="connsiteX45" fmla="*/ 1754479 w 3017885"/>
                  <a:gd name="connsiteY45" fmla="*/ 395031 h 3383280"/>
                  <a:gd name="connsiteX46" fmla="*/ 1493966 w 3017885"/>
                  <a:gd name="connsiteY46" fmla="*/ 286089 h 3383280"/>
                  <a:gd name="connsiteX47" fmla="*/ 1044667 w 3017885"/>
                  <a:gd name="connsiteY47" fmla="*/ 152788 h 3383280"/>
                  <a:gd name="connsiteX48" fmla="*/ 872796 w 3017885"/>
                  <a:gd name="connsiteY48" fmla="*/ 116249 h 3383280"/>
                  <a:gd name="connsiteX49" fmla="*/ 872796 w 3017885"/>
                  <a:gd name="connsiteY49" fmla="*/ 116249 h 3383280"/>
                  <a:gd name="connsiteX50" fmla="*/ 872796 w 3017885"/>
                  <a:gd name="connsiteY50" fmla="*/ 116249 h 3383280"/>
                  <a:gd name="connsiteX51" fmla="*/ 861970 w 3017885"/>
                  <a:gd name="connsiteY51" fmla="*/ 102715 h 3383280"/>
                  <a:gd name="connsiteX52" fmla="*/ 677243 w 3017885"/>
                  <a:gd name="connsiteY52" fmla="*/ 38433 h 3383280"/>
                  <a:gd name="connsiteX53" fmla="*/ 619727 w 3017885"/>
                  <a:gd name="connsiteY53" fmla="*/ 9337 h 3383280"/>
                  <a:gd name="connsiteX54" fmla="*/ 571008 w 3017885"/>
                  <a:gd name="connsiteY54" fmla="*/ 24900 h 3383280"/>
                  <a:gd name="connsiteX55" fmla="*/ 571008 w 3017885"/>
                  <a:gd name="connsiteY55" fmla="*/ 24900 h 3383280"/>
                  <a:gd name="connsiteX56" fmla="*/ 559505 w 3017885"/>
                  <a:gd name="connsiteY56" fmla="*/ 35727 h 3383280"/>
                  <a:gd name="connsiteX57" fmla="*/ 559505 w 3017885"/>
                  <a:gd name="connsiteY57" fmla="*/ 35727 h 3383280"/>
                  <a:gd name="connsiteX58" fmla="*/ 493192 w 3017885"/>
                  <a:gd name="connsiteY58" fmla="*/ 104069 h 3383280"/>
                  <a:gd name="connsiteX59" fmla="*/ 493192 w 3017885"/>
                  <a:gd name="connsiteY59" fmla="*/ 104069 h 3383280"/>
                  <a:gd name="connsiteX60" fmla="*/ 485072 w 3017885"/>
                  <a:gd name="connsiteY60" fmla="*/ 139255 h 3383280"/>
                  <a:gd name="connsiteX61" fmla="*/ 547325 w 3017885"/>
                  <a:gd name="connsiteY61" fmla="*/ 169704 h 3383280"/>
                  <a:gd name="connsiteX62" fmla="*/ 612960 w 3017885"/>
                  <a:gd name="connsiteY62" fmla="*/ 192034 h 3383280"/>
                  <a:gd name="connsiteX63" fmla="*/ 610254 w 3017885"/>
                  <a:gd name="connsiteY63" fmla="*/ 220454 h 3383280"/>
                  <a:gd name="connsiteX64" fmla="*/ 586571 w 3017885"/>
                  <a:gd name="connsiteY64" fmla="*/ 244813 h 3383280"/>
                  <a:gd name="connsiteX65" fmla="*/ 612960 w 3017885"/>
                  <a:gd name="connsiteY65" fmla="*/ 254286 h 3383280"/>
                  <a:gd name="connsiteX66" fmla="*/ 732052 w 3017885"/>
                  <a:gd name="connsiteY66" fmla="*/ 236693 h 3383280"/>
                  <a:gd name="connsiteX67" fmla="*/ 1008127 w 3017885"/>
                  <a:gd name="connsiteY67" fmla="*/ 273909 h 3383280"/>
                  <a:gd name="connsiteX68" fmla="*/ 1008127 w 3017885"/>
                  <a:gd name="connsiteY68" fmla="*/ 273909 h 3383280"/>
                  <a:gd name="connsiteX69" fmla="*/ 1313299 w 3017885"/>
                  <a:gd name="connsiteY69" fmla="*/ 379468 h 3383280"/>
                  <a:gd name="connsiteX70" fmla="*/ 1410738 w 3017885"/>
                  <a:gd name="connsiteY70" fmla="*/ 421420 h 3383280"/>
                  <a:gd name="connsiteX71" fmla="*/ 1777485 w 3017885"/>
                  <a:gd name="connsiteY71" fmla="*/ 609531 h 3383280"/>
                  <a:gd name="connsiteX72" fmla="*/ 1704407 w 3017885"/>
                  <a:gd name="connsiteY72" fmla="*/ 711029 h 3383280"/>
                  <a:gd name="connsiteX73" fmla="*/ 1612381 w 3017885"/>
                  <a:gd name="connsiteY73" fmla="*/ 831474 h 3383280"/>
                  <a:gd name="connsiteX74" fmla="*/ 1571105 w 3017885"/>
                  <a:gd name="connsiteY74" fmla="*/ 891020 h 3383280"/>
                  <a:gd name="connsiteX75" fmla="*/ 1439834 w 3017885"/>
                  <a:gd name="connsiteY75" fmla="*/ 1104843 h 3383280"/>
                  <a:gd name="connsiteX76" fmla="*/ 1439834 w 3017885"/>
                  <a:gd name="connsiteY76" fmla="*/ 1104843 h 3383280"/>
                  <a:gd name="connsiteX77" fmla="*/ 1439834 w 3017885"/>
                  <a:gd name="connsiteY77" fmla="*/ 1104843 h 3383280"/>
                  <a:gd name="connsiteX78" fmla="*/ 1388408 w 3017885"/>
                  <a:gd name="connsiteY78" fmla="*/ 1175215 h 3383280"/>
                  <a:gd name="connsiteX79" fmla="*/ 1388408 w 3017885"/>
                  <a:gd name="connsiteY79" fmla="*/ 1175215 h 3383280"/>
                  <a:gd name="connsiteX80" fmla="*/ 1388408 w 3017885"/>
                  <a:gd name="connsiteY80" fmla="*/ 1175215 h 3383280"/>
                  <a:gd name="connsiteX81" fmla="*/ 1390438 w 3017885"/>
                  <a:gd name="connsiteY81" fmla="*/ 1183335 h 3383280"/>
                  <a:gd name="connsiteX82" fmla="*/ 1374875 w 3017885"/>
                  <a:gd name="connsiteY82" fmla="*/ 1200252 h 3383280"/>
                  <a:gd name="connsiteX83" fmla="*/ 1324126 w 3017885"/>
                  <a:gd name="connsiteY83" fmla="*/ 1236791 h 3383280"/>
                  <a:gd name="connsiteX84" fmla="*/ 1203681 w 3017885"/>
                  <a:gd name="connsiteY84" fmla="*/ 1327463 h 3383280"/>
                  <a:gd name="connsiteX85" fmla="*/ 1085266 w 3017885"/>
                  <a:gd name="connsiteY85" fmla="*/ 1497304 h 3383280"/>
                  <a:gd name="connsiteX86" fmla="*/ 1005421 w 3017885"/>
                  <a:gd name="connsiteY86" fmla="*/ 1774056 h 3383280"/>
                  <a:gd name="connsiteX87" fmla="*/ 1005421 w 3017885"/>
                  <a:gd name="connsiteY87" fmla="*/ 1774056 h 3383280"/>
                  <a:gd name="connsiteX88" fmla="*/ 1005421 w 3017885"/>
                  <a:gd name="connsiteY88" fmla="*/ 1774056 h 3383280"/>
                  <a:gd name="connsiteX89" fmla="*/ 952642 w 3017885"/>
                  <a:gd name="connsiteY89" fmla="*/ 1830218 h 3383280"/>
                  <a:gd name="connsiteX90" fmla="*/ 794981 w 3017885"/>
                  <a:gd name="connsiteY90" fmla="*/ 2026448 h 3383280"/>
                  <a:gd name="connsiteX91" fmla="*/ 734759 w 3017885"/>
                  <a:gd name="connsiteY91" fmla="*/ 2065695 h 3383280"/>
                  <a:gd name="connsiteX92" fmla="*/ 650853 w 3017885"/>
                  <a:gd name="connsiteY92" fmla="*/ 2144187 h 3383280"/>
                  <a:gd name="connsiteX93" fmla="*/ 610930 w 3017885"/>
                  <a:gd name="connsiteY93" fmla="*/ 2171930 h 3383280"/>
                  <a:gd name="connsiteX94" fmla="*/ 566271 w 3017885"/>
                  <a:gd name="connsiteY94" fmla="*/ 2206439 h 3383280"/>
                  <a:gd name="connsiteX95" fmla="*/ 430263 w 3017885"/>
                  <a:gd name="connsiteY95" fmla="*/ 2381693 h 3383280"/>
                  <a:gd name="connsiteX96" fmla="*/ 333502 w 3017885"/>
                  <a:gd name="connsiteY96" fmla="*/ 2566420 h 3383280"/>
                  <a:gd name="connsiteX97" fmla="*/ 174487 w 3017885"/>
                  <a:gd name="connsiteY97" fmla="*/ 2816106 h 3383280"/>
                  <a:gd name="connsiteX98" fmla="*/ 128475 w 3017885"/>
                  <a:gd name="connsiteY98" fmla="*/ 2819489 h 3383280"/>
                  <a:gd name="connsiteX99" fmla="*/ 29006 w 3017885"/>
                  <a:gd name="connsiteY99" fmla="*/ 2834376 h 3383280"/>
                  <a:gd name="connsiteX100" fmla="*/ 17503 w 3017885"/>
                  <a:gd name="connsiteY100" fmla="*/ 2836406 h 3383280"/>
                  <a:gd name="connsiteX101" fmla="*/ 1940 w 3017885"/>
                  <a:gd name="connsiteY101" fmla="*/ 2841142 h 3383280"/>
                  <a:gd name="connsiteX102" fmla="*/ 31713 w 3017885"/>
                  <a:gd name="connsiteY102" fmla="*/ 3159171 h 3383280"/>
                  <a:gd name="connsiteX103" fmla="*/ 60809 w 3017885"/>
                  <a:gd name="connsiteY103" fmla="*/ 3276909 h 3383280"/>
                  <a:gd name="connsiteX104" fmla="*/ 60809 w 3017885"/>
                  <a:gd name="connsiteY104" fmla="*/ 3276909 h 3383280"/>
                  <a:gd name="connsiteX105" fmla="*/ 123738 w 3017885"/>
                  <a:gd name="connsiteY105" fmla="*/ 3372317 h 3383280"/>
                  <a:gd name="connsiteX106" fmla="*/ 189374 w 3017885"/>
                  <a:gd name="connsiteY106" fmla="*/ 3368934 h 3383280"/>
                  <a:gd name="connsiteX107" fmla="*/ 189374 w 3017885"/>
                  <a:gd name="connsiteY107" fmla="*/ 3368934 h 3383280"/>
                  <a:gd name="connsiteX108" fmla="*/ 189374 w 3017885"/>
                  <a:gd name="connsiteY108" fmla="*/ 3368934 h 3383280"/>
                  <a:gd name="connsiteX109" fmla="*/ 189374 w 3017885"/>
                  <a:gd name="connsiteY109" fmla="*/ 3368934 h 3383280"/>
                  <a:gd name="connsiteX110" fmla="*/ 189374 w 3017885"/>
                  <a:gd name="connsiteY110" fmla="*/ 3368934 h 3383280"/>
                  <a:gd name="connsiteX111" fmla="*/ 229297 w 3017885"/>
                  <a:gd name="connsiteY111" fmla="*/ 3186237 h 3383280"/>
                  <a:gd name="connsiteX112" fmla="*/ 242830 w 3017885"/>
                  <a:gd name="connsiteY112" fmla="*/ 3132781 h 3383280"/>
                  <a:gd name="connsiteX113" fmla="*/ 374778 w 3017885"/>
                  <a:gd name="connsiteY113" fmla="*/ 2987977 h 3383280"/>
                  <a:gd name="connsiteX114" fmla="*/ 374778 w 3017885"/>
                  <a:gd name="connsiteY114" fmla="*/ 2987977 h 3383280"/>
                  <a:gd name="connsiteX115" fmla="*/ 388311 w 3017885"/>
                  <a:gd name="connsiteY115" fmla="*/ 2990683 h 3383280"/>
                  <a:gd name="connsiteX116" fmla="*/ 367334 w 3017885"/>
                  <a:gd name="connsiteY116" fmla="*/ 2945348 h 3383280"/>
                  <a:gd name="connsiteX117" fmla="*/ 346358 w 3017885"/>
                  <a:gd name="connsiteY117" fmla="*/ 2874975 h 3383280"/>
                  <a:gd name="connsiteX118" fmla="*/ 439060 w 3017885"/>
                  <a:gd name="connsiteY118" fmla="*/ 2734231 h 3383280"/>
                  <a:gd name="connsiteX119" fmla="*/ 439060 w 3017885"/>
                  <a:gd name="connsiteY119" fmla="*/ 2734231 h 3383280"/>
                  <a:gd name="connsiteX120" fmla="*/ 558828 w 3017885"/>
                  <a:gd name="connsiteY120" fmla="*/ 2578600 h 3383280"/>
                  <a:gd name="connsiteX121" fmla="*/ 808514 w 3017885"/>
                  <a:gd name="connsiteY121" fmla="*/ 2329591 h 3383280"/>
                  <a:gd name="connsiteX122" fmla="*/ 953995 w 3017885"/>
                  <a:gd name="connsiteY122" fmla="*/ 2247715 h 3383280"/>
                  <a:gd name="connsiteX123" fmla="*/ 1151579 w 3017885"/>
                  <a:gd name="connsiteY123" fmla="*/ 2091407 h 3383280"/>
                  <a:gd name="connsiteX124" fmla="*/ 1151579 w 3017885"/>
                  <a:gd name="connsiteY124" fmla="*/ 2091407 h 3383280"/>
                  <a:gd name="connsiteX125" fmla="*/ 1151579 w 3017885"/>
                  <a:gd name="connsiteY125" fmla="*/ 2091407 h 3383280"/>
                  <a:gd name="connsiteX126" fmla="*/ 1443894 w 3017885"/>
                  <a:gd name="connsiteY126" fmla="*/ 1784206 h 3383280"/>
                  <a:gd name="connsiteX127" fmla="*/ 1519003 w 3017885"/>
                  <a:gd name="connsiteY127" fmla="*/ 1746990 h 3383280"/>
                  <a:gd name="connsiteX128" fmla="*/ 1916877 w 3017885"/>
                  <a:gd name="connsiteY128" fmla="*/ 1736840 h 3383280"/>
                  <a:gd name="connsiteX129" fmla="*/ 1916877 w 3017885"/>
                  <a:gd name="connsiteY129" fmla="*/ 1736840 h 3383280"/>
                  <a:gd name="connsiteX130" fmla="*/ 1916877 w 3017885"/>
                  <a:gd name="connsiteY130" fmla="*/ 1736840 h 3383280"/>
                  <a:gd name="connsiteX131" fmla="*/ 1916877 w 3017885"/>
                  <a:gd name="connsiteY131" fmla="*/ 1736840 h 3383280"/>
                  <a:gd name="connsiteX132" fmla="*/ 1916877 w 3017885"/>
                  <a:gd name="connsiteY132" fmla="*/ 1736840 h 3383280"/>
                  <a:gd name="connsiteX133" fmla="*/ 1916877 w 3017885"/>
                  <a:gd name="connsiteY133" fmla="*/ 1736840 h 3383280"/>
                  <a:gd name="connsiteX134" fmla="*/ 2014992 w 3017885"/>
                  <a:gd name="connsiteY134" fmla="*/ 1736840 h 3383280"/>
                  <a:gd name="connsiteX135" fmla="*/ 2033938 w 3017885"/>
                  <a:gd name="connsiteY135" fmla="*/ 1772702 h 3383280"/>
                  <a:gd name="connsiteX136" fmla="*/ 1876277 w 3017885"/>
                  <a:gd name="connsiteY136" fmla="*/ 2129300 h 3383280"/>
                  <a:gd name="connsiteX137" fmla="*/ 1803875 w 3017885"/>
                  <a:gd name="connsiteY137" fmla="*/ 2301171 h 3383280"/>
                  <a:gd name="connsiteX138" fmla="*/ 1803875 w 3017885"/>
                  <a:gd name="connsiteY138" fmla="*/ 2301171 h 3383280"/>
                  <a:gd name="connsiteX139" fmla="*/ 1635388 w 3017885"/>
                  <a:gd name="connsiteY139" fmla="*/ 2355980 h 3383280"/>
                  <a:gd name="connsiteX140" fmla="*/ 1635388 w 3017885"/>
                  <a:gd name="connsiteY140" fmla="*/ 2355980 h 3383280"/>
                  <a:gd name="connsiteX141" fmla="*/ 1635388 w 3017885"/>
                  <a:gd name="connsiteY141" fmla="*/ 2355980 h 3383280"/>
                  <a:gd name="connsiteX142" fmla="*/ 1598172 w 3017885"/>
                  <a:gd name="connsiteY142" fmla="*/ 2383046 h 3383280"/>
                  <a:gd name="connsiteX143" fmla="*/ 1651627 w 3017885"/>
                  <a:gd name="connsiteY143" fmla="*/ 2462892 h 3383280"/>
                  <a:gd name="connsiteX144" fmla="*/ 1656364 w 3017885"/>
                  <a:gd name="connsiteY144" fmla="*/ 2458832 h 3383280"/>
                  <a:gd name="connsiteX145" fmla="*/ 1657041 w 3017885"/>
                  <a:gd name="connsiteY145" fmla="*/ 2458832 h 3383280"/>
                  <a:gd name="connsiteX146" fmla="*/ 1651627 w 3017885"/>
                  <a:gd name="connsiteY146" fmla="*/ 2462215 h 3383280"/>
                  <a:gd name="connsiteX147" fmla="*/ 1718616 w 3017885"/>
                  <a:gd name="connsiteY147" fmla="*/ 2561683 h 3383280"/>
                  <a:gd name="connsiteX148" fmla="*/ 1718616 w 3017885"/>
                  <a:gd name="connsiteY148" fmla="*/ 2561683 h 3383280"/>
                  <a:gd name="connsiteX149" fmla="*/ 1795078 w 3017885"/>
                  <a:gd name="connsiteY149" fmla="*/ 2660475 h 3383280"/>
                  <a:gd name="connsiteX150" fmla="*/ 1956799 w 3017885"/>
                  <a:gd name="connsiteY150" fmla="*/ 2828286 h 3383280"/>
                  <a:gd name="connsiteX151" fmla="*/ 1956799 w 3017885"/>
                  <a:gd name="connsiteY151" fmla="*/ 2828286 h 3383280"/>
                  <a:gd name="connsiteX152" fmla="*/ 1956799 w 3017885"/>
                  <a:gd name="connsiteY152" fmla="*/ 2828286 h 3383280"/>
                  <a:gd name="connsiteX153" fmla="*/ 1981835 w 3017885"/>
                  <a:gd name="connsiteY153" fmla="*/ 2828286 h 3383280"/>
                  <a:gd name="connsiteX154" fmla="*/ 1942589 w 3017885"/>
                  <a:gd name="connsiteY154" fmla="*/ 2642882 h 3383280"/>
                  <a:gd name="connsiteX155" fmla="*/ 1930410 w 3017885"/>
                  <a:gd name="connsiteY155" fmla="*/ 2555594 h 3383280"/>
                  <a:gd name="connsiteX156" fmla="*/ 1930410 w 3017885"/>
                  <a:gd name="connsiteY156" fmla="*/ 2555594 h 3383280"/>
                  <a:gd name="connsiteX157" fmla="*/ 2006872 w 3017885"/>
                  <a:gd name="connsiteY157" fmla="*/ 2380340 h 3383280"/>
                  <a:gd name="connsiteX158" fmla="*/ 2006872 w 3017885"/>
                  <a:gd name="connsiteY158" fmla="*/ 2380340 h 3383280"/>
                  <a:gd name="connsiteX159" fmla="*/ 2006872 w 3017885"/>
                  <a:gd name="connsiteY159" fmla="*/ 2380340 h 3383280"/>
                  <a:gd name="connsiteX160" fmla="*/ 2004165 w 3017885"/>
                  <a:gd name="connsiteY160" fmla="*/ 2344477 h 3383280"/>
                  <a:gd name="connsiteX161" fmla="*/ 1985219 w 3017885"/>
                  <a:gd name="connsiteY161" fmla="*/ 2277488 h 3383280"/>
                  <a:gd name="connsiteX162" fmla="*/ 2006872 w 3017885"/>
                  <a:gd name="connsiteY162" fmla="*/ 2218619 h 3383280"/>
                  <a:gd name="connsiteX163" fmla="*/ 2006872 w 3017885"/>
                  <a:gd name="connsiteY163" fmla="*/ 2218619 h 3383280"/>
                  <a:gd name="connsiteX164" fmla="*/ 2006872 w 3017885"/>
                  <a:gd name="connsiteY164" fmla="*/ 2218619 h 3383280"/>
                  <a:gd name="connsiteX165" fmla="*/ 2270091 w 3017885"/>
                  <a:gd name="connsiteY165" fmla="*/ 1875554 h 3383280"/>
                  <a:gd name="connsiteX166" fmla="*/ 2349936 w 3017885"/>
                  <a:gd name="connsiteY166" fmla="*/ 1759169 h 3383280"/>
                  <a:gd name="connsiteX167" fmla="*/ 2274151 w 3017885"/>
                  <a:gd name="connsiteY167" fmla="*/ 1507453 h 3383280"/>
                  <a:gd name="connsiteX168" fmla="*/ 2274151 w 3017885"/>
                  <a:gd name="connsiteY168" fmla="*/ 1507453 h 3383280"/>
                  <a:gd name="connsiteX169" fmla="*/ 2274151 w 3017885"/>
                  <a:gd name="connsiteY169" fmla="*/ 1507453 h 3383280"/>
                  <a:gd name="connsiteX170" fmla="*/ 1945296 w 3017885"/>
                  <a:gd name="connsiteY170" fmla="*/ 1388362 h 3383280"/>
                  <a:gd name="connsiteX171" fmla="*/ 1732149 w 3017885"/>
                  <a:gd name="connsiteY171" fmla="*/ 1349792 h 3383280"/>
                  <a:gd name="connsiteX172" fmla="*/ 1784252 w 3017885"/>
                  <a:gd name="connsiteY172" fmla="*/ 1299720 h 3383280"/>
                  <a:gd name="connsiteX173" fmla="*/ 1879660 w 3017885"/>
                  <a:gd name="connsiteY173" fmla="*/ 1227318 h 3383280"/>
                  <a:gd name="connsiteX174" fmla="*/ 1879660 w 3017885"/>
                  <a:gd name="connsiteY174" fmla="*/ 1227318 h 3383280"/>
                  <a:gd name="connsiteX175" fmla="*/ 1914170 w 3017885"/>
                  <a:gd name="connsiteY175" fmla="*/ 1197545 h 3383280"/>
                  <a:gd name="connsiteX176" fmla="*/ 1914170 w 3017885"/>
                  <a:gd name="connsiteY176" fmla="*/ 1197545 h 3383280"/>
                  <a:gd name="connsiteX177" fmla="*/ 2063711 w 3017885"/>
                  <a:gd name="connsiteY177" fmla="*/ 1167095 h 3383280"/>
                  <a:gd name="connsiteX178" fmla="*/ 2063711 w 3017885"/>
                  <a:gd name="connsiteY178" fmla="*/ 1167095 h 3383280"/>
                  <a:gd name="connsiteX179" fmla="*/ 2063711 w 3017885"/>
                  <a:gd name="connsiteY179" fmla="*/ 1167095 h 3383280"/>
                  <a:gd name="connsiteX180" fmla="*/ 2155736 w 3017885"/>
                  <a:gd name="connsiteY180" fmla="*/ 1083867 h 3383280"/>
                  <a:gd name="connsiteX181" fmla="*/ 2230845 w 3017885"/>
                  <a:gd name="connsiteY181" fmla="*/ 1037854 h 3383280"/>
                  <a:gd name="connsiteX182" fmla="*/ 2364146 w 3017885"/>
                  <a:gd name="connsiteY182" fmla="*/ 1141383 h 3383280"/>
                  <a:gd name="connsiteX183" fmla="*/ 2697738 w 3017885"/>
                  <a:gd name="connsiteY183" fmla="*/ 1371446 h 3383280"/>
                  <a:gd name="connsiteX184" fmla="*/ 2697738 w 3017885"/>
                  <a:gd name="connsiteY184" fmla="*/ 1371446 h 3383280"/>
                  <a:gd name="connsiteX185" fmla="*/ 2697738 w 3017885"/>
                  <a:gd name="connsiteY185" fmla="*/ 1371446 h 3383280"/>
                  <a:gd name="connsiteX186" fmla="*/ 2827655 w 3017885"/>
                  <a:gd name="connsiteY186" fmla="*/ 1326786 h 3383280"/>
                  <a:gd name="connsiteX187" fmla="*/ 2931184 w 3017885"/>
                  <a:gd name="connsiteY187" fmla="*/ 997255 h 3383280"/>
                  <a:gd name="connsiteX188" fmla="*/ 2931184 w 3017885"/>
                  <a:gd name="connsiteY188" fmla="*/ 997255 h 3383280"/>
                  <a:gd name="connsiteX189" fmla="*/ 2931184 w 3017885"/>
                  <a:gd name="connsiteY189" fmla="*/ 997255 h 3383280"/>
                  <a:gd name="connsiteX190" fmla="*/ 2969753 w 3017885"/>
                  <a:gd name="connsiteY190" fmla="*/ 824031 h 3383280"/>
                  <a:gd name="connsiteX191" fmla="*/ 3015766 w 3017885"/>
                  <a:gd name="connsiteY191" fmla="*/ 692083 h 3383280"/>
                  <a:gd name="connsiteX192" fmla="*/ 3023209 w 3017885"/>
                  <a:gd name="connsiteY192" fmla="*/ 632537 h 3383280"/>
                  <a:gd name="connsiteX193" fmla="*/ 3002233 w 3017885"/>
                  <a:gd name="connsiteY193" fmla="*/ 604118 h 3383280"/>
                  <a:gd name="connsiteX194" fmla="*/ 1985219 w 3017885"/>
                  <a:gd name="connsiteY194" fmla="*/ 1663084 h 3383280"/>
                  <a:gd name="connsiteX195" fmla="*/ 1985219 w 3017885"/>
                  <a:gd name="connsiteY195" fmla="*/ 1663084 h 3383280"/>
                  <a:gd name="connsiteX196" fmla="*/ 1985219 w 3017885"/>
                  <a:gd name="connsiteY196" fmla="*/ 1663084 h 3383280"/>
                  <a:gd name="connsiteX197" fmla="*/ 1985219 w 3017885"/>
                  <a:gd name="connsiteY197" fmla="*/ 1663084 h 3383280"/>
                  <a:gd name="connsiteX198" fmla="*/ 1985219 w 3017885"/>
                  <a:gd name="connsiteY198" fmla="*/ 1663084 h 3383280"/>
                  <a:gd name="connsiteX199" fmla="*/ 2294451 w 3017885"/>
                  <a:gd name="connsiteY199" fmla="*/ 413977 h 3383280"/>
                  <a:gd name="connsiteX200" fmla="*/ 2366853 w 3017885"/>
                  <a:gd name="connsiteY200" fmla="*/ 330749 h 3383280"/>
                  <a:gd name="connsiteX201" fmla="*/ 2432488 w 3017885"/>
                  <a:gd name="connsiteY201" fmla="*/ 325335 h 3383280"/>
                  <a:gd name="connsiteX202" fmla="*/ 2387152 w 3017885"/>
                  <a:gd name="connsiteY202" fmla="*/ 349695 h 3383280"/>
                  <a:gd name="connsiteX203" fmla="*/ 2294451 w 3017885"/>
                  <a:gd name="connsiteY203" fmla="*/ 413977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3017885" h="3383280">
                    <a:moveTo>
                      <a:pt x="3002233" y="604118"/>
                    </a:moveTo>
                    <a:cubicBezTo>
                      <a:pt x="2989376" y="604794"/>
                      <a:pt x="2970430" y="594644"/>
                      <a:pt x="2957573" y="595321"/>
                    </a:cubicBezTo>
                    <a:cubicBezTo>
                      <a:pt x="2957573" y="595321"/>
                      <a:pt x="2930507" y="593291"/>
                      <a:pt x="2930507" y="593291"/>
                    </a:cubicBezTo>
                    <a:cubicBezTo>
                      <a:pt x="2880435" y="577728"/>
                      <a:pt x="2856752" y="665017"/>
                      <a:pt x="2852692" y="682610"/>
                    </a:cubicBezTo>
                    <a:cubicBezTo>
                      <a:pt x="2852692" y="682610"/>
                      <a:pt x="2852692" y="726592"/>
                      <a:pt x="2849308" y="734036"/>
                    </a:cubicBezTo>
                    <a:cubicBezTo>
                      <a:pt x="2826979" y="719149"/>
                      <a:pt x="2844572" y="681256"/>
                      <a:pt x="2806002" y="671107"/>
                    </a:cubicBezTo>
                    <a:cubicBezTo>
                      <a:pt x="2800589" y="731329"/>
                      <a:pt x="2806002" y="776665"/>
                      <a:pt x="2851338" y="815234"/>
                    </a:cubicBezTo>
                    <a:cubicBezTo>
                      <a:pt x="2872991" y="836211"/>
                      <a:pt x="2831715" y="925529"/>
                      <a:pt x="2824272" y="947182"/>
                    </a:cubicBezTo>
                    <a:cubicBezTo>
                      <a:pt x="2793823" y="1037177"/>
                      <a:pt x="2762697" y="1102813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688264" y="1186718"/>
                      <a:pt x="2679468" y="1173185"/>
                      <a:pt x="2668641" y="1163035"/>
                    </a:cubicBezTo>
                    <a:cubicBezTo>
                      <a:pt x="2569173" y="1071687"/>
                      <a:pt x="2469704" y="990488"/>
                      <a:pt x="2389182" y="878840"/>
                    </a:cubicBezTo>
                    <a:lnTo>
                      <a:pt x="2363470" y="845007"/>
                    </a:lnTo>
                    <a:cubicBezTo>
                      <a:pt x="2307307" y="743509"/>
                      <a:pt x="2199042" y="713059"/>
                      <a:pt x="2327607" y="706293"/>
                    </a:cubicBezTo>
                    <a:cubicBezTo>
                      <a:pt x="2328960" y="706293"/>
                      <a:pt x="2358733" y="756365"/>
                      <a:pt x="2380386" y="775988"/>
                    </a:cubicBezTo>
                    <a:cubicBezTo>
                      <a:pt x="2387829" y="782078"/>
                      <a:pt x="2412189" y="785461"/>
                      <a:pt x="2415572" y="784785"/>
                    </a:cubicBezTo>
                    <a:cubicBezTo>
                      <a:pt x="2431135" y="782755"/>
                      <a:pt x="2464291" y="736065"/>
                      <a:pt x="2477824" y="738772"/>
                    </a:cubicBezTo>
                    <a:cubicBezTo>
                      <a:pt x="2488651" y="740125"/>
                      <a:pt x="2477148" y="729976"/>
                      <a:pt x="2477824" y="725916"/>
                    </a:cubicBezTo>
                    <a:cubicBezTo>
                      <a:pt x="2479854" y="721856"/>
                      <a:pt x="2484591" y="725239"/>
                      <a:pt x="2488651" y="726592"/>
                    </a:cubicBezTo>
                    <a:cubicBezTo>
                      <a:pt x="2494741" y="729299"/>
                      <a:pt x="2496094" y="726592"/>
                      <a:pt x="2495417" y="723886"/>
                    </a:cubicBezTo>
                    <a:cubicBezTo>
                      <a:pt x="2498801" y="715089"/>
                      <a:pt x="2506920" y="708999"/>
                      <a:pt x="2518424" y="708999"/>
                    </a:cubicBezTo>
                    <a:cubicBezTo>
                      <a:pt x="2525867" y="708999"/>
                      <a:pt x="2531280" y="704939"/>
                      <a:pt x="2533987" y="697496"/>
                    </a:cubicBezTo>
                    <a:cubicBezTo>
                      <a:pt x="2536017" y="683286"/>
                      <a:pt x="2533987" y="668400"/>
                      <a:pt x="2542783" y="655543"/>
                    </a:cubicBezTo>
                    <a:cubicBezTo>
                      <a:pt x="2547520" y="647424"/>
                      <a:pt x="2556993" y="640657"/>
                      <a:pt x="2561730" y="639304"/>
                    </a:cubicBezTo>
                    <a:cubicBezTo>
                      <a:pt x="2594886" y="628477"/>
                      <a:pt x="2612479" y="597351"/>
                      <a:pt x="2617892" y="590584"/>
                    </a:cubicBezTo>
                    <a:cubicBezTo>
                      <a:pt x="2623982" y="583141"/>
                      <a:pt x="2640898" y="556075"/>
                      <a:pt x="2642252" y="552015"/>
                    </a:cubicBezTo>
                    <a:cubicBezTo>
                      <a:pt x="2661875" y="522242"/>
                      <a:pt x="2642928" y="445780"/>
                      <a:pt x="2642928" y="445780"/>
                    </a:cubicBezTo>
                    <a:cubicBezTo>
                      <a:pt x="2642928" y="445780"/>
                      <a:pt x="2642928" y="445780"/>
                      <a:pt x="2642928" y="445780"/>
                    </a:cubicBezTo>
                    <a:cubicBezTo>
                      <a:pt x="2622629" y="409241"/>
                      <a:pt x="2621952" y="360521"/>
                      <a:pt x="2575263" y="341575"/>
                    </a:cubicBezTo>
                    <a:lnTo>
                      <a:pt x="2575263" y="341575"/>
                    </a:lnTo>
                    <a:cubicBezTo>
                      <a:pt x="2552933" y="323982"/>
                      <a:pt x="2571203" y="334132"/>
                      <a:pt x="2548873" y="316539"/>
                    </a:cubicBezTo>
                    <a:cubicBezTo>
                      <a:pt x="2540753" y="309096"/>
                      <a:pt x="2525867" y="307066"/>
                      <a:pt x="2525867" y="307066"/>
                    </a:cubicBezTo>
                    <a:cubicBezTo>
                      <a:pt x="2510980" y="210980"/>
                      <a:pt x="2424369" y="157525"/>
                      <a:pt x="2330990" y="236017"/>
                    </a:cubicBezTo>
                    <a:cubicBezTo>
                      <a:pt x="2287007" y="272556"/>
                      <a:pt x="2220695" y="232633"/>
                      <a:pt x="2171299" y="257670"/>
                    </a:cubicBezTo>
                    <a:cubicBezTo>
                      <a:pt x="2109724" y="270526"/>
                      <a:pt x="2076567" y="330749"/>
                      <a:pt x="2012285" y="332778"/>
                    </a:cubicBezTo>
                    <a:cubicBezTo>
                      <a:pt x="1976422" y="333455"/>
                      <a:pt x="1904697" y="313155"/>
                      <a:pt x="1904697" y="313155"/>
                    </a:cubicBezTo>
                    <a:cubicBezTo>
                      <a:pt x="1904697" y="313155"/>
                      <a:pt x="1904697" y="313155"/>
                      <a:pt x="1904697" y="313155"/>
                    </a:cubicBezTo>
                    <a:cubicBezTo>
                      <a:pt x="1871541" y="300299"/>
                      <a:pt x="1797108" y="283383"/>
                      <a:pt x="1782222" y="250903"/>
                    </a:cubicBezTo>
                    <a:cubicBezTo>
                      <a:pt x="1782222" y="250903"/>
                      <a:pt x="1762599" y="208274"/>
                      <a:pt x="1762599" y="208274"/>
                    </a:cubicBezTo>
                    <a:cubicBezTo>
                      <a:pt x="1727413" y="154141"/>
                      <a:pt x="1663130" y="169028"/>
                      <a:pt x="1639448" y="164291"/>
                    </a:cubicBezTo>
                    <a:cubicBezTo>
                      <a:pt x="1684783" y="189327"/>
                      <a:pt x="1686813" y="208274"/>
                      <a:pt x="1705083" y="234663"/>
                    </a:cubicBezTo>
                    <a:cubicBezTo>
                      <a:pt x="1713880" y="254963"/>
                      <a:pt x="1724706" y="271879"/>
                      <a:pt x="1731473" y="295562"/>
                    </a:cubicBezTo>
                    <a:cubicBezTo>
                      <a:pt x="1743653" y="314509"/>
                      <a:pt x="1776809" y="354431"/>
                      <a:pt x="1797108" y="376761"/>
                    </a:cubicBezTo>
                    <a:cubicBezTo>
                      <a:pt x="1865451" y="426157"/>
                      <a:pt x="2044088" y="491793"/>
                      <a:pt x="2019051" y="523596"/>
                    </a:cubicBezTo>
                    <a:cubicBezTo>
                      <a:pt x="1976422" y="488409"/>
                      <a:pt x="1754479" y="395031"/>
                      <a:pt x="1754479" y="395031"/>
                    </a:cubicBezTo>
                    <a:cubicBezTo>
                      <a:pt x="1667867" y="358491"/>
                      <a:pt x="1580578" y="322629"/>
                      <a:pt x="1493966" y="286089"/>
                    </a:cubicBezTo>
                    <a:cubicBezTo>
                      <a:pt x="1345779" y="237370"/>
                      <a:pt x="1197591" y="187974"/>
                      <a:pt x="1044667" y="152788"/>
                    </a:cubicBezTo>
                    <a:cubicBezTo>
                      <a:pt x="991888" y="135872"/>
                      <a:pt x="875503" y="119632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69413" y="111512"/>
                      <a:pt x="865353" y="107452"/>
                      <a:pt x="861970" y="102715"/>
                    </a:cubicBezTo>
                    <a:cubicBezTo>
                      <a:pt x="793628" y="100685"/>
                      <a:pt x="733405" y="75649"/>
                      <a:pt x="677243" y="38433"/>
                    </a:cubicBezTo>
                    <a:cubicBezTo>
                      <a:pt x="658296" y="28960"/>
                      <a:pt x="639350" y="19487"/>
                      <a:pt x="619727" y="9337"/>
                    </a:cubicBezTo>
                    <a:cubicBezTo>
                      <a:pt x="598751" y="-1490"/>
                      <a:pt x="578451" y="-9609"/>
                      <a:pt x="571008" y="24900"/>
                    </a:cubicBezTo>
                    <a:cubicBezTo>
                      <a:pt x="571008" y="24900"/>
                      <a:pt x="571008" y="24900"/>
                      <a:pt x="571008" y="24900"/>
                    </a:cubicBezTo>
                    <a:cubicBezTo>
                      <a:pt x="566948" y="28283"/>
                      <a:pt x="562888" y="31667"/>
                      <a:pt x="559505" y="35727"/>
                    </a:cubicBezTo>
                    <a:cubicBezTo>
                      <a:pt x="559505" y="35727"/>
                      <a:pt x="559505" y="35727"/>
                      <a:pt x="559505" y="35727"/>
                    </a:cubicBezTo>
                    <a:cubicBezTo>
                      <a:pt x="503342" y="24900"/>
                      <a:pt x="499959" y="66176"/>
                      <a:pt x="493192" y="104069"/>
                    </a:cubicBezTo>
                    <a:lnTo>
                      <a:pt x="493192" y="104069"/>
                    </a:lnTo>
                    <a:cubicBezTo>
                      <a:pt x="459360" y="108129"/>
                      <a:pt x="464096" y="124368"/>
                      <a:pt x="485072" y="139255"/>
                    </a:cubicBezTo>
                    <a:cubicBezTo>
                      <a:pt x="504019" y="152111"/>
                      <a:pt x="526348" y="159555"/>
                      <a:pt x="547325" y="169704"/>
                    </a:cubicBezTo>
                    <a:cubicBezTo>
                      <a:pt x="568978" y="177148"/>
                      <a:pt x="591308" y="183914"/>
                      <a:pt x="612960" y="192034"/>
                    </a:cubicBezTo>
                    <a:cubicBezTo>
                      <a:pt x="644087" y="204214"/>
                      <a:pt x="614990" y="210980"/>
                      <a:pt x="610254" y="220454"/>
                    </a:cubicBezTo>
                    <a:cubicBezTo>
                      <a:pt x="597397" y="223837"/>
                      <a:pt x="583864" y="229250"/>
                      <a:pt x="586571" y="244813"/>
                    </a:cubicBezTo>
                    <a:cubicBezTo>
                      <a:pt x="589278" y="259023"/>
                      <a:pt x="603487" y="254963"/>
                      <a:pt x="612960" y="254286"/>
                    </a:cubicBezTo>
                    <a:cubicBezTo>
                      <a:pt x="652883" y="249550"/>
                      <a:pt x="694159" y="255640"/>
                      <a:pt x="732052" y="236693"/>
                    </a:cubicBezTo>
                    <a:cubicBezTo>
                      <a:pt x="847083" y="204214"/>
                      <a:pt x="916779" y="256993"/>
                      <a:pt x="1008127" y="273909"/>
                    </a:cubicBezTo>
                    <a:lnTo>
                      <a:pt x="1008127" y="273909"/>
                    </a:lnTo>
                    <a:cubicBezTo>
                      <a:pt x="1108273" y="313832"/>
                      <a:pt x="1209771" y="349695"/>
                      <a:pt x="1313299" y="379468"/>
                    </a:cubicBezTo>
                    <a:cubicBezTo>
                      <a:pt x="1315329" y="384204"/>
                      <a:pt x="1383672" y="404504"/>
                      <a:pt x="1410738" y="421420"/>
                    </a:cubicBezTo>
                    <a:cubicBezTo>
                      <a:pt x="1498026" y="478260"/>
                      <a:pt x="1782222" y="578405"/>
                      <a:pt x="1777485" y="609531"/>
                    </a:cubicBezTo>
                    <a:cubicBezTo>
                      <a:pt x="1746359" y="681933"/>
                      <a:pt x="1708466" y="706293"/>
                      <a:pt x="1704407" y="711029"/>
                    </a:cubicBezTo>
                    <a:cubicBezTo>
                      <a:pt x="1673280" y="750952"/>
                      <a:pt x="1623208" y="775988"/>
                      <a:pt x="1612381" y="831474"/>
                    </a:cubicBezTo>
                    <a:cubicBezTo>
                      <a:pt x="1612381" y="831474"/>
                      <a:pt x="1581932" y="869367"/>
                      <a:pt x="1571105" y="891020"/>
                    </a:cubicBezTo>
                    <a:cubicBezTo>
                      <a:pt x="1531183" y="964775"/>
                      <a:pt x="1489230" y="1037177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18858" y="1125819"/>
                      <a:pt x="1376228" y="1130556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9762" y="1177922"/>
                      <a:pt x="1390438" y="1180628"/>
                      <a:pt x="1390438" y="1183335"/>
                    </a:cubicBezTo>
                    <a:cubicBezTo>
                      <a:pt x="1385025" y="1189425"/>
                      <a:pt x="1376228" y="1197545"/>
                      <a:pt x="1374875" y="1200252"/>
                    </a:cubicBezTo>
                    <a:cubicBezTo>
                      <a:pt x="1364049" y="1222581"/>
                      <a:pt x="1349162" y="1207018"/>
                      <a:pt x="1324126" y="1236791"/>
                    </a:cubicBezTo>
                    <a:cubicBezTo>
                      <a:pt x="1293000" y="1278744"/>
                      <a:pt x="1251047" y="1307163"/>
                      <a:pt x="1203681" y="1327463"/>
                    </a:cubicBezTo>
                    <a:cubicBezTo>
                      <a:pt x="1130602" y="1360619"/>
                      <a:pt x="1102859" y="1425578"/>
                      <a:pt x="1085266" y="1497304"/>
                    </a:cubicBezTo>
                    <a:cubicBezTo>
                      <a:pt x="1067673" y="1560909"/>
                      <a:pt x="1065643" y="1701654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987828" y="1793002"/>
                      <a:pt x="970911" y="1811949"/>
                      <a:pt x="952642" y="1830218"/>
                    </a:cubicBezTo>
                    <a:cubicBezTo>
                      <a:pt x="893096" y="1889764"/>
                      <a:pt x="859263" y="1970286"/>
                      <a:pt x="794981" y="2026448"/>
                    </a:cubicBezTo>
                    <a:cubicBezTo>
                      <a:pt x="776035" y="2040658"/>
                      <a:pt x="759118" y="2056898"/>
                      <a:pt x="734759" y="2065695"/>
                    </a:cubicBezTo>
                    <a:cubicBezTo>
                      <a:pt x="696866" y="2079228"/>
                      <a:pt x="667770" y="2105617"/>
                      <a:pt x="650853" y="2144187"/>
                    </a:cubicBezTo>
                    <a:cubicBezTo>
                      <a:pt x="637320" y="2153660"/>
                      <a:pt x="624464" y="2163133"/>
                      <a:pt x="610930" y="2171930"/>
                    </a:cubicBezTo>
                    <a:cubicBezTo>
                      <a:pt x="589954" y="2187493"/>
                      <a:pt x="583188" y="2190876"/>
                      <a:pt x="566271" y="2206439"/>
                    </a:cubicBezTo>
                    <a:cubicBezTo>
                      <a:pt x="516199" y="2252452"/>
                      <a:pt x="462066" y="2314704"/>
                      <a:pt x="430263" y="2381693"/>
                    </a:cubicBezTo>
                    <a:cubicBezTo>
                      <a:pt x="395754" y="2443945"/>
                      <a:pt x="368011" y="2504168"/>
                      <a:pt x="333502" y="2566420"/>
                    </a:cubicBezTo>
                    <a:cubicBezTo>
                      <a:pt x="303052" y="2635439"/>
                      <a:pt x="213733" y="2811370"/>
                      <a:pt x="174487" y="2816106"/>
                    </a:cubicBezTo>
                    <a:cubicBezTo>
                      <a:pt x="174487" y="2816106"/>
                      <a:pt x="160278" y="2815429"/>
                      <a:pt x="128475" y="2819489"/>
                    </a:cubicBezTo>
                    <a:cubicBezTo>
                      <a:pt x="94642" y="2824226"/>
                      <a:pt x="58103" y="2807986"/>
                      <a:pt x="29006" y="2834376"/>
                    </a:cubicBezTo>
                    <a:cubicBezTo>
                      <a:pt x="29006" y="2834376"/>
                      <a:pt x="17503" y="2836406"/>
                      <a:pt x="17503" y="2836406"/>
                    </a:cubicBezTo>
                    <a:cubicBezTo>
                      <a:pt x="9383" y="2837759"/>
                      <a:pt x="3970" y="2835052"/>
                      <a:pt x="1940" y="2841142"/>
                    </a:cubicBezTo>
                    <a:cubicBezTo>
                      <a:pt x="-8886" y="2959557"/>
                      <a:pt x="29006" y="3048199"/>
                      <a:pt x="31713" y="3159171"/>
                    </a:cubicBezTo>
                    <a:cubicBezTo>
                      <a:pt x="33066" y="3167967"/>
                      <a:pt x="43216" y="3249166"/>
                      <a:pt x="60809" y="3276909"/>
                    </a:cubicBezTo>
                    <a:cubicBezTo>
                      <a:pt x="60809" y="3276909"/>
                      <a:pt x="60809" y="3276909"/>
                      <a:pt x="60809" y="3276909"/>
                    </a:cubicBezTo>
                    <a:cubicBezTo>
                      <a:pt x="81786" y="3320215"/>
                      <a:pt x="112235" y="3356078"/>
                      <a:pt x="123738" y="3372317"/>
                    </a:cubicBezTo>
                    <a:cubicBezTo>
                      <a:pt x="136595" y="3387204"/>
                      <a:pt x="168397" y="3389910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219823" y="3312095"/>
                      <a:pt x="196817" y="3243076"/>
                      <a:pt x="229297" y="3186237"/>
                    </a:cubicBezTo>
                    <a:cubicBezTo>
                      <a:pt x="250950" y="3172704"/>
                      <a:pt x="250950" y="3153757"/>
                      <a:pt x="242830" y="3132781"/>
                    </a:cubicBezTo>
                    <a:cubicBezTo>
                      <a:pt x="263129" y="3018426"/>
                      <a:pt x="273279" y="3007600"/>
                      <a:pt x="374778" y="2987977"/>
                    </a:cubicBezTo>
                    <a:cubicBezTo>
                      <a:pt x="374778" y="2987977"/>
                      <a:pt x="374778" y="2987977"/>
                      <a:pt x="374778" y="2987977"/>
                    </a:cubicBezTo>
                    <a:cubicBezTo>
                      <a:pt x="379514" y="2988653"/>
                      <a:pt x="383574" y="2990007"/>
                      <a:pt x="388311" y="2990683"/>
                    </a:cubicBezTo>
                    <a:cubicBezTo>
                      <a:pt x="396431" y="2991360"/>
                      <a:pt x="384927" y="2947377"/>
                      <a:pt x="367334" y="2945348"/>
                    </a:cubicBezTo>
                    <a:cubicBezTo>
                      <a:pt x="296285" y="2938581"/>
                      <a:pt x="331472" y="2906778"/>
                      <a:pt x="346358" y="2874975"/>
                    </a:cubicBezTo>
                    <a:cubicBezTo>
                      <a:pt x="369364" y="2822873"/>
                      <a:pt x="409287" y="2781597"/>
                      <a:pt x="439060" y="2734231"/>
                    </a:cubicBezTo>
                    <a:lnTo>
                      <a:pt x="439060" y="2734231"/>
                    </a:lnTo>
                    <a:cubicBezTo>
                      <a:pt x="478983" y="2682805"/>
                      <a:pt x="518905" y="2630702"/>
                      <a:pt x="558828" y="2578600"/>
                    </a:cubicBezTo>
                    <a:cubicBezTo>
                      <a:pt x="558828" y="2578600"/>
                      <a:pt x="707016" y="2394549"/>
                      <a:pt x="808514" y="2329591"/>
                    </a:cubicBezTo>
                    <a:cubicBezTo>
                      <a:pt x="862647" y="2313351"/>
                      <a:pt x="917456" y="2276135"/>
                      <a:pt x="953995" y="2247715"/>
                    </a:cubicBezTo>
                    <a:cubicBezTo>
                      <a:pt x="1031810" y="2211176"/>
                      <a:pt x="1098123" y="2159073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258490" y="1998029"/>
                      <a:pt x="1364725" y="1903974"/>
                      <a:pt x="1443894" y="1784206"/>
                    </a:cubicBezTo>
                    <a:cubicBezTo>
                      <a:pt x="1462840" y="1755786"/>
                      <a:pt x="1483817" y="1746313"/>
                      <a:pt x="1519003" y="1746990"/>
                    </a:cubicBezTo>
                    <a:cubicBezTo>
                      <a:pt x="1651627" y="1751050"/>
                      <a:pt x="1784929" y="1759169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16877" y="1736840"/>
                      <a:pt x="1916877" y="1736840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49356" y="1736840"/>
                      <a:pt x="1981835" y="1736840"/>
                      <a:pt x="2014992" y="1736840"/>
                    </a:cubicBezTo>
                    <a:cubicBezTo>
                      <a:pt x="2044764" y="1736840"/>
                      <a:pt x="2049501" y="1749696"/>
                      <a:pt x="2033938" y="1772702"/>
                    </a:cubicBezTo>
                    <a:cubicBezTo>
                      <a:pt x="1959506" y="1882321"/>
                      <a:pt x="1939206" y="2014945"/>
                      <a:pt x="1876277" y="2129300"/>
                    </a:cubicBezTo>
                    <a:cubicBezTo>
                      <a:pt x="1847858" y="2186139"/>
                      <a:pt x="1807258" y="2235535"/>
                      <a:pt x="1803875" y="2301171"/>
                    </a:cubicBezTo>
                    <a:cubicBezTo>
                      <a:pt x="1803875" y="2301171"/>
                      <a:pt x="1803875" y="2301171"/>
                      <a:pt x="1803875" y="2301171"/>
                    </a:cubicBezTo>
                    <a:cubicBezTo>
                      <a:pt x="1745682" y="2314027"/>
                      <a:pt x="1697640" y="2355303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2004" y="2355303"/>
                      <a:pt x="1595465" y="2362747"/>
                      <a:pt x="1598172" y="2383046"/>
                    </a:cubicBezTo>
                    <a:cubicBezTo>
                      <a:pt x="1599525" y="2395903"/>
                      <a:pt x="1634711" y="2448682"/>
                      <a:pt x="1651627" y="2462892"/>
                    </a:cubicBezTo>
                    <a:cubicBezTo>
                      <a:pt x="1651627" y="2462892"/>
                      <a:pt x="1656364" y="2458832"/>
                      <a:pt x="1656364" y="2458832"/>
                    </a:cubicBezTo>
                    <a:cubicBezTo>
                      <a:pt x="1656364" y="2458832"/>
                      <a:pt x="1657041" y="2458832"/>
                      <a:pt x="1657041" y="2458832"/>
                    </a:cubicBezTo>
                    <a:cubicBezTo>
                      <a:pt x="1655011" y="2460185"/>
                      <a:pt x="1653657" y="2461538"/>
                      <a:pt x="1651627" y="2462215"/>
                    </a:cubicBezTo>
                    <a:cubicBezTo>
                      <a:pt x="1659747" y="2504844"/>
                      <a:pt x="1688843" y="2533264"/>
                      <a:pt x="1718616" y="2561683"/>
                    </a:cubicBezTo>
                    <a:cubicBezTo>
                      <a:pt x="1718616" y="2561683"/>
                      <a:pt x="1718616" y="2561683"/>
                      <a:pt x="1718616" y="2561683"/>
                    </a:cubicBezTo>
                    <a:cubicBezTo>
                      <a:pt x="1744329" y="2594840"/>
                      <a:pt x="1769365" y="2627319"/>
                      <a:pt x="1795078" y="2660475"/>
                    </a:cubicBezTo>
                    <a:cubicBezTo>
                      <a:pt x="1837031" y="2728141"/>
                      <a:pt x="1874247" y="279986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64919" y="2828286"/>
                      <a:pt x="1973716" y="2828286"/>
                      <a:pt x="1981835" y="2828286"/>
                    </a:cubicBezTo>
                    <a:cubicBezTo>
                      <a:pt x="1987249" y="2762650"/>
                      <a:pt x="1952739" y="2705135"/>
                      <a:pt x="1942589" y="2642882"/>
                    </a:cubicBezTo>
                    <a:cubicBezTo>
                      <a:pt x="1949356" y="2612433"/>
                      <a:pt x="1940560" y="2584013"/>
                      <a:pt x="1930410" y="2555594"/>
                    </a:cubicBezTo>
                    <a:cubicBezTo>
                      <a:pt x="1930410" y="2555594"/>
                      <a:pt x="1930410" y="2555594"/>
                      <a:pt x="1930410" y="2555594"/>
                    </a:cubicBezTo>
                    <a:cubicBezTo>
                      <a:pt x="1927703" y="2484545"/>
                      <a:pt x="1941236" y="2420939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25142" y="2366807"/>
                      <a:pt x="2029201" y="2347860"/>
                      <a:pt x="2004165" y="2344477"/>
                    </a:cubicBezTo>
                    <a:cubicBezTo>
                      <a:pt x="1938529" y="2336357"/>
                      <a:pt x="1967626" y="2306584"/>
                      <a:pt x="1985219" y="2277488"/>
                    </a:cubicBezTo>
                    <a:cubicBezTo>
                      <a:pt x="1996045" y="2259218"/>
                      <a:pt x="2009578" y="2242302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97544" y="2106294"/>
                      <a:pt x="2193629" y="1998706"/>
                      <a:pt x="2270091" y="1875554"/>
                    </a:cubicBezTo>
                    <a:cubicBezTo>
                      <a:pt x="2284977" y="1828865"/>
                      <a:pt x="2322870" y="1797739"/>
                      <a:pt x="2349936" y="1759169"/>
                    </a:cubicBezTo>
                    <a:cubicBezTo>
                      <a:pt x="2437225" y="1633311"/>
                      <a:pt x="2416249" y="1561586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68738" y="1500687"/>
                      <a:pt x="2054914" y="1406632"/>
                      <a:pt x="1945296" y="1388362"/>
                    </a:cubicBezTo>
                    <a:cubicBezTo>
                      <a:pt x="1874247" y="1376859"/>
                      <a:pt x="1799815" y="1380919"/>
                      <a:pt x="1732149" y="1349792"/>
                    </a:cubicBezTo>
                    <a:cubicBezTo>
                      <a:pt x="1733503" y="1315960"/>
                      <a:pt x="1763276" y="1312576"/>
                      <a:pt x="1784252" y="1299720"/>
                    </a:cubicBezTo>
                    <a:cubicBezTo>
                      <a:pt x="1818085" y="1278744"/>
                      <a:pt x="1864097" y="1272654"/>
                      <a:pt x="1879660" y="1227318"/>
                    </a:cubicBezTo>
                    <a:cubicBezTo>
                      <a:pt x="1879660" y="1227318"/>
                      <a:pt x="1879660" y="1227318"/>
                      <a:pt x="1879660" y="1227318"/>
                    </a:cubicBezTo>
                    <a:cubicBezTo>
                      <a:pt x="1891164" y="1217845"/>
                      <a:pt x="1902667" y="1207695"/>
                      <a:pt x="1914170" y="1197545"/>
                    </a:cubicBezTo>
                    <a:cubicBezTo>
                      <a:pt x="1914170" y="1197545"/>
                      <a:pt x="1914170" y="1197545"/>
                      <a:pt x="1914170" y="1197545"/>
                    </a:cubicBezTo>
                    <a:cubicBezTo>
                      <a:pt x="1962889" y="1181305"/>
                      <a:pt x="2016345" y="1188748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111753" y="1158299"/>
                      <a:pt x="2138143" y="1125819"/>
                      <a:pt x="2155736" y="1083867"/>
                    </a:cubicBezTo>
                    <a:cubicBezTo>
                      <a:pt x="2169946" y="1050034"/>
                      <a:pt x="2190246" y="1028381"/>
                      <a:pt x="2230845" y="1037854"/>
                    </a:cubicBezTo>
                    <a:cubicBezTo>
                      <a:pt x="2280917" y="1065597"/>
                      <a:pt x="2324223" y="1100783"/>
                      <a:pt x="2364146" y="1141383"/>
                    </a:cubicBezTo>
                    <a:cubicBezTo>
                      <a:pt x="2459555" y="1240851"/>
                      <a:pt x="2573233" y="1313930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758637" y="1407308"/>
                      <a:pt x="2795853" y="1394452"/>
                      <a:pt x="2827655" y="1326786"/>
                    </a:cubicBezTo>
                    <a:cubicBezTo>
                      <a:pt x="2837129" y="1271977"/>
                      <a:pt x="2919004" y="1056124"/>
                      <a:pt x="2931184" y="997255"/>
                    </a:cubicBezTo>
                    <a:lnTo>
                      <a:pt x="2931184" y="997255"/>
                    </a:lnTo>
                    <a:lnTo>
                      <a:pt x="2931184" y="997255"/>
                    </a:lnTo>
                    <a:cubicBezTo>
                      <a:pt x="2946070" y="942446"/>
                      <a:pt x="2969753" y="824031"/>
                      <a:pt x="2969753" y="824031"/>
                    </a:cubicBezTo>
                    <a:cubicBezTo>
                      <a:pt x="2979226" y="790198"/>
                      <a:pt x="3013059" y="728622"/>
                      <a:pt x="3015766" y="692083"/>
                    </a:cubicBezTo>
                    <a:cubicBezTo>
                      <a:pt x="3022532" y="664340"/>
                      <a:pt x="3023209" y="646070"/>
                      <a:pt x="3023209" y="632537"/>
                    </a:cubicBezTo>
                    <a:cubicBezTo>
                      <a:pt x="3023886" y="616974"/>
                      <a:pt x="3002233" y="604118"/>
                      <a:pt x="3002233" y="604118"/>
                    </a:cubicBezTo>
                    <a:close/>
                    <a:moveTo>
                      <a:pt x="1985219" y="1663084"/>
                    </a:moveTo>
                    <a:cubicBezTo>
                      <a:pt x="1985219" y="1663084"/>
                      <a:pt x="1985219" y="1663084"/>
                      <a:pt x="1985219" y="1663084"/>
                    </a:cubicBezTo>
                    <a:cubicBezTo>
                      <a:pt x="1985219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5219" y="1663084"/>
                      <a:pt x="1985219" y="1663084"/>
                    </a:cubicBezTo>
                    <a:close/>
                    <a:moveTo>
                      <a:pt x="2294451" y="413977"/>
                    </a:moveTo>
                    <a:cubicBezTo>
                      <a:pt x="2280241" y="426157"/>
                      <a:pt x="2341816" y="341575"/>
                      <a:pt x="2366853" y="330749"/>
                    </a:cubicBezTo>
                    <a:cubicBezTo>
                      <a:pt x="2391889" y="319922"/>
                      <a:pt x="2424369" y="307742"/>
                      <a:pt x="2432488" y="325335"/>
                    </a:cubicBezTo>
                    <a:cubicBezTo>
                      <a:pt x="2439932" y="342252"/>
                      <a:pt x="2412189" y="338868"/>
                      <a:pt x="2387152" y="349695"/>
                    </a:cubicBezTo>
                    <a:cubicBezTo>
                      <a:pt x="2362116" y="359845"/>
                      <a:pt x="2343846" y="370671"/>
                      <a:pt x="2294451" y="413977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6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4" name="Graphic 12">
                <a:extLst>
                  <a:ext uri="{FF2B5EF4-FFF2-40B4-BE49-F238E27FC236}">
                    <a16:creationId xmlns:a16="http://schemas.microsoft.com/office/drawing/2014/main" id="{E4FAE03E-89A0-4F19-A48C-D0A485AED1D5}"/>
                  </a:ext>
                </a:extLst>
              </p:cNvPr>
              <p:cNvSpPr/>
              <p:nvPr/>
            </p:nvSpPr>
            <p:spPr>
              <a:xfrm rot="20979654" flipH="1">
                <a:off x="4954028" y="-2577579"/>
                <a:ext cx="5544811" cy="6969085"/>
              </a:xfrm>
              <a:custGeom>
                <a:avLst/>
                <a:gdLst>
                  <a:gd name="connsiteX0" fmla="*/ 5056453 w 5075311"/>
                  <a:gd name="connsiteY0" fmla="*/ 5614820 h 6378986"/>
                  <a:gd name="connsiteX1" fmla="*/ 4947404 w 5075311"/>
                  <a:gd name="connsiteY1" fmla="*/ 5571364 h 6378986"/>
                  <a:gd name="connsiteX2" fmla="*/ 4861312 w 5075311"/>
                  <a:gd name="connsiteY2" fmla="*/ 5615640 h 6378986"/>
                  <a:gd name="connsiteX3" fmla="*/ 4684209 w 5075311"/>
                  <a:gd name="connsiteY3" fmla="*/ 5686973 h 6378986"/>
                  <a:gd name="connsiteX4" fmla="*/ 4430853 w 5075311"/>
                  <a:gd name="connsiteY4" fmla="*/ 5707471 h 6378986"/>
                  <a:gd name="connsiteX5" fmla="*/ 4398876 w 5075311"/>
                  <a:gd name="connsiteY5" fmla="*/ 5706651 h 6378986"/>
                  <a:gd name="connsiteX6" fmla="*/ 4334103 w 5075311"/>
                  <a:gd name="connsiteY6" fmla="*/ 5658276 h 6378986"/>
                  <a:gd name="connsiteX7" fmla="*/ 4280808 w 5075311"/>
                  <a:gd name="connsiteY7" fmla="*/ 5521349 h 6378986"/>
                  <a:gd name="connsiteX8" fmla="*/ 4194716 w 5075311"/>
                  <a:gd name="connsiteY8" fmla="*/ 5275372 h 6378986"/>
                  <a:gd name="connsiteX9" fmla="*/ 4032372 w 5075311"/>
                  <a:gd name="connsiteY9" fmla="*/ 4761282 h 6378986"/>
                  <a:gd name="connsiteX10" fmla="*/ 4002854 w 5075311"/>
                  <a:gd name="connsiteY10" fmla="*/ 4551382 h 6378986"/>
                  <a:gd name="connsiteX11" fmla="*/ 3934801 w 5075311"/>
                  <a:gd name="connsiteY11" fmla="*/ 4289828 h 6378986"/>
                  <a:gd name="connsiteX12" fmla="*/ 3801974 w 5075311"/>
                  <a:gd name="connsiteY12" fmla="*/ 4074188 h 6378986"/>
                  <a:gd name="connsiteX13" fmla="*/ 3606833 w 5075311"/>
                  <a:gd name="connsiteY13" fmla="*/ 3670787 h 6378986"/>
                  <a:gd name="connsiteX14" fmla="*/ 3358396 w 5075311"/>
                  <a:gd name="connsiteY14" fmla="*/ 3292803 h 6378986"/>
                  <a:gd name="connsiteX15" fmla="*/ 3307562 w 5075311"/>
                  <a:gd name="connsiteY15" fmla="*/ 3228029 h 6378986"/>
                  <a:gd name="connsiteX16" fmla="*/ 3282964 w 5075311"/>
                  <a:gd name="connsiteY16" fmla="*/ 3143578 h 6378986"/>
                  <a:gd name="connsiteX17" fmla="*/ 3320680 w 5075311"/>
                  <a:gd name="connsiteY17" fmla="*/ 3009930 h 6378986"/>
                  <a:gd name="connsiteX18" fmla="*/ 3393653 w 5075311"/>
                  <a:gd name="connsiteY18" fmla="*/ 2678682 h 6378986"/>
                  <a:gd name="connsiteX19" fmla="*/ 3406772 w 5075311"/>
                  <a:gd name="connsiteY19" fmla="*/ 2467143 h 6378986"/>
                  <a:gd name="connsiteX20" fmla="*/ 3482205 w 5075311"/>
                  <a:gd name="connsiteY20" fmla="*/ 2043243 h 6378986"/>
                  <a:gd name="connsiteX21" fmla="*/ 3495323 w 5075311"/>
                  <a:gd name="connsiteY21" fmla="*/ 2008807 h 6378986"/>
                  <a:gd name="connsiteX22" fmla="*/ 3542059 w 5075311"/>
                  <a:gd name="connsiteY22" fmla="*/ 2009627 h 6378986"/>
                  <a:gd name="connsiteX23" fmla="*/ 3561737 w 5075311"/>
                  <a:gd name="connsiteY23" fmla="*/ 2055542 h 6378986"/>
                  <a:gd name="connsiteX24" fmla="*/ 3672426 w 5075311"/>
                  <a:gd name="connsiteY24" fmla="*/ 2252323 h 6378986"/>
                  <a:gd name="connsiteX25" fmla="*/ 3824931 w 5075311"/>
                  <a:gd name="connsiteY25" fmla="*/ 2322017 h 6378986"/>
                  <a:gd name="connsiteX26" fmla="*/ 3904464 w 5075311"/>
                  <a:gd name="connsiteY26" fmla="*/ 2292499 h 6378986"/>
                  <a:gd name="connsiteX27" fmla="*/ 3992196 w 5075311"/>
                  <a:gd name="connsiteY27" fmla="*/ 2211327 h 6378986"/>
                  <a:gd name="connsiteX28" fmla="*/ 4079107 w 5075311"/>
                  <a:gd name="connsiteY28" fmla="*/ 2100638 h 6378986"/>
                  <a:gd name="connsiteX29" fmla="*/ 4270969 w 5075311"/>
                  <a:gd name="connsiteY29" fmla="*/ 1850562 h 6378986"/>
                  <a:gd name="connsiteX30" fmla="*/ 4418555 w 5075311"/>
                  <a:gd name="connsiteY30" fmla="*/ 1652141 h 6378986"/>
                  <a:gd name="connsiteX31" fmla="*/ 4386578 w 5075311"/>
                  <a:gd name="connsiteY31" fmla="*/ 1506195 h 6378986"/>
                  <a:gd name="connsiteX32" fmla="*/ 4173398 w 5075311"/>
                  <a:gd name="connsiteY32" fmla="*/ 1466839 h 6378986"/>
                  <a:gd name="connsiteX33" fmla="*/ 4124203 w 5075311"/>
                  <a:gd name="connsiteY33" fmla="*/ 1560310 h 6378986"/>
                  <a:gd name="connsiteX34" fmla="*/ 4144701 w 5075311"/>
                  <a:gd name="connsiteY34" fmla="*/ 1697237 h 6378986"/>
                  <a:gd name="connsiteX35" fmla="*/ 4102885 w 5075311"/>
                  <a:gd name="connsiteY35" fmla="*/ 1797267 h 6378986"/>
                  <a:gd name="connsiteX36" fmla="*/ 4060249 w 5075311"/>
                  <a:gd name="connsiteY36" fmla="*/ 1831704 h 6378986"/>
                  <a:gd name="connsiteX37" fmla="*/ 3957759 w 5075311"/>
                  <a:gd name="connsiteY37" fmla="*/ 1914516 h 6378986"/>
                  <a:gd name="connsiteX38" fmla="*/ 3900364 w 5075311"/>
                  <a:gd name="connsiteY38" fmla="*/ 1953052 h 6378986"/>
                  <a:gd name="connsiteX39" fmla="*/ 3833131 w 5075311"/>
                  <a:gd name="connsiteY39" fmla="*/ 1925995 h 6378986"/>
                  <a:gd name="connsiteX40" fmla="*/ 3818372 w 5075311"/>
                  <a:gd name="connsiteY40" fmla="*/ 1894838 h 6378986"/>
                  <a:gd name="connsiteX41" fmla="*/ 3641269 w 5075311"/>
                  <a:gd name="connsiteY41" fmla="*/ 1451260 h 6378986"/>
                  <a:gd name="connsiteX42" fmla="*/ 3388734 w 5075311"/>
                  <a:gd name="connsiteY42" fmla="*/ 1191345 h 6378986"/>
                  <a:gd name="connsiteX43" fmla="*/ 3334619 w 5075311"/>
                  <a:gd name="connsiteY43" fmla="*/ 1166748 h 6378986"/>
                  <a:gd name="connsiteX44" fmla="*/ 3306742 w 5075311"/>
                  <a:gd name="connsiteY44" fmla="*/ 1146250 h 6378986"/>
                  <a:gd name="connsiteX45" fmla="*/ 3297722 w 5075311"/>
                  <a:gd name="connsiteY45" fmla="*/ 1126572 h 6378986"/>
                  <a:gd name="connsiteX46" fmla="*/ 3323960 w 5075311"/>
                  <a:gd name="connsiteY46" fmla="*/ 979806 h 6378986"/>
                  <a:gd name="connsiteX47" fmla="*/ 3387914 w 5075311"/>
                  <a:gd name="connsiteY47" fmla="*/ 916672 h 6378986"/>
                  <a:gd name="connsiteX48" fmla="*/ 3491224 w 5075311"/>
                  <a:gd name="connsiteY48" fmla="*/ 901913 h 6378986"/>
                  <a:gd name="connsiteX49" fmla="*/ 3556817 w 5075311"/>
                  <a:gd name="connsiteY49" fmla="*/ 836320 h 6378986"/>
                  <a:gd name="connsiteX50" fmla="*/ 3569116 w 5075311"/>
                  <a:gd name="connsiteY50" fmla="*/ 733009 h 6378986"/>
                  <a:gd name="connsiteX51" fmla="*/ 3578135 w 5075311"/>
                  <a:gd name="connsiteY51" fmla="*/ 678075 h 6378986"/>
                  <a:gd name="connsiteX52" fmla="*/ 3612572 w 5075311"/>
                  <a:gd name="connsiteY52" fmla="*/ 621500 h 6378986"/>
                  <a:gd name="connsiteX53" fmla="*/ 3629790 w 5075311"/>
                  <a:gd name="connsiteY53" fmla="*/ 568205 h 6378986"/>
                  <a:gd name="connsiteX54" fmla="*/ 3613392 w 5075311"/>
                  <a:gd name="connsiteY54" fmla="*/ 542788 h 6378986"/>
                  <a:gd name="connsiteX55" fmla="*/ 3578135 w 5075311"/>
                  <a:gd name="connsiteY55" fmla="*/ 387823 h 6378986"/>
                  <a:gd name="connsiteX56" fmla="*/ 3560097 w 5075311"/>
                  <a:gd name="connsiteY56" fmla="*/ 277133 h 6378986"/>
                  <a:gd name="connsiteX57" fmla="*/ 3479745 w 5075311"/>
                  <a:gd name="connsiteY57" fmla="*/ 112329 h 6378986"/>
                  <a:gd name="connsiteX58" fmla="*/ 3435469 w 5075311"/>
                  <a:gd name="connsiteY58" fmla="*/ 66414 h 6378986"/>
                  <a:gd name="connsiteX59" fmla="*/ 3296082 w 5075311"/>
                  <a:gd name="connsiteY59" fmla="*/ 14759 h 6378986"/>
                  <a:gd name="connsiteX60" fmla="*/ 3226389 w 5075311"/>
                  <a:gd name="connsiteY60" fmla="*/ 0 h 6378986"/>
                  <a:gd name="connsiteX61" fmla="*/ 3036988 w 5075311"/>
                  <a:gd name="connsiteY61" fmla="*/ 0 h 6378986"/>
                  <a:gd name="connsiteX62" fmla="*/ 3022229 w 5075311"/>
                  <a:gd name="connsiteY62" fmla="*/ 7379 h 6378986"/>
                  <a:gd name="connsiteX63" fmla="*/ 2812329 w 5075311"/>
                  <a:gd name="connsiteY63" fmla="*/ 136107 h 6378986"/>
                  <a:gd name="connsiteX64" fmla="*/ 2760674 w 5075311"/>
                  <a:gd name="connsiteY64" fmla="*/ 166444 h 6378986"/>
                  <a:gd name="connsiteX65" fmla="*/ 2560613 w 5075311"/>
                  <a:gd name="connsiteY65" fmla="*/ 318129 h 6378986"/>
                  <a:gd name="connsiteX66" fmla="*/ 2494200 w 5075311"/>
                  <a:gd name="connsiteY66" fmla="*/ 455056 h 6378986"/>
                  <a:gd name="connsiteX67" fmla="*/ 2341694 w 5075311"/>
                  <a:gd name="connsiteY67" fmla="*/ 602642 h 6378986"/>
                  <a:gd name="connsiteX68" fmla="*/ 2313817 w 5075311"/>
                  <a:gd name="connsiteY68" fmla="*/ 619040 h 6378986"/>
                  <a:gd name="connsiteX69" fmla="*/ 2258063 w 5075311"/>
                  <a:gd name="connsiteY69" fmla="*/ 727270 h 6378986"/>
                  <a:gd name="connsiteX70" fmla="*/ 2258063 w 5075311"/>
                  <a:gd name="connsiteY70" fmla="*/ 837139 h 6378986"/>
                  <a:gd name="connsiteX71" fmla="*/ 2190829 w 5075311"/>
                  <a:gd name="connsiteY71" fmla="*/ 969967 h 6378986"/>
                  <a:gd name="connsiteX72" fmla="*/ 2167871 w 5075311"/>
                  <a:gd name="connsiteY72" fmla="*/ 994564 h 6378986"/>
                  <a:gd name="connsiteX73" fmla="*/ 2253143 w 5075311"/>
                  <a:gd name="connsiteY73" fmla="*/ 954388 h 6378986"/>
                  <a:gd name="connsiteX74" fmla="*/ 2292499 w 5075311"/>
                  <a:gd name="connsiteY74" fmla="*/ 971606 h 6378986"/>
                  <a:gd name="connsiteX75" fmla="*/ 2296599 w 5075311"/>
                  <a:gd name="connsiteY75" fmla="*/ 1008503 h 6378986"/>
                  <a:gd name="connsiteX76" fmla="*/ 2303978 w 5075311"/>
                  <a:gd name="connsiteY76" fmla="*/ 1025721 h 6378986"/>
                  <a:gd name="connsiteX77" fmla="*/ 2323656 w 5075311"/>
                  <a:gd name="connsiteY77" fmla="*/ 1019162 h 6378986"/>
                  <a:gd name="connsiteX78" fmla="*/ 2352354 w 5075311"/>
                  <a:gd name="connsiteY78" fmla="*/ 968327 h 6378986"/>
                  <a:gd name="connsiteX79" fmla="*/ 2394169 w 5075311"/>
                  <a:gd name="connsiteY79" fmla="*/ 910112 h 6378986"/>
                  <a:gd name="connsiteX80" fmla="*/ 2506499 w 5075311"/>
                  <a:gd name="connsiteY80" fmla="*/ 797783 h 6378986"/>
                  <a:gd name="connsiteX81" fmla="*/ 2526997 w 5075311"/>
                  <a:gd name="connsiteY81" fmla="*/ 775645 h 6378986"/>
                  <a:gd name="connsiteX82" fmla="*/ 2535196 w 5075311"/>
                  <a:gd name="connsiteY82" fmla="*/ 803523 h 6378986"/>
                  <a:gd name="connsiteX83" fmla="*/ 2536016 w 5075311"/>
                  <a:gd name="connsiteY83" fmla="*/ 818281 h 6378986"/>
                  <a:gd name="connsiteX84" fmla="*/ 2548315 w 5075311"/>
                  <a:gd name="connsiteY84" fmla="*/ 842059 h 6378986"/>
                  <a:gd name="connsiteX85" fmla="*/ 2565533 w 5075311"/>
                  <a:gd name="connsiteY85" fmla="*/ 819101 h 6378986"/>
                  <a:gd name="connsiteX86" fmla="*/ 2571272 w 5075311"/>
                  <a:gd name="connsiteY86" fmla="*/ 746948 h 6378986"/>
                  <a:gd name="connsiteX87" fmla="*/ 2594230 w 5075311"/>
                  <a:gd name="connsiteY87" fmla="*/ 701853 h 6378986"/>
                  <a:gd name="connsiteX88" fmla="*/ 2614728 w 5075311"/>
                  <a:gd name="connsiteY88" fmla="*/ 696933 h 6378986"/>
                  <a:gd name="connsiteX89" fmla="*/ 2619648 w 5075311"/>
                  <a:gd name="connsiteY89" fmla="*/ 714971 h 6378986"/>
                  <a:gd name="connsiteX90" fmla="*/ 2598330 w 5075311"/>
                  <a:gd name="connsiteY90" fmla="*/ 809262 h 6378986"/>
                  <a:gd name="connsiteX91" fmla="*/ 2586851 w 5075311"/>
                  <a:gd name="connsiteY91" fmla="*/ 855998 h 6378986"/>
                  <a:gd name="connsiteX92" fmla="*/ 2621288 w 5075311"/>
                  <a:gd name="connsiteY92" fmla="*/ 819101 h 6378986"/>
                  <a:gd name="connsiteX93" fmla="*/ 2718858 w 5075311"/>
                  <a:gd name="connsiteY93" fmla="*/ 656757 h 6378986"/>
                  <a:gd name="connsiteX94" fmla="*/ 2731157 w 5075311"/>
                  <a:gd name="connsiteY94" fmla="*/ 623140 h 6378986"/>
                  <a:gd name="connsiteX95" fmla="*/ 2718858 w 5075311"/>
                  <a:gd name="connsiteY95" fmla="*/ 541968 h 6378986"/>
                  <a:gd name="connsiteX96" fmla="*/ 2729517 w 5075311"/>
                  <a:gd name="connsiteY96" fmla="*/ 496052 h 6378986"/>
                  <a:gd name="connsiteX97" fmla="*/ 2733617 w 5075311"/>
                  <a:gd name="connsiteY97" fmla="*/ 478014 h 6378986"/>
                  <a:gd name="connsiteX98" fmla="*/ 2739356 w 5075311"/>
                  <a:gd name="connsiteY98" fmla="*/ 450957 h 6378986"/>
                  <a:gd name="connsiteX99" fmla="*/ 2750015 w 5075311"/>
                  <a:gd name="connsiteY99" fmla="*/ 482114 h 6378986"/>
                  <a:gd name="connsiteX100" fmla="*/ 2760674 w 5075311"/>
                  <a:gd name="connsiteY100" fmla="*/ 560826 h 6378986"/>
                  <a:gd name="connsiteX101" fmla="*/ 2868084 w 5075311"/>
                  <a:gd name="connsiteY101" fmla="*/ 724810 h 6378986"/>
                  <a:gd name="connsiteX102" fmla="*/ 2919739 w 5075311"/>
                  <a:gd name="connsiteY102" fmla="*/ 810082 h 6378986"/>
                  <a:gd name="connsiteX103" fmla="*/ 2920559 w 5075311"/>
                  <a:gd name="connsiteY103" fmla="*/ 850258 h 6378986"/>
                  <a:gd name="connsiteX104" fmla="*/ 2822168 w 5075311"/>
                  <a:gd name="connsiteY104" fmla="*/ 983085 h 6378986"/>
                  <a:gd name="connsiteX105" fmla="*/ 2750015 w 5075311"/>
                  <a:gd name="connsiteY105" fmla="*/ 1002764 h 6378986"/>
                  <a:gd name="connsiteX106" fmla="*/ 2241664 w 5075311"/>
                  <a:gd name="connsiteY106" fmla="*/ 1252020 h 6378986"/>
                  <a:gd name="connsiteX107" fmla="*/ 1972730 w 5075311"/>
                  <a:gd name="connsiteY107" fmla="*/ 1436502 h 6378986"/>
                  <a:gd name="connsiteX108" fmla="*/ 1739872 w 5075311"/>
                  <a:gd name="connsiteY108" fmla="*/ 1598026 h 6378986"/>
                  <a:gd name="connsiteX109" fmla="*/ 1699696 w 5075311"/>
                  <a:gd name="connsiteY109" fmla="*/ 1662800 h 6378986"/>
                  <a:gd name="connsiteX110" fmla="*/ 1751351 w 5075311"/>
                  <a:gd name="connsiteY110" fmla="*/ 1910416 h 6378986"/>
                  <a:gd name="connsiteX111" fmla="*/ 1864500 w 5075311"/>
                  <a:gd name="connsiteY111" fmla="*/ 2036684 h 6378986"/>
                  <a:gd name="connsiteX112" fmla="*/ 2104737 w 5075311"/>
                  <a:gd name="connsiteY112" fmla="*/ 2244944 h 6378986"/>
                  <a:gd name="connsiteX113" fmla="*/ 2253963 w 5075311"/>
                  <a:gd name="connsiteY113" fmla="*/ 2404829 h 6378986"/>
                  <a:gd name="connsiteX114" fmla="*/ 2298239 w 5075311"/>
                  <a:gd name="connsiteY114" fmla="*/ 2482721 h 6378986"/>
                  <a:gd name="connsiteX115" fmla="*/ 2383510 w 5075311"/>
                  <a:gd name="connsiteY115" fmla="*/ 2585211 h 6378986"/>
                  <a:gd name="connsiteX116" fmla="*/ 2460583 w 5075311"/>
                  <a:gd name="connsiteY116" fmla="*/ 2648345 h 6378986"/>
                  <a:gd name="connsiteX117" fmla="*/ 2495840 w 5075311"/>
                  <a:gd name="connsiteY117" fmla="*/ 2664744 h 6378986"/>
                  <a:gd name="connsiteX118" fmla="*/ 2514698 w 5075311"/>
                  <a:gd name="connsiteY118" fmla="*/ 2700820 h 6378986"/>
                  <a:gd name="connsiteX119" fmla="*/ 2452384 w 5075311"/>
                  <a:gd name="connsiteY119" fmla="*/ 2811510 h 6378986"/>
                  <a:gd name="connsiteX120" fmla="*/ 2360553 w 5075311"/>
                  <a:gd name="connsiteY120" fmla="*/ 3205072 h 6378986"/>
                  <a:gd name="connsiteX121" fmla="*/ 2401549 w 5075311"/>
                  <a:gd name="connsiteY121" fmla="*/ 3352657 h 6378986"/>
                  <a:gd name="connsiteX122" fmla="*/ 2399089 w 5075311"/>
                  <a:gd name="connsiteY122" fmla="*/ 3473186 h 6378986"/>
                  <a:gd name="connsiteX123" fmla="*/ 2285940 w 5075311"/>
                  <a:gd name="connsiteY123" fmla="*/ 3719162 h 6378986"/>
                  <a:gd name="connsiteX124" fmla="*/ 2108837 w 5075311"/>
                  <a:gd name="connsiteY124" fmla="*/ 4179138 h 6378986"/>
                  <a:gd name="connsiteX125" fmla="*/ 1962891 w 5075311"/>
                  <a:gd name="connsiteY125" fmla="*/ 4257031 h 6378986"/>
                  <a:gd name="connsiteX126" fmla="*/ 1851382 w 5075311"/>
                  <a:gd name="connsiteY126" fmla="*/ 4222594 h 6378986"/>
                  <a:gd name="connsiteX127" fmla="*/ 1555390 w 5075311"/>
                  <a:gd name="connsiteY127" fmla="*/ 4189797 h 6378986"/>
                  <a:gd name="connsiteX128" fmla="*/ 1085575 w 5075311"/>
                  <a:gd name="connsiteY128" fmla="*/ 4302126 h 6378986"/>
                  <a:gd name="connsiteX129" fmla="*/ 760887 w 5075311"/>
                  <a:gd name="connsiteY129" fmla="*/ 4345582 h 6378986"/>
                  <a:gd name="connsiteX130" fmla="*/ 701852 w 5075311"/>
                  <a:gd name="connsiteY130" fmla="*/ 4328363 h 6378986"/>
                  <a:gd name="connsiteX131" fmla="*/ 503432 w 5075311"/>
                  <a:gd name="connsiteY131" fmla="*/ 4147981 h 6378986"/>
                  <a:gd name="connsiteX132" fmla="*/ 396022 w 5075311"/>
                  <a:gd name="connsiteY132" fmla="*/ 4142241 h 6378986"/>
                  <a:gd name="connsiteX133" fmla="*/ 238597 w 5075311"/>
                  <a:gd name="connsiteY133" fmla="*/ 4365260 h 6378986"/>
                  <a:gd name="connsiteX134" fmla="*/ 212360 w 5075311"/>
                  <a:gd name="connsiteY134" fmla="*/ 4462831 h 6378986"/>
                  <a:gd name="connsiteX135" fmla="*/ 147586 w 5075311"/>
                  <a:gd name="connsiteY135" fmla="*/ 4629275 h 6378986"/>
                  <a:gd name="connsiteX136" fmla="*/ 12299 w 5075311"/>
                  <a:gd name="connsiteY136" fmla="*/ 4901488 h 6378986"/>
                  <a:gd name="connsiteX137" fmla="*/ 0 w 5075311"/>
                  <a:gd name="connsiteY137" fmla="*/ 4943304 h 6378986"/>
                  <a:gd name="connsiteX138" fmla="*/ 0 w 5075311"/>
                  <a:gd name="connsiteY138" fmla="*/ 5082691 h 6378986"/>
                  <a:gd name="connsiteX139" fmla="*/ 9839 w 5075311"/>
                  <a:gd name="connsiteY139" fmla="*/ 5112208 h 6378986"/>
                  <a:gd name="connsiteX140" fmla="*/ 38536 w 5075311"/>
                  <a:gd name="connsiteY140" fmla="*/ 5183542 h 6378986"/>
                  <a:gd name="connsiteX141" fmla="*/ 127088 w 5075311"/>
                  <a:gd name="connsiteY141" fmla="*/ 5207319 h 6378986"/>
                  <a:gd name="connsiteX142" fmla="*/ 250076 w 5075311"/>
                  <a:gd name="connsiteY142" fmla="*/ 5067932 h 6378986"/>
                  <a:gd name="connsiteX143" fmla="*/ 289432 w 5075311"/>
                  <a:gd name="connsiteY143" fmla="*/ 4994139 h 6378986"/>
                  <a:gd name="connsiteX144" fmla="*/ 570665 w 5075311"/>
                  <a:gd name="connsiteY144" fmla="*/ 4719466 h 6378986"/>
                  <a:gd name="connsiteX145" fmla="*/ 610841 w 5075311"/>
                  <a:gd name="connsiteY145" fmla="*/ 4704707 h 6378986"/>
                  <a:gd name="connsiteX146" fmla="*/ 701033 w 5075311"/>
                  <a:gd name="connsiteY146" fmla="*/ 4671091 h 6378986"/>
                  <a:gd name="connsiteX147" fmla="*/ 765806 w 5075311"/>
                  <a:gd name="connsiteY147" fmla="*/ 4639114 h 6378986"/>
                  <a:gd name="connsiteX148" fmla="*/ 1231521 w 5075311"/>
                  <a:gd name="connsiteY148" fmla="*/ 4652232 h 6378986"/>
                  <a:gd name="connsiteX149" fmla="*/ 1609505 w 5075311"/>
                  <a:gd name="connsiteY149" fmla="*/ 4651413 h 6378986"/>
                  <a:gd name="connsiteX150" fmla="*/ 1875159 w 5075311"/>
                  <a:gd name="connsiteY150" fmla="*/ 4649773 h 6378986"/>
                  <a:gd name="connsiteX151" fmla="*/ 2066201 w 5075311"/>
                  <a:gd name="connsiteY151" fmla="*/ 4686669 h 6378986"/>
                  <a:gd name="connsiteX152" fmla="*/ 2356453 w 5075311"/>
                  <a:gd name="connsiteY152" fmla="*/ 4596478 h 6378986"/>
                  <a:gd name="connsiteX153" fmla="*/ 2472062 w 5075311"/>
                  <a:gd name="connsiteY153" fmla="*/ 4459551 h 6378986"/>
                  <a:gd name="connsiteX154" fmla="*/ 2604889 w 5075311"/>
                  <a:gd name="connsiteY154" fmla="*/ 4314425 h 6378986"/>
                  <a:gd name="connsiteX155" fmla="*/ 2800030 w 5075311"/>
                  <a:gd name="connsiteY155" fmla="*/ 4102885 h 6378986"/>
                  <a:gd name="connsiteX156" fmla="*/ 2842666 w 5075311"/>
                  <a:gd name="connsiteY156" fmla="*/ 4047950 h 6378986"/>
                  <a:gd name="connsiteX157" fmla="*/ 2913179 w 5075311"/>
                  <a:gd name="connsiteY157" fmla="*/ 3937261 h 6378986"/>
                  <a:gd name="connsiteX158" fmla="*/ 2948436 w 5075311"/>
                  <a:gd name="connsiteY158" fmla="*/ 3929882 h 6378986"/>
                  <a:gd name="connsiteX159" fmla="*/ 3249347 w 5075311"/>
                  <a:gd name="connsiteY159" fmla="*/ 4220954 h 6378986"/>
                  <a:gd name="connsiteX160" fmla="*/ 3370695 w 5075311"/>
                  <a:gd name="connsiteY160" fmla="*/ 4330824 h 6378986"/>
                  <a:gd name="connsiteX161" fmla="*/ 3446948 w 5075311"/>
                  <a:gd name="connsiteY161" fmla="*/ 4401337 h 6378986"/>
                  <a:gd name="connsiteX162" fmla="*/ 3537959 w 5075311"/>
                  <a:gd name="connsiteY162" fmla="*/ 4507107 h 6378986"/>
                  <a:gd name="connsiteX163" fmla="*/ 3587154 w 5075311"/>
                  <a:gd name="connsiteY163" fmla="*/ 4595658 h 6378986"/>
                  <a:gd name="connsiteX164" fmla="*/ 3615032 w 5075311"/>
                  <a:gd name="connsiteY164" fmla="*/ 4812937 h 6378986"/>
                  <a:gd name="connsiteX165" fmla="*/ 3749499 w 5075311"/>
                  <a:gd name="connsiteY165" fmla="*/ 5286032 h 6378986"/>
                  <a:gd name="connsiteX166" fmla="*/ 3911023 w 5075311"/>
                  <a:gd name="connsiteY166" fmla="*/ 5537747 h 6378986"/>
                  <a:gd name="connsiteX167" fmla="*/ 4116823 w 5075311"/>
                  <a:gd name="connsiteY167" fmla="*/ 5896053 h 6378986"/>
                  <a:gd name="connsiteX168" fmla="*/ 4126663 w 5075311"/>
                  <a:gd name="connsiteY168" fmla="*/ 5964926 h 6378986"/>
                  <a:gd name="connsiteX169" fmla="*/ 4166839 w 5075311"/>
                  <a:gd name="connsiteY169" fmla="*/ 6146949 h 6378986"/>
                  <a:gd name="connsiteX170" fmla="*/ 4254570 w 5075311"/>
                  <a:gd name="connsiteY170" fmla="*/ 6287155 h 6378986"/>
                  <a:gd name="connsiteX171" fmla="*/ 4276708 w 5075311"/>
                  <a:gd name="connsiteY171" fmla="*/ 6334710 h 6378986"/>
                  <a:gd name="connsiteX172" fmla="*/ 4378378 w 5075311"/>
                  <a:gd name="connsiteY172" fmla="*/ 6381446 h 6378986"/>
                  <a:gd name="connsiteX173" fmla="*/ 4594838 w 5075311"/>
                  <a:gd name="connsiteY173" fmla="*/ 6239600 h 6378986"/>
                  <a:gd name="connsiteX174" fmla="*/ 4609596 w 5075311"/>
                  <a:gd name="connsiteY174" fmla="*/ 6214182 h 6378986"/>
                  <a:gd name="connsiteX175" fmla="*/ 4671910 w 5075311"/>
                  <a:gd name="connsiteY175" fmla="*/ 6153508 h 6378986"/>
                  <a:gd name="connsiteX176" fmla="*/ 4793259 w 5075311"/>
                  <a:gd name="connsiteY176" fmla="*/ 6092014 h 6378986"/>
                  <a:gd name="connsiteX177" fmla="*/ 4964622 w 5075311"/>
                  <a:gd name="connsiteY177" fmla="*/ 5947708 h 6378986"/>
                  <a:gd name="connsiteX178" fmla="*/ 5070392 w 5075311"/>
                  <a:gd name="connsiteY178" fmla="*/ 5743548 h 6378986"/>
                  <a:gd name="connsiteX179" fmla="*/ 5056453 w 5075311"/>
                  <a:gd name="connsiteY179" fmla="*/ 5614820 h 6378986"/>
                  <a:gd name="connsiteX180" fmla="*/ 2626207 w 5075311"/>
                  <a:gd name="connsiteY180" fmla="*/ 2308898 h 6378986"/>
                  <a:gd name="connsiteX181" fmla="*/ 2601610 w 5075311"/>
                  <a:gd name="connsiteY181" fmla="*/ 2305618 h 6378986"/>
                  <a:gd name="connsiteX182" fmla="*/ 2467962 w 5075311"/>
                  <a:gd name="connsiteY182" fmla="*/ 2276101 h 6378986"/>
                  <a:gd name="connsiteX183" fmla="*/ 2369572 w 5075311"/>
                  <a:gd name="connsiteY183" fmla="*/ 2221986 h 6378986"/>
                  <a:gd name="connsiteX184" fmla="*/ 2270361 w 5075311"/>
                  <a:gd name="connsiteY184" fmla="*/ 2100638 h 6378986"/>
                  <a:gd name="connsiteX185" fmla="*/ 2064561 w 5075311"/>
                  <a:gd name="connsiteY185" fmla="*/ 1785788 h 6378986"/>
                  <a:gd name="connsiteX186" fmla="*/ 2119496 w 5075311"/>
                  <a:gd name="connsiteY186" fmla="*/ 1681658 h 6378986"/>
                  <a:gd name="connsiteX187" fmla="*/ 2465503 w 5075311"/>
                  <a:gd name="connsiteY187" fmla="*/ 1565229 h 6378986"/>
                  <a:gd name="connsiteX188" fmla="*/ 2545855 w 5075311"/>
                  <a:gd name="connsiteY188" fmla="*/ 1625904 h 6378986"/>
                  <a:gd name="connsiteX189" fmla="*/ 2588491 w 5075311"/>
                  <a:gd name="connsiteY189" fmla="*/ 2176071 h 6378986"/>
                  <a:gd name="connsiteX190" fmla="*/ 2622928 w 5075311"/>
                  <a:gd name="connsiteY190" fmla="*/ 2285120 h 6378986"/>
                  <a:gd name="connsiteX191" fmla="*/ 2626207 w 5075311"/>
                  <a:gd name="connsiteY191" fmla="*/ 2308898 h 637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</a:cxnLst>
                <a:rect l="l" t="t" r="r" b="b"/>
                <a:pathLst>
                  <a:path w="5075311" h="6378986">
                    <a:moveTo>
                      <a:pt x="5056453" y="5614820"/>
                    </a:moveTo>
                    <a:cubicBezTo>
                      <a:pt x="5035135" y="5568084"/>
                      <a:pt x="4996599" y="5552506"/>
                      <a:pt x="4947404" y="5571364"/>
                    </a:cubicBezTo>
                    <a:cubicBezTo>
                      <a:pt x="4917066" y="5582843"/>
                      <a:pt x="4890009" y="5601701"/>
                      <a:pt x="4861312" y="5615640"/>
                    </a:cubicBezTo>
                    <a:cubicBezTo>
                      <a:pt x="4803917" y="5643517"/>
                      <a:pt x="4748163" y="5677954"/>
                      <a:pt x="4684209" y="5686973"/>
                    </a:cubicBezTo>
                    <a:cubicBezTo>
                      <a:pt x="4600577" y="5698452"/>
                      <a:pt x="4515305" y="5696812"/>
                      <a:pt x="4430853" y="5707471"/>
                    </a:cubicBezTo>
                    <a:cubicBezTo>
                      <a:pt x="4420195" y="5709111"/>
                      <a:pt x="4409535" y="5707471"/>
                      <a:pt x="4398876" y="5706651"/>
                    </a:cubicBezTo>
                    <a:cubicBezTo>
                      <a:pt x="4366900" y="5704191"/>
                      <a:pt x="4344762" y="5690253"/>
                      <a:pt x="4334103" y="5658276"/>
                    </a:cubicBezTo>
                    <a:cubicBezTo>
                      <a:pt x="4318524" y="5611540"/>
                      <a:pt x="4302945" y="5565625"/>
                      <a:pt x="4280808" y="5521349"/>
                    </a:cubicBezTo>
                    <a:cubicBezTo>
                      <a:pt x="4240632" y="5443456"/>
                      <a:pt x="4212754" y="5360644"/>
                      <a:pt x="4194716" y="5275372"/>
                    </a:cubicBezTo>
                    <a:cubicBezTo>
                      <a:pt x="4157819" y="5098270"/>
                      <a:pt x="4109444" y="4925266"/>
                      <a:pt x="4032372" y="4761282"/>
                    </a:cubicBezTo>
                    <a:cubicBezTo>
                      <a:pt x="4001215" y="4695688"/>
                      <a:pt x="3993015" y="4623535"/>
                      <a:pt x="4002854" y="4551382"/>
                    </a:cubicBezTo>
                    <a:cubicBezTo>
                      <a:pt x="4015973" y="4453812"/>
                      <a:pt x="3997115" y="4366900"/>
                      <a:pt x="3934801" y="4289828"/>
                    </a:cubicBezTo>
                    <a:cubicBezTo>
                      <a:pt x="3880686" y="4223414"/>
                      <a:pt x="3838870" y="4150441"/>
                      <a:pt x="3801974" y="4074188"/>
                    </a:cubicBezTo>
                    <a:cubicBezTo>
                      <a:pt x="3737200" y="3939721"/>
                      <a:pt x="3673246" y="3804434"/>
                      <a:pt x="3606833" y="3670787"/>
                    </a:cubicBezTo>
                    <a:cubicBezTo>
                      <a:pt x="3539599" y="3534680"/>
                      <a:pt x="3462527" y="3405132"/>
                      <a:pt x="3358396" y="3292803"/>
                    </a:cubicBezTo>
                    <a:cubicBezTo>
                      <a:pt x="3339538" y="3273125"/>
                      <a:pt x="3322320" y="3250987"/>
                      <a:pt x="3307562" y="3228029"/>
                    </a:cubicBezTo>
                    <a:cubicBezTo>
                      <a:pt x="3291163" y="3202612"/>
                      <a:pt x="3282964" y="3174734"/>
                      <a:pt x="3282964" y="3143578"/>
                    </a:cubicBezTo>
                    <a:cubicBezTo>
                      <a:pt x="3282964" y="3095202"/>
                      <a:pt x="3302642" y="3053386"/>
                      <a:pt x="3320680" y="3009930"/>
                    </a:cubicBezTo>
                    <a:cubicBezTo>
                      <a:pt x="3364956" y="2904161"/>
                      <a:pt x="3392833" y="2795111"/>
                      <a:pt x="3393653" y="2678682"/>
                    </a:cubicBezTo>
                    <a:cubicBezTo>
                      <a:pt x="3394473" y="2608169"/>
                      <a:pt x="3392833" y="2536836"/>
                      <a:pt x="3406772" y="2467143"/>
                    </a:cubicBezTo>
                    <a:cubicBezTo>
                      <a:pt x="3434649" y="2326116"/>
                      <a:pt x="3455147" y="2184270"/>
                      <a:pt x="3482205" y="2043243"/>
                    </a:cubicBezTo>
                    <a:cubicBezTo>
                      <a:pt x="3484664" y="2030945"/>
                      <a:pt x="3487944" y="2019466"/>
                      <a:pt x="3495323" y="2008807"/>
                    </a:cubicBezTo>
                    <a:cubicBezTo>
                      <a:pt x="3512542" y="1981749"/>
                      <a:pt x="3527300" y="1981749"/>
                      <a:pt x="3542059" y="2009627"/>
                    </a:cubicBezTo>
                    <a:cubicBezTo>
                      <a:pt x="3550258" y="2024385"/>
                      <a:pt x="3555998" y="2039964"/>
                      <a:pt x="3561737" y="2055542"/>
                    </a:cubicBezTo>
                    <a:cubicBezTo>
                      <a:pt x="3589614" y="2126055"/>
                      <a:pt x="3626511" y="2191649"/>
                      <a:pt x="3672426" y="2252323"/>
                    </a:cubicBezTo>
                    <a:cubicBezTo>
                      <a:pt x="3711782" y="2303158"/>
                      <a:pt x="3764257" y="2321197"/>
                      <a:pt x="3824931" y="2322017"/>
                    </a:cubicBezTo>
                    <a:cubicBezTo>
                      <a:pt x="3855269" y="2322837"/>
                      <a:pt x="3882326" y="2313817"/>
                      <a:pt x="3904464" y="2292499"/>
                    </a:cubicBezTo>
                    <a:cubicBezTo>
                      <a:pt x="3933161" y="2265442"/>
                      <a:pt x="3961858" y="2236745"/>
                      <a:pt x="3992196" y="2211327"/>
                    </a:cubicBezTo>
                    <a:cubicBezTo>
                      <a:pt x="4029092" y="2180170"/>
                      <a:pt x="4056969" y="2143274"/>
                      <a:pt x="4079107" y="2100638"/>
                    </a:cubicBezTo>
                    <a:cubicBezTo>
                      <a:pt x="4129122" y="2006347"/>
                      <a:pt x="4197996" y="1925175"/>
                      <a:pt x="4270969" y="1850562"/>
                    </a:cubicBezTo>
                    <a:cubicBezTo>
                      <a:pt x="4330003" y="1789888"/>
                      <a:pt x="4379199" y="1725934"/>
                      <a:pt x="4418555" y="1652141"/>
                    </a:cubicBezTo>
                    <a:cubicBezTo>
                      <a:pt x="4449712" y="1593927"/>
                      <a:pt x="4441512" y="1542272"/>
                      <a:pt x="4386578" y="1506195"/>
                    </a:cubicBezTo>
                    <a:cubicBezTo>
                      <a:pt x="4322624" y="1464379"/>
                      <a:pt x="4255390" y="1428303"/>
                      <a:pt x="4173398" y="1466839"/>
                    </a:cubicBezTo>
                    <a:cubicBezTo>
                      <a:pt x="4129122" y="1487337"/>
                      <a:pt x="4106165" y="1516034"/>
                      <a:pt x="4124203" y="1560310"/>
                    </a:cubicBezTo>
                    <a:cubicBezTo>
                      <a:pt x="4142241" y="1605406"/>
                      <a:pt x="4141421" y="1650501"/>
                      <a:pt x="4144701" y="1697237"/>
                    </a:cubicBezTo>
                    <a:cubicBezTo>
                      <a:pt x="4147161" y="1738233"/>
                      <a:pt x="4129942" y="1769390"/>
                      <a:pt x="4102885" y="1797267"/>
                    </a:cubicBezTo>
                    <a:cubicBezTo>
                      <a:pt x="4090586" y="1810386"/>
                      <a:pt x="4075827" y="1821865"/>
                      <a:pt x="4060249" y="1831704"/>
                    </a:cubicBezTo>
                    <a:cubicBezTo>
                      <a:pt x="4023352" y="1856301"/>
                      <a:pt x="3988916" y="1883359"/>
                      <a:pt x="3957759" y="1914516"/>
                    </a:cubicBezTo>
                    <a:cubicBezTo>
                      <a:pt x="3941360" y="1930914"/>
                      <a:pt x="3923322" y="1945673"/>
                      <a:pt x="3900364" y="1953052"/>
                    </a:cubicBezTo>
                    <a:cubicBezTo>
                      <a:pt x="3861828" y="1966171"/>
                      <a:pt x="3851169" y="1962071"/>
                      <a:pt x="3833131" y="1925995"/>
                    </a:cubicBezTo>
                    <a:cubicBezTo>
                      <a:pt x="3828211" y="1915336"/>
                      <a:pt x="3823292" y="1904677"/>
                      <a:pt x="3818372" y="1894838"/>
                    </a:cubicBezTo>
                    <a:cubicBezTo>
                      <a:pt x="3751959" y="1749712"/>
                      <a:pt x="3692104" y="1602946"/>
                      <a:pt x="3641269" y="1451260"/>
                    </a:cubicBezTo>
                    <a:cubicBezTo>
                      <a:pt x="3599453" y="1326632"/>
                      <a:pt x="3525660" y="1227422"/>
                      <a:pt x="3388734" y="1191345"/>
                    </a:cubicBezTo>
                    <a:cubicBezTo>
                      <a:pt x="3369875" y="1186426"/>
                      <a:pt x="3351837" y="1175767"/>
                      <a:pt x="3334619" y="1166748"/>
                    </a:cubicBezTo>
                    <a:cubicBezTo>
                      <a:pt x="3324780" y="1161008"/>
                      <a:pt x="3315761" y="1153629"/>
                      <a:pt x="3306742" y="1146250"/>
                    </a:cubicBezTo>
                    <a:cubicBezTo>
                      <a:pt x="3301002" y="1141330"/>
                      <a:pt x="3296082" y="1134771"/>
                      <a:pt x="3297722" y="1126572"/>
                    </a:cubicBezTo>
                    <a:cubicBezTo>
                      <a:pt x="3310021" y="1078196"/>
                      <a:pt x="3310841" y="1028181"/>
                      <a:pt x="3323960" y="979806"/>
                    </a:cubicBezTo>
                    <a:cubicBezTo>
                      <a:pt x="3332979" y="946189"/>
                      <a:pt x="3354297" y="925691"/>
                      <a:pt x="3387914" y="916672"/>
                    </a:cubicBezTo>
                    <a:cubicBezTo>
                      <a:pt x="3421531" y="907653"/>
                      <a:pt x="3456787" y="905193"/>
                      <a:pt x="3491224" y="901913"/>
                    </a:cubicBezTo>
                    <a:cubicBezTo>
                      <a:pt x="3536319" y="897814"/>
                      <a:pt x="3554358" y="880595"/>
                      <a:pt x="3556817" y="836320"/>
                    </a:cubicBezTo>
                    <a:cubicBezTo>
                      <a:pt x="3558457" y="801883"/>
                      <a:pt x="3571576" y="769086"/>
                      <a:pt x="3569116" y="733009"/>
                    </a:cubicBezTo>
                    <a:cubicBezTo>
                      <a:pt x="3568296" y="716611"/>
                      <a:pt x="3580595" y="696933"/>
                      <a:pt x="3578135" y="678075"/>
                    </a:cubicBezTo>
                    <a:cubicBezTo>
                      <a:pt x="3574036" y="649378"/>
                      <a:pt x="3583875" y="631339"/>
                      <a:pt x="3612572" y="621500"/>
                    </a:cubicBezTo>
                    <a:cubicBezTo>
                      <a:pt x="3639630" y="611661"/>
                      <a:pt x="3644549" y="593623"/>
                      <a:pt x="3629790" y="568205"/>
                    </a:cubicBezTo>
                    <a:cubicBezTo>
                      <a:pt x="3624871" y="559186"/>
                      <a:pt x="3619951" y="550987"/>
                      <a:pt x="3613392" y="542788"/>
                    </a:cubicBezTo>
                    <a:cubicBezTo>
                      <a:pt x="3575676" y="496872"/>
                      <a:pt x="3568296" y="444397"/>
                      <a:pt x="3578135" y="387823"/>
                    </a:cubicBezTo>
                    <a:cubicBezTo>
                      <a:pt x="3584695" y="349286"/>
                      <a:pt x="3578955" y="312390"/>
                      <a:pt x="3560097" y="277133"/>
                    </a:cubicBezTo>
                    <a:cubicBezTo>
                      <a:pt x="3531400" y="223019"/>
                      <a:pt x="3505982" y="167264"/>
                      <a:pt x="3479745" y="112329"/>
                    </a:cubicBezTo>
                    <a:cubicBezTo>
                      <a:pt x="3469906" y="91831"/>
                      <a:pt x="3454327" y="77893"/>
                      <a:pt x="3435469" y="66414"/>
                    </a:cubicBezTo>
                    <a:cubicBezTo>
                      <a:pt x="3392833" y="38536"/>
                      <a:pt x="3345278" y="25418"/>
                      <a:pt x="3296082" y="14759"/>
                    </a:cubicBezTo>
                    <a:cubicBezTo>
                      <a:pt x="3273125" y="9839"/>
                      <a:pt x="3248527" y="11479"/>
                      <a:pt x="3226389" y="0"/>
                    </a:cubicBezTo>
                    <a:cubicBezTo>
                      <a:pt x="3163255" y="0"/>
                      <a:pt x="3100121" y="0"/>
                      <a:pt x="3036988" y="0"/>
                    </a:cubicBezTo>
                    <a:cubicBezTo>
                      <a:pt x="3034528" y="7379"/>
                      <a:pt x="3027148" y="5739"/>
                      <a:pt x="3022229" y="7379"/>
                    </a:cubicBezTo>
                    <a:cubicBezTo>
                      <a:pt x="2936957" y="24598"/>
                      <a:pt x="2866444" y="67234"/>
                      <a:pt x="2812329" y="136107"/>
                    </a:cubicBezTo>
                    <a:cubicBezTo>
                      <a:pt x="2798391" y="153325"/>
                      <a:pt x="2782812" y="163164"/>
                      <a:pt x="2760674" y="166444"/>
                    </a:cubicBezTo>
                    <a:cubicBezTo>
                      <a:pt x="2665563" y="178743"/>
                      <a:pt x="2599150" y="230398"/>
                      <a:pt x="2560613" y="318129"/>
                    </a:cubicBezTo>
                    <a:cubicBezTo>
                      <a:pt x="2540115" y="364045"/>
                      <a:pt x="2517157" y="409141"/>
                      <a:pt x="2494200" y="455056"/>
                    </a:cubicBezTo>
                    <a:cubicBezTo>
                      <a:pt x="2460583" y="522290"/>
                      <a:pt x="2419587" y="581324"/>
                      <a:pt x="2341694" y="602642"/>
                    </a:cubicBezTo>
                    <a:cubicBezTo>
                      <a:pt x="2331856" y="605102"/>
                      <a:pt x="2322836" y="613301"/>
                      <a:pt x="2313817" y="619040"/>
                    </a:cubicBezTo>
                    <a:cubicBezTo>
                      <a:pt x="2273641" y="644458"/>
                      <a:pt x="2253963" y="678895"/>
                      <a:pt x="2258063" y="727270"/>
                    </a:cubicBezTo>
                    <a:cubicBezTo>
                      <a:pt x="2260522" y="763347"/>
                      <a:pt x="2257243" y="800243"/>
                      <a:pt x="2258063" y="837139"/>
                    </a:cubicBezTo>
                    <a:cubicBezTo>
                      <a:pt x="2259702" y="893714"/>
                      <a:pt x="2231825" y="934710"/>
                      <a:pt x="2190829" y="969967"/>
                    </a:cubicBezTo>
                    <a:cubicBezTo>
                      <a:pt x="2183450" y="976526"/>
                      <a:pt x="2173611" y="981446"/>
                      <a:pt x="2167871" y="994564"/>
                    </a:cubicBezTo>
                    <a:cubicBezTo>
                      <a:pt x="2201488" y="986365"/>
                      <a:pt x="2226086" y="968327"/>
                      <a:pt x="2253143" y="954388"/>
                    </a:cubicBezTo>
                    <a:cubicBezTo>
                      <a:pt x="2272821" y="943729"/>
                      <a:pt x="2286760" y="949469"/>
                      <a:pt x="2292499" y="971606"/>
                    </a:cubicBezTo>
                    <a:cubicBezTo>
                      <a:pt x="2295779" y="983905"/>
                      <a:pt x="2295779" y="996204"/>
                      <a:pt x="2296599" y="1008503"/>
                    </a:cubicBezTo>
                    <a:cubicBezTo>
                      <a:pt x="2297419" y="1015062"/>
                      <a:pt x="2296599" y="1022442"/>
                      <a:pt x="2303978" y="1025721"/>
                    </a:cubicBezTo>
                    <a:cubicBezTo>
                      <a:pt x="2312177" y="1029821"/>
                      <a:pt x="2317917" y="1023262"/>
                      <a:pt x="2323656" y="1019162"/>
                    </a:cubicBezTo>
                    <a:cubicBezTo>
                      <a:pt x="2340055" y="1006043"/>
                      <a:pt x="2349894" y="988825"/>
                      <a:pt x="2352354" y="968327"/>
                    </a:cubicBezTo>
                    <a:cubicBezTo>
                      <a:pt x="2355633" y="941269"/>
                      <a:pt x="2370392" y="921591"/>
                      <a:pt x="2394169" y="910112"/>
                    </a:cubicBezTo>
                    <a:cubicBezTo>
                      <a:pt x="2445005" y="885515"/>
                      <a:pt x="2480261" y="846159"/>
                      <a:pt x="2506499" y="797783"/>
                    </a:cubicBezTo>
                    <a:cubicBezTo>
                      <a:pt x="2511418" y="788764"/>
                      <a:pt x="2517157" y="774006"/>
                      <a:pt x="2526997" y="775645"/>
                    </a:cubicBezTo>
                    <a:cubicBezTo>
                      <a:pt x="2538475" y="778105"/>
                      <a:pt x="2533556" y="793684"/>
                      <a:pt x="2535196" y="803523"/>
                    </a:cubicBezTo>
                    <a:cubicBezTo>
                      <a:pt x="2536016" y="808442"/>
                      <a:pt x="2535196" y="813362"/>
                      <a:pt x="2536016" y="818281"/>
                    </a:cubicBezTo>
                    <a:cubicBezTo>
                      <a:pt x="2536836" y="828120"/>
                      <a:pt x="2536016" y="841239"/>
                      <a:pt x="2548315" y="842059"/>
                    </a:cubicBezTo>
                    <a:cubicBezTo>
                      <a:pt x="2562253" y="843699"/>
                      <a:pt x="2564713" y="829760"/>
                      <a:pt x="2565533" y="819101"/>
                    </a:cubicBezTo>
                    <a:cubicBezTo>
                      <a:pt x="2567993" y="795323"/>
                      <a:pt x="2569633" y="770726"/>
                      <a:pt x="2571272" y="746948"/>
                    </a:cubicBezTo>
                    <a:cubicBezTo>
                      <a:pt x="2572912" y="728910"/>
                      <a:pt x="2578652" y="712511"/>
                      <a:pt x="2594230" y="701853"/>
                    </a:cubicBezTo>
                    <a:cubicBezTo>
                      <a:pt x="2599970" y="697753"/>
                      <a:pt x="2606529" y="692013"/>
                      <a:pt x="2614728" y="696933"/>
                    </a:cubicBezTo>
                    <a:cubicBezTo>
                      <a:pt x="2621288" y="701033"/>
                      <a:pt x="2620468" y="708412"/>
                      <a:pt x="2619648" y="714971"/>
                    </a:cubicBezTo>
                    <a:cubicBezTo>
                      <a:pt x="2616368" y="746948"/>
                      <a:pt x="2608169" y="778925"/>
                      <a:pt x="2598330" y="809262"/>
                    </a:cubicBezTo>
                    <a:cubicBezTo>
                      <a:pt x="2593410" y="824021"/>
                      <a:pt x="2584391" y="837959"/>
                      <a:pt x="2586851" y="855998"/>
                    </a:cubicBezTo>
                    <a:cubicBezTo>
                      <a:pt x="2606529" y="850258"/>
                      <a:pt x="2614728" y="835500"/>
                      <a:pt x="2621288" y="819101"/>
                    </a:cubicBezTo>
                    <a:cubicBezTo>
                      <a:pt x="2645065" y="760067"/>
                      <a:pt x="2668843" y="700213"/>
                      <a:pt x="2718858" y="656757"/>
                    </a:cubicBezTo>
                    <a:cubicBezTo>
                      <a:pt x="2728697" y="648558"/>
                      <a:pt x="2731157" y="636259"/>
                      <a:pt x="2731157" y="623140"/>
                    </a:cubicBezTo>
                    <a:cubicBezTo>
                      <a:pt x="2731977" y="595263"/>
                      <a:pt x="2725418" y="569025"/>
                      <a:pt x="2718858" y="541968"/>
                    </a:cubicBezTo>
                    <a:cubicBezTo>
                      <a:pt x="2714759" y="525569"/>
                      <a:pt x="2709019" y="507531"/>
                      <a:pt x="2729517" y="496052"/>
                    </a:cubicBezTo>
                    <a:cubicBezTo>
                      <a:pt x="2736896" y="491953"/>
                      <a:pt x="2733617" y="484573"/>
                      <a:pt x="2733617" y="478014"/>
                    </a:cubicBezTo>
                    <a:cubicBezTo>
                      <a:pt x="2733617" y="469815"/>
                      <a:pt x="2730337" y="460796"/>
                      <a:pt x="2739356" y="450957"/>
                    </a:cubicBezTo>
                    <a:cubicBezTo>
                      <a:pt x="2748375" y="460796"/>
                      <a:pt x="2748375" y="471455"/>
                      <a:pt x="2750015" y="482114"/>
                    </a:cubicBezTo>
                    <a:cubicBezTo>
                      <a:pt x="2753295" y="508351"/>
                      <a:pt x="2755755" y="534589"/>
                      <a:pt x="2760674" y="560826"/>
                    </a:cubicBezTo>
                    <a:cubicBezTo>
                      <a:pt x="2772973" y="630519"/>
                      <a:pt x="2800850" y="690374"/>
                      <a:pt x="2868084" y="724810"/>
                    </a:cubicBezTo>
                    <a:cubicBezTo>
                      <a:pt x="2901701" y="742029"/>
                      <a:pt x="2917279" y="773186"/>
                      <a:pt x="2919739" y="810082"/>
                    </a:cubicBezTo>
                    <a:cubicBezTo>
                      <a:pt x="2920559" y="823201"/>
                      <a:pt x="2920559" y="836320"/>
                      <a:pt x="2920559" y="850258"/>
                    </a:cubicBezTo>
                    <a:cubicBezTo>
                      <a:pt x="2920559" y="910112"/>
                      <a:pt x="2878743" y="965867"/>
                      <a:pt x="2822168" y="983085"/>
                    </a:cubicBezTo>
                    <a:cubicBezTo>
                      <a:pt x="2798391" y="990465"/>
                      <a:pt x="2774613" y="997024"/>
                      <a:pt x="2750015" y="1002764"/>
                    </a:cubicBezTo>
                    <a:cubicBezTo>
                      <a:pt x="2562253" y="1049499"/>
                      <a:pt x="2393350" y="1134771"/>
                      <a:pt x="2241664" y="1252020"/>
                    </a:cubicBezTo>
                    <a:cubicBezTo>
                      <a:pt x="2155573" y="1318433"/>
                      <a:pt x="2067841" y="1382387"/>
                      <a:pt x="1972730" y="1436502"/>
                    </a:cubicBezTo>
                    <a:cubicBezTo>
                      <a:pt x="1890738" y="1483237"/>
                      <a:pt x="1812845" y="1537352"/>
                      <a:pt x="1739872" y="1598026"/>
                    </a:cubicBezTo>
                    <a:cubicBezTo>
                      <a:pt x="1719374" y="1615245"/>
                      <a:pt x="1705436" y="1636563"/>
                      <a:pt x="1699696" y="1662800"/>
                    </a:cubicBezTo>
                    <a:cubicBezTo>
                      <a:pt x="1680838" y="1752991"/>
                      <a:pt x="1695597" y="1835803"/>
                      <a:pt x="1751351" y="1910416"/>
                    </a:cubicBezTo>
                    <a:cubicBezTo>
                      <a:pt x="1784968" y="1956332"/>
                      <a:pt x="1823504" y="1997328"/>
                      <a:pt x="1864500" y="2036684"/>
                    </a:cubicBezTo>
                    <a:cubicBezTo>
                      <a:pt x="1941573" y="2109657"/>
                      <a:pt x="2012906" y="2190009"/>
                      <a:pt x="2104737" y="2244944"/>
                    </a:cubicBezTo>
                    <a:cubicBezTo>
                      <a:pt x="2171151" y="2284300"/>
                      <a:pt x="2217886" y="2339235"/>
                      <a:pt x="2253963" y="2404829"/>
                    </a:cubicBezTo>
                    <a:cubicBezTo>
                      <a:pt x="2268722" y="2431066"/>
                      <a:pt x="2282660" y="2457304"/>
                      <a:pt x="2298239" y="2482721"/>
                    </a:cubicBezTo>
                    <a:cubicBezTo>
                      <a:pt x="2322016" y="2521258"/>
                      <a:pt x="2347434" y="2558154"/>
                      <a:pt x="2383510" y="2585211"/>
                    </a:cubicBezTo>
                    <a:cubicBezTo>
                      <a:pt x="2410568" y="2604889"/>
                      <a:pt x="2437625" y="2623748"/>
                      <a:pt x="2460583" y="2648345"/>
                    </a:cubicBezTo>
                    <a:cubicBezTo>
                      <a:pt x="2470422" y="2658184"/>
                      <a:pt x="2481901" y="2663104"/>
                      <a:pt x="2495840" y="2664744"/>
                    </a:cubicBezTo>
                    <a:cubicBezTo>
                      <a:pt x="2522897" y="2668023"/>
                      <a:pt x="2527817" y="2676223"/>
                      <a:pt x="2514698" y="2700820"/>
                    </a:cubicBezTo>
                    <a:cubicBezTo>
                      <a:pt x="2495020" y="2737717"/>
                      <a:pt x="2473702" y="2774613"/>
                      <a:pt x="2452384" y="2811510"/>
                    </a:cubicBezTo>
                    <a:cubicBezTo>
                      <a:pt x="2381871" y="2932858"/>
                      <a:pt x="2345794" y="3062405"/>
                      <a:pt x="2360553" y="3205072"/>
                    </a:cubicBezTo>
                    <a:cubicBezTo>
                      <a:pt x="2365472" y="3256727"/>
                      <a:pt x="2374491" y="3307562"/>
                      <a:pt x="2401549" y="3352657"/>
                    </a:cubicBezTo>
                    <a:cubicBezTo>
                      <a:pt x="2426146" y="3394473"/>
                      <a:pt x="2425326" y="3432190"/>
                      <a:pt x="2399089" y="3473186"/>
                    </a:cubicBezTo>
                    <a:cubicBezTo>
                      <a:pt x="2349894" y="3549439"/>
                      <a:pt x="2316277" y="3633890"/>
                      <a:pt x="2285940" y="3719162"/>
                    </a:cubicBezTo>
                    <a:cubicBezTo>
                      <a:pt x="2231005" y="3874127"/>
                      <a:pt x="2175251" y="4029092"/>
                      <a:pt x="2108837" y="4179138"/>
                    </a:cubicBezTo>
                    <a:cubicBezTo>
                      <a:pt x="2076860" y="4251291"/>
                      <a:pt x="2039964" y="4270149"/>
                      <a:pt x="1962891" y="4257031"/>
                    </a:cubicBezTo>
                    <a:cubicBezTo>
                      <a:pt x="1924355" y="4250471"/>
                      <a:pt x="1887458" y="4237352"/>
                      <a:pt x="1851382" y="4222594"/>
                    </a:cubicBezTo>
                    <a:cubicBezTo>
                      <a:pt x="1755451" y="4184877"/>
                      <a:pt x="1656241" y="4172579"/>
                      <a:pt x="1555390" y="4189797"/>
                    </a:cubicBezTo>
                    <a:cubicBezTo>
                      <a:pt x="1396326" y="4216035"/>
                      <a:pt x="1242180" y="4263590"/>
                      <a:pt x="1085575" y="4302126"/>
                    </a:cubicBezTo>
                    <a:cubicBezTo>
                      <a:pt x="978986" y="4328363"/>
                      <a:pt x="870756" y="4344762"/>
                      <a:pt x="760887" y="4345582"/>
                    </a:cubicBezTo>
                    <a:cubicBezTo>
                      <a:pt x="739569" y="4345582"/>
                      <a:pt x="719071" y="4341482"/>
                      <a:pt x="701852" y="4328363"/>
                    </a:cubicBezTo>
                    <a:cubicBezTo>
                      <a:pt x="631339" y="4272609"/>
                      <a:pt x="560826" y="4217674"/>
                      <a:pt x="503432" y="4147981"/>
                    </a:cubicBezTo>
                    <a:cubicBezTo>
                      <a:pt x="466535" y="4102885"/>
                      <a:pt x="437838" y="4100425"/>
                      <a:pt x="396022" y="4142241"/>
                    </a:cubicBezTo>
                    <a:cubicBezTo>
                      <a:pt x="330428" y="4207015"/>
                      <a:pt x="277953" y="4281628"/>
                      <a:pt x="238597" y="4365260"/>
                    </a:cubicBezTo>
                    <a:cubicBezTo>
                      <a:pt x="223838" y="4396417"/>
                      <a:pt x="211540" y="4428394"/>
                      <a:pt x="212360" y="4462831"/>
                    </a:cubicBezTo>
                    <a:cubicBezTo>
                      <a:pt x="213179" y="4527605"/>
                      <a:pt x="187762" y="4579260"/>
                      <a:pt x="147586" y="4629275"/>
                    </a:cubicBezTo>
                    <a:cubicBezTo>
                      <a:pt x="83632" y="4709627"/>
                      <a:pt x="37716" y="4800638"/>
                      <a:pt x="12299" y="4901488"/>
                    </a:cubicBezTo>
                    <a:cubicBezTo>
                      <a:pt x="9019" y="4915427"/>
                      <a:pt x="9019" y="4931005"/>
                      <a:pt x="0" y="4943304"/>
                    </a:cubicBezTo>
                    <a:cubicBezTo>
                      <a:pt x="0" y="4990040"/>
                      <a:pt x="0" y="5036775"/>
                      <a:pt x="0" y="5082691"/>
                    </a:cubicBezTo>
                    <a:cubicBezTo>
                      <a:pt x="8199" y="5090890"/>
                      <a:pt x="7379" y="5102369"/>
                      <a:pt x="9839" y="5112208"/>
                    </a:cubicBezTo>
                    <a:cubicBezTo>
                      <a:pt x="16398" y="5136806"/>
                      <a:pt x="23778" y="5162223"/>
                      <a:pt x="38536" y="5183542"/>
                    </a:cubicBezTo>
                    <a:cubicBezTo>
                      <a:pt x="58214" y="5210599"/>
                      <a:pt x="104130" y="5225357"/>
                      <a:pt x="127088" y="5207319"/>
                    </a:cubicBezTo>
                    <a:cubicBezTo>
                      <a:pt x="176283" y="5168783"/>
                      <a:pt x="229578" y="5132706"/>
                      <a:pt x="250076" y="5067932"/>
                    </a:cubicBezTo>
                    <a:cubicBezTo>
                      <a:pt x="258275" y="5040875"/>
                      <a:pt x="269754" y="5015458"/>
                      <a:pt x="289432" y="4994139"/>
                    </a:cubicBezTo>
                    <a:cubicBezTo>
                      <a:pt x="377984" y="4896569"/>
                      <a:pt x="473094" y="4807198"/>
                      <a:pt x="570665" y="4719466"/>
                    </a:cubicBezTo>
                    <a:cubicBezTo>
                      <a:pt x="582144" y="4708807"/>
                      <a:pt x="595263" y="4699788"/>
                      <a:pt x="610841" y="4704707"/>
                    </a:cubicBezTo>
                    <a:cubicBezTo>
                      <a:pt x="650197" y="4716187"/>
                      <a:pt x="678895" y="4702248"/>
                      <a:pt x="701033" y="4671091"/>
                    </a:cubicBezTo>
                    <a:cubicBezTo>
                      <a:pt x="716611" y="4648953"/>
                      <a:pt x="738749" y="4640754"/>
                      <a:pt x="765806" y="4639114"/>
                    </a:cubicBezTo>
                    <a:cubicBezTo>
                      <a:pt x="921591" y="4631734"/>
                      <a:pt x="1076556" y="4638294"/>
                      <a:pt x="1231521" y="4652232"/>
                    </a:cubicBezTo>
                    <a:cubicBezTo>
                      <a:pt x="1357789" y="4663711"/>
                      <a:pt x="1483237" y="4664531"/>
                      <a:pt x="1609505" y="4651413"/>
                    </a:cubicBezTo>
                    <a:cubicBezTo>
                      <a:pt x="1698056" y="4642394"/>
                      <a:pt x="1787428" y="4636654"/>
                      <a:pt x="1875159" y="4649773"/>
                    </a:cubicBezTo>
                    <a:cubicBezTo>
                      <a:pt x="1939113" y="4659612"/>
                      <a:pt x="2003067" y="4671911"/>
                      <a:pt x="2066201" y="4686669"/>
                    </a:cubicBezTo>
                    <a:cubicBezTo>
                      <a:pt x="2180990" y="4712907"/>
                      <a:pt x="2275281" y="4677650"/>
                      <a:pt x="2356453" y="4596478"/>
                    </a:cubicBezTo>
                    <a:cubicBezTo>
                      <a:pt x="2399089" y="4553842"/>
                      <a:pt x="2437625" y="4507926"/>
                      <a:pt x="2472062" y="4459551"/>
                    </a:cubicBezTo>
                    <a:cubicBezTo>
                      <a:pt x="2510598" y="4405436"/>
                      <a:pt x="2554054" y="4357061"/>
                      <a:pt x="2604889" y="4314425"/>
                    </a:cubicBezTo>
                    <a:cubicBezTo>
                      <a:pt x="2679502" y="4252931"/>
                      <a:pt x="2749195" y="4186517"/>
                      <a:pt x="2800030" y="4102885"/>
                    </a:cubicBezTo>
                    <a:cubicBezTo>
                      <a:pt x="2812329" y="4083207"/>
                      <a:pt x="2827908" y="4065989"/>
                      <a:pt x="2842666" y="4047950"/>
                    </a:cubicBezTo>
                    <a:cubicBezTo>
                      <a:pt x="2870544" y="4013514"/>
                      <a:pt x="2896781" y="3979077"/>
                      <a:pt x="2913179" y="3937261"/>
                    </a:cubicBezTo>
                    <a:cubicBezTo>
                      <a:pt x="2923018" y="3912663"/>
                      <a:pt x="2928758" y="3911843"/>
                      <a:pt x="2948436" y="3929882"/>
                    </a:cubicBezTo>
                    <a:cubicBezTo>
                      <a:pt x="3050106" y="4025813"/>
                      <a:pt x="3155056" y="4117644"/>
                      <a:pt x="3249347" y="4220954"/>
                    </a:cubicBezTo>
                    <a:cubicBezTo>
                      <a:pt x="3286244" y="4261130"/>
                      <a:pt x="3323140" y="4302126"/>
                      <a:pt x="3370695" y="4330824"/>
                    </a:cubicBezTo>
                    <a:cubicBezTo>
                      <a:pt x="3401032" y="4348861"/>
                      <a:pt x="3426450" y="4372639"/>
                      <a:pt x="3446948" y="4401337"/>
                    </a:cubicBezTo>
                    <a:cubicBezTo>
                      <a:pt x="3474825" y="4439053"/>
                      <a:pt x="3504343" y="4474310"/>
                      <a:pt x="3537959" y="4507107"/>
                    </a:cubicBezTo>
                    <a:cubicBezTo>
                      <a:pt x="3562557" y="4531704"/>
                      <a:pt x="3577316" y="4561221"/>
                      <a:pt x="3587154" y="4595658"/>
                    </a:cubicBezTo>
                    <a:cubicBezTo>
                      <a:pt x="3606013" y="4666991"/>
                      <a:pt x="3610932" y="4739964"/>
                      <a:pt x="3615032" y="4812937"/>
                    </a:cubicBezTo>
                    <a:cubicBezTo>
                      <a:pt x="3624871" y="4980201"/>
                      <a:pt x="3669147" y="5138446"/>
                      <a:pt x="3749499" y="5286032"/>
                    </a:cubicBezTo>
                    <a:cubicBezTo>
                      <a:pt x="3797054" y="5373763"/>
                      <a:pt x="3855269" y="5454935"/>
                      <a:pt x="3911023" y="5537747"/>
                    </a:cubicBezTo>
                    <a:cubicBezTo>
                      <a:pt x="3988096" y="5652536"/>
                      <a:pt x="4055329" y="5773064"/>
                      <a:pt x="4116823" y="5896053"/>
                    </a:cubicBezTo>
                    <a:cubicBezTo>
                      <a:pt x="4127483" y="5918191"/>
                      <a:pt x="4135682" y="5939508"/>
                      <a:pt x="4126663" y="5964926"/>
                    </a:cubicBezTo>
                    <a:cubicBezTo>
                      <a:pt x="4102885" y="6033799"/>
                      <a:pt x="4117643" y="6095293"/>
                      <a:pt x="4166839" y="6146949"/>
                    </a:cubicBezTo>
                    <a:cubicBezTo>
                      <a:pt x="4206195" y="6187945"/>
                      <a:pt x="4232432" y="6236320"/>
                      <a:pt x="4254570" y="6287155"/>
                    </a:cubicBezTo>
                    <a:cubicBezTo>
                      <a:pt x="4261949" y="6302734"/>
                      <a:pt x="4268509" y="6319132"/>
                      <a:pt x="4276708" y="6334710"/>
                    </a:cubicBezTo>
                    <a:cubicBezTo>
                      <a:pt x="4295566" y="6368327"/>
                      <a:pt x="4346402" y="6391285"/>
                      <a:pt x="4378378" y="6381446"/>
                    </a:cubicBezTo>
                    <a:cubicBezTo>
                      <a:pt x="4464470" y="6355208"/>
                      <a:pt x="4532523" y="6301914"/>
                      <a:pt x="4594838" y="6239600"/>
                    </a:cubicBezTo>
                    <a:cubicBezTo>
                      <a:pt x="4602217" y="6232220"/>
                      <a:pt x="4607956" y="6224021"/>
                      <a:pt x="4609596" y="6214182"/>
                    </a:cubicBezTo>
                    <a:cubicBezTo>
                      <a:pt x="4613696" y="6176466"/>
                      <a:pt x="4639113" y="6160067"/>
                      <a:pt x="4671910" y="6153508"/>
                    </a:cubicBezTo>
                    <a:cubicBezTo>
                      <a:pt x="4718646" y="6144489"/>
                      <a:pt x="4756362" y="6119071"/>
                      <a:pt x="4793259" y="6092014"/>
                    </a:cubicBezTo>
                    <a:cubicBezTo>
                      <a:pt x="4853932" y="6047738"/>
                      <a:pt x="4909687" y="5998543"/>
                      <a:pt x="4964622" y="5947708"/>
                    </a:cubicBezTo>
                    <a:cubicBezTo>
                      <a:pt x="5025296" y="5891953"/>
                      <a:pt x="5053173" y="5820620"/>
                      <a:pt x="5070392" y="5743548"/>
                    </a:cubicBezTo>
                    <a:cubicBezTo>
                      <a:pt x="5082691" y="5695992"/>
                      <a:pt x="5074491" y="5654996"/>
                      <a:pt x="5056453" y="5614820"/>
                    </a:cubicBezTo>
                    <a:close/>
                    <a:moveTo>
                      <a:pt x="2626207" y="2308898"/>
                    </a:moveTo>
                    <a:cubicBezTo>
                      <a:pt x="2618008" y="2317097"/>
                      <a:pt x="2608989" y="2309718"/>
                      <a:pt x="2601610" y="2305618"/>
                    </a:cubicBezTo>
                    <a:cubicBezTo>
                      <a:pt x="2560613" y="2277741"/>
                      <a:pt x="2514698" y="2272821"/>
                      <a:pt x="2467962" y="2276101"/>
                    </a:cubicBezTo>
                    <a:cubicBezTo>
                      <a:pt x="2422047" y="2279381"/>
                      <a:pt x="2391710" y="2258063"/>
                      <a:pt x="2369572" y="2221986"/>
                    </a:cubicBezTo>
                    <a:cubicBezTo>
                      <a:pt x="2342514" y="2176891"/>
                      <a:pt x="2306438" y="2139174"/>
                      <a:pt x="2270361" y="2100638"/>
                    </a:cubicBezTo>
                    <a:cubicBezTo>
                      <a:pt x="2183450" y="2007987"/>
                      <a:pt x="2110477" y="1905497"/>
                      <a:pt x="2064561" y="1785788"/>
                    </a:cubicBezTo>
                    <a:cubicBezTo>
                      <a:pt x="2037504" y="1714455"/>
                      <a:pt x="2045703" y="1697237"/>
                      <a:pt x="2119496" y="1681658"/>
                    </a:cubicBezTo>
                    <a:cubicBezTo>
                      <a:pt x="2239204" y="1655421"/>
                      <a:pt x="2353173" y="1611965"/>
                      <a:pt x="2465503" y="1565229"/>
                    </a:cubicBezTo>
                    <a:cubicBezTo>
                      <a:pt x="2513058" y="1545551"/>
                      <a:pt x="2549135" y="1573429"/>
                      <a:pt x="2545855" y="1625904"/>
                    </a:cubicBezTo>
                    <a:cubicBezTo>
                      <a:pt x="2544215" y="1810386"/>
                      <a:pt x="2561433" y="1993228"/>
                      <a:pt x="2588491" y="2176071"/>
                    </a:cubicBezTo>
                    <a:cubicBezTo>
                      <a:pt x="2594230" y="2213787"/>
                      <a:pt x="2604069" y="2250684"/>
                      <a:pt x="2622928" y="2285120"/>
                    </a:cubicBezTo>
                    <a:cubicBezTo>
                      <a:pt x="2627847" y="2291680"/>
                      <a:pt x="2634406" y="2301519"/>
                      <a:pt x="2626207" y="2308898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81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Graphic 9">
                <a:extLst>
                  <a:ext uri="{FF2B5EF4-FFF2-40B4-BE49-F238E27FC236}">
                    <a16:creationId xmlns:a16="http://schemas.microsoft.com/office/drawing/2014/main" id="{ABC8986B-13AA-42B4-B541-B514961AD4D9}"/>
                  </a:ext>
                </a:extLst>
              </p:cNvPr>
              <p:cNvSpPr/>
              <p:nvPr/>
            </p:nvSpPr>
            <p:spPr>
              <a:xfrm rot="21195773">
                <a:off x="-326536" y="-2638725"/>
                <a:ext cx="4096813" cy="7203009"/>
              </a:xfrm>
              <a:custGeom>
                <a:avLst/>
                <a:gdLst>
                  <a:gd name="connsiteX0" fmla="*/ 1778413 w 1803170"/>
                  <a:gd name="connsiteY0" fmla="*/ 2671923 h 3170327"/>
                  <a:gd name="connsiteX1" fmla="*/ 1773979 w 1803170"/>
                  <a:gd name="connsiteY1" fmla="*/ 2666011 h 3170327"/>
                  <a:gd name="connsiteX2" fmla="*/ 1733704 w 1803170"/>
                  <a:gd name="connsiteY2" fmla="*/ 2614281 h 3170327"/>
                  <a:gd name="connsiteX3" fmla="*/ 1722619 w 1803170"/>
                  <a:gd name="connsiteY3" fmla="*/ 2580287 h 3170327"/>
                  <a:gd name="connsiteX4" fmla="*/ 1719663 w 1803170"/>
                  <a:gd name="connsiteY4" fmla="*/ 2545923 h 3170327"/>
                  <a:gd name="connsiteX5" fmla="*/ 1662390 w 1803170"/>
                  <a:gd name="connsiteY5" fmla="*/ 2443201 h 3170327"/>
                  <a:gd name="connsiteX6" fmla="*/ 1618789 w 1803170"/>
                  <a:gd name="connsiteY6" fmla="*/ 2436181 h 3170327"/>
                  <a:gd name="connsiteX7" fmla="*/ 1493527 w 1803170"/>
                  <a:gd name="connsiteY7" fmla="*/ 2489389 h 3170327"/>
                  <a:gd name="connsiteX8" fmla="*/ 1474313 w 1803170"/>
                  <a:gd name="connsiteY8" fmla="*/ 2488280 h 3170327"/>
                  <a:gd name="connsiteX9" fmla="*/ 1290301 w 1803170"/>
                  <a:gd name="connsiteY9" fmla="*/ 2371518 h 3170327"/>
                  <a:gd name="connsiteX10" fmla="*/ 1277369 w 1803170"/>
                  <a:gd name="connsiteY10" fmla="*/ 2361911 h 3170327"/>
                  <a:gd name="connsiteX11" fmla="*/ 1114788 w 1803170"/>
                  <a:gd name="connsiteY11" fmla="*/ 2253647 h 3170327"/>
                  <a:gd name="connsiteX12" fmla="*/ 989527 w 1803170"/>
                  <a:gd name="connsiteY12" fmla="*/ 2221131 h 3170327"/>
                  <a:gd name="connsiteX13" fmla="*/ 955163 w 1803170"/>
                  <a:gd name="connsiteY13" fmla="*/ 2199699 h 3170327"/>
                  <a:gd name="connsiteX14" fmla="*/ 914148 w 1803170"/>
                  <a:gd name="connsiteY14" fmla="*/ 2113975 h 3170327"/>
                  <a:gd name="connsiteX15" fmla="*/ 852072 w 1803170"/>
                  <a:gd name="connsiteY15" fmla="*/ 1843869 h 3170327"/>
                  <a:gd name="connsiteX16" fmla="*/ 842095 w 1803170"/>
                  <a:gd name="connsiteY16" fmla="*/ 1784010 h 3170327"/>
                  <a:gd name="connsiteX17" fmla="*/ 856506 w 1803170"/>
                  <a:gd name="connsiteY17" fmla="*/ 1768121 h 3170327"/>
                  <a:gd name="connsiteX18" fmla="*/ 918582 w 1803170"/>
                  <a:gd name="connsiteY18" fmla="*/ 1767751 h 3170327"/>
                  <a:gd name="connsiteX19" fmla="*/ 930406 w 1803170"/>
                  <a:gd name="connsiteY19" fmla="*/ 1756666 h 3170327"/>
                  <a:gd name="connsiteX20" fmla="*/ 936688 w 1803170"/>
                  <a:gd name="connsiteY20" fmla="*/ 1689047 h 3170327"/>
                  <a:gd name="connsiteX21" fmla="*/ 947034 w 1803170"/>
                  <a:gd name="connsiteY21" fmla="*/ 1585587 h 3170327"/>
                  <a:gd name="connsiteX22" fmla="*/ 847268 w 1803170"/>
                  <a:gd name="connsiteY22" fmla="*/ 1246014 h 3170327"/>
                  <a:gd name="connsiteX23" fmla="*/ 852811 w 1803170"/>
                  <a:gd name="connsiteY23" fmla="*/ 1229387 h 3170327"/>
                  <a:gd name="connsiteX24" fmla="*/ 1209750 w 1803170"/>
                  <a:gd name="connsiteY24" fmla="*/ 1056090 h 3170327"/>
                  <a:gd name="connsiteX25" fmla="*/ 1253721 w 1803170"/>
                  <a:gd name="connsiteY25" fmla="*/ 1015076 h 3170327"/>
                  <a:gd name="connsiteX26" fmla="*/ 1258894 w 1803170"/>
                  <a:gd name="connsiteY26" fmla="*/ 975908 h 3170327"/>
                  <a:gd name="connsiteX27" fmla="*/ 1217140 w 1803170"/>
                  <a:gd name="connsiteY27" fmla="*/ 903486 h 3170327"/>
                  <a:gd name="connsiteX28" fmla="*/ 1125503 w 1803170"/>
                  <a:gd name="connsiteY28" fmla="*/ 812958 h 3170327"/>
                  <a:gd name="connsiteX29" fmla="*/ 925972 w 1803170"/>
                  <a:gd name="connsiteY29" fmla="*/ 621925 h 3170327"/>
                  <a:gd name="connsiteX30" fmla="*/ 910084 w 1803170"/>
                  <a:gd name="connsiteY30" fmla="*/ 610471 h 3170327"/>
                  <a:gd name="connsiteX31" fmla="*/ 682470 w 1803170"/>
                  <a:gd name="connsiteY31" fmla="*/ 490013 h 3170327"/>
                  <a:gd name="connsiteX32" fmla="*/ 647368 w 1803170"/>
                  <a:gd name="connsiteY32" fmla="*/ 449368 h 3170327"/>
                  <a:gd name="connsiteX33" fmla="*/ 691708 w 1803170"/>
                  <a:gd name="connsiteY33" fmla="*/ 351080 h 3170327"/>
                  <a:gd name="connsiteX34" fmla="*/ 729028 w 1803170"/>
                  <a:gd name="connsiteY34" fmla="*/ 447890 h 3170327"/>
                  <a:gd name="connsiteX35" fmla="*/ 869808 w 1803170"/>
                  <a:gd name="connsiteY35" fmla="*/ 566870 h 3170327"/>
                  <a:gd name="connsiteX36" fmla="*/ 865743 w 1803170"/>
                  <a:gd name="connsiteY36" fmla="*/ 556893 h 3170327"/>
                  <a:gd name="connsiteX37" fmla="*/ 855397 w 1803170"/>
                  <a:gd name="connsiteY37" fmla="*/ 360318 h 3170327"/>
                  <a:gd name="connsiteX38" fmla="*/ 879784 w 1803170"/>
                  <a:gd name="connsiteY38" fmla="*/ 321520 h 3170327"/>
                  <a:gd name="connsiteX39" fmla="*/ 910453 w 1803170"/>
                  <a:gd name="connsiteY39" fmla="*/ 147115 h 3170327"/>
                  <a:gd name="connsiteX40" fmla="*/ 724963 w 1803170"/>
                  <a:gd name="connsiteY40" fmla="*/ 62130 h 3170327"/>
                  <a:gd name="connsiteX41" fmla="*/ 703162 w 1803170"/>
                  <a:gd name="connsiteY41" fmla="*/ 76171 h 3170327"/>
                  <a:gd name="connsiteX42" fmla="*/ 685796 w 1803170"/>
                  <a:gd name="connsiteY42" fmla="*/ 54740 h 3170327"/>
                  <a:gd name="connsiteX43" fmla="*/ 627045 w 1803170"/>
                  <a:gd name="connsiteY43" fmla="*/ 18898 h 3170327"/>
                  <a:gd name="connsiteX44" fmla="*/ 502153 w 1803170"/>
                  <a:gd name="connsiteY44" fmla="*/ 792 h 3170327"/>
                  <a:gd name="connsiteX45" fmla="*/ 402388 w 1803170"/>
                  <a:gd name="connsiteY45" fmla="*/ 70998 h 3170327"/>
                  <a:gd name="connsiteX46" fmla="*/ 400540 w 1803170"/>
                  <a:gd name="connsiteY46" fmla="*/ 105361 h 3170327"/>
                  <a:gd name="connsiteX47" fmla="*/ 397215 w 1803170"/>
                  <a:gd name="connsiteY47" fmla="*/ 114968 h 3170327"/>
                  <a:gd name="connsiteX48" fmla="*/ 377262 w 1803170"/>
                  <a:gd name="connsiteY48" fmla="*/ 150810 h 3170327"/>
                  <a:gd name="connsiteX49" fmla="*/ 375045 w 1803170"/>
                  <a:gd name="connsiteY49" fmla="*/ 216212 h 3170327"/>
                  <a:gd name="connsiteX50" fmla="*/ 357678 w 1803170"/>
                  <a:gd name="connsiteY50" fmla="*/ 283092 h 3170327"/>
                  <a:gd name="connsiteX51" fmla="*/ 353613 w 1803170"/>
                  <a:gd name="connsiteY51" fmla="*/ 289373 h 3170327"/>
                  <a:gd name="connsiteX52" fmla="*/ 363590 w 1803170"/>
                  <a:gd name="connsiteY52" fmla="*/ 321151 h 3170327"/>
                  <a:gd name="connsiteX53" fmla="*/ 374675 w 1803170"/>
                  <a:gd name="connsiteY53" fmla="*/ 338148 h 3170327"/>
                  <a:gd name="connsiteX54" fmla="*/ 376523 w 1803170"/>
                  <a:gd name="connsiteY54" fmla="*/ 414635 h 3170327"/>
                  <a:gd name="connsiteX55" fmla="*/ 405344 w 1803170"/>
                  <a:gd name="connsiteY55" fmla="*/ 441239 h 3170327"/>
                  <a:gd name="connsiteX56" fmla="*/ 455966 w 1803170"/>
                  <a:gd name="connsiteY56" fmla="*/ 442717 h 3170327"/>
                  <a:gd name="connsiteX57" fmla="*/ 467420 w 1803170"/>
                  <a:gd name="connsiteY57" fmla="*/ 447890 h 3170327"/>
                  <a:gd name="connsiteX58" fmla="*/ 446358 w 1803170"/>
                  <a:gd name="connsiteY58" fmla="*/ 523268 h 3170327"/>
                  <a:gd name="connsiteX59" fmla="*/ 420493 w 1803170"/>
                  <a:gd name="connsiteY59" fmla="*/ 531028 h 3170327"/>
                  <a:gd name="connsiteX60" fmla="*/ 267150 w 1803170"/>
                  <a:gd name="connsiteY60" fmla="*/ 651855 h 3170327"/>
                  <a:gd name="connsiteX61" fmla="*/ 254587 w 1803170"/>
                  <a:gd name="connsiteY61" fmla="*/ 713562 h 3170327"/>
                  <a:gd name="connsiteX62" fmla="*/ 247936 w 1803170"/>
                  <a:gd name="connsiteY62" fmla="*/ 720582 h 3170327"/>
                  <a:gd name="connsiteX63" fmla="*/ 190294 w 1803170"/>
                  <a:gd name="connsiteY63" fmla="*/ 734623 h 3170327"/>
                  <a:gd name="connsiteX64" fmla="*/ 136346 w 1803170"/>
                  <a:gd name="connsiteY64" fmla="*/ 778225 h 3170327"/>
                  <a:gd name="connsiteX65" fmla="*/ 128956 w 1803170"/>
                  <a:gd name="connsiteY65" fmla="*/ 797808 h 3170327"/>
                  <a:gd name="connsiteX66" fmla="*/ 142258 w 1803170"/>
                  <a:gd name="connsiteY66" fmla="*/ 1133316 h 3170327"/>
                  <a:gd name="connsiteX67" fmla="*/ 144475 w 1803170"/>
                  <a:gd name="connsiteY67" fmla="*/ 1144032 h 3170327"/>
                  <a:gd name="connsiteX68" fmla="*/ 179948 w 1803170"/>
                  <a:gd name="connsiteY68" fmla="*/ 1191328 h 3170327"/>
                  <a:gd name="connsiteX69" fmla="*/ 250522 w 1803170"/>
                  <a:gd name="connsiteY69" fmla="*/ 1184677 h 3170327"/>
                  <a:gd name="connsiteX70" fmla="*/ 258651 w 1803170"/>
                  <a:gd name="connsiteY70" fmla="*/ 1171005 h 3170327"/>
                  <a:gd name="connsiteX71" fmla="*/ 347701 w 1803170"/>
                  <a:gd name="connsiteY71" fmla="*/ 991427 h 3170327"/>
                  <a:gd name="connsiteX72" fmla="*/ 353983 w 1803170"/>
                  <a:gd name="connsiteY72" fmla="*/ 979973 h 3170327"/>
                  <a:gd name="connsiteX73" fmla="*/ 356569 w 1803170"/>
                  <a:gd name="connsiteY73" fmla="*/ 982559 h 3170327"/>
                  <a:gd name="connsiteX74" fmla="*/ 364699 w 1803170"/>
                  <a:gd name="connsiteY74" fmla="*/ 1000665 h 3170327"/>
                  <a:gd name="connsiteX75" fmla="*/ 429731 w 1803170"/>
                  <a:gd name="connsiteY75" fmla="*/ 1305874 h 3170327"/>
                  <a:gd name="connsiteX76" fmla="*/ 433056 w 1803170"/>
                  <a:gd name="connsiteY76" fmla="*/ 1427070 h 3170327"/>
                  <a:gd name="connsiteX77" fmla="*/ 492177 w 1803170"/>
                  <a:gd name="connsiteY77" fmla="*/ 1745581 h 3170327"/>
                  <a:gd name="connsiteX78" fmla="*/ 488851 w 1803170"/>
                  <a:gd name="connsiteY78" fmla="*/ 1769968 h 3170327"/>
                  <a:gd name="connsiteX79" fmla="*/ 338833 w 1803170"/>
                  <a:gd name="connsiteY79" fmla="*/ 2028250 h 3170327"/>
                  <a:gd name="connsiteX80" fmla="*/ 294124 w 1803170"/>
                  <a:gd name="connsiteY80" fmla="*/ 2101042 h 3170327"/>
                  <a:gd name="connsiteX81" fmla="*/ 290059 w 1803170"/>
                  <a:gd name="connsiteY81" fmla="*/ 2290967 h 3170327"/>
                  <a:gd name="connsiteX82" fmla="*/ 294493 w 1803170"/>
                  <a:gd name="connsiteY82" fmla="*/ 2307224 h 3170327"/>
                  <a:gd name="connsiteX83" fmla="*/ 299666 w 1803170"/>
                  <a:gd name="connsiteY83" fmla="*/ 2695941 h 3170327"/>
                  <a:gd name="connsiteX84" fmla="*/ 266041 w 1803170"/>
                  <a:gd name="connsiteY84" fmla="*/ 2919859 h 3170327"/>
                  <a:gd name="connsiteX85" fmla="*/ 250153 w 1803170"/>
                  <a:gd name="connsiteY85" fmla="*/ 2935748 h 3170327"/>
                  <a:gd name="connsiteX86" fmla="*/ 225027 w 1803170"/>
                  <a:gd name="connsiteY86" fmla="*/ 2947202 h 3170327"/>
                  <a:gd name="connsiteX87" fmla="*/ 157777 w 1803170"/>
                  <a:gd name="connsiteY87" fmla="*/ 2997454 h 3170327"/>
                  <a:gd name="connsiteX88" fmla="*/ 64293 w 1803170"/>
                  <a:gd name="connsiteY88" fmla="*/ 3011496 h 3170327"/>
                  <a:gd name="connsiteX89" fmla="*/ 0 w 1803170"/>
                  <a:gd name="connsiteY89" fmla="*/ 3036622 h 3170327"/>
                  <a:gd name="connsiteX90" fmla="*/ 0 w 1803170"/>
                  <a:gd name="connsiteY90" fmla="*/ 3058792 h 3170327"/>
                  <a:gd name="connsiteX91" fmla="*/ 7760 w 1803170"/>
                  <a:gd name="connsiteY91" fmla="*/ 3080962 h 3170327"/>
                  <a:gd name="connsiteX92" fmla="*/ 62076 w 1803170"/>
                  <a:gd name="connsiteY92" fmla="*/ 3130475 h 3170327"/>
                  <a:gd name="connsiteX93" fmla="*/ 169232 w 1803170"/>
                  <a:gd name="connsiteY93" fmla="*/ 3143408 h 3170327"/>
                  <a:gd name="connsiteX94" fmla="*/ 229830 w 1803170"/>
                  <a:gd name="connsiteY94" fmla="*/ 3154493 h 3170327"/>
                  <a:gd name="connsiteX95" fmla="*/ 272693 w 1803170"/>
                  <a:gd name="connsiteY95" fmla="*/ 3170751 h 3170327"/>
                  <a:gd name="connsiteX96" fmla="*/ 284517 w 1803170"/>
                  <a:gd name="connsiteY96" fmla="*/ 3172968 h 3170327"/>
                  <a:gd name="connsiteX97" fmla="*/ 336616 w 1803170"/>
                  <a:gd name="connsiteY97" fmla="*/ 3172968 h 3170327"/>
                  <a:gd name="connsiteX98" fmla="*/ 356200 w 1803170"/>
                  <a:gd name="connsiteY98" fmla="*/ 3166317 h 3170327"/>
                  <a:gd name="connsiteX99" fmla="*/ 404235 w 1803170"/>
                  <a:gd name="connsiteY99" fmla="*/ 3110892 h 3170327"/>
                  <a:gd name="connsiteX100" fmla="*/ 396845 w 1803170"/>
                  <a:gd name="connsiteY100" fmla="*/ 2988217 h 3170327"/>
                  <a:gd name="connsiteX101" fmla="*/ 395367 w 1803170"/>
                  <a:gd name="connsiteY101" fmla="*/ 2966416 h 3170327"/>
                  <a:gd name="connsiteX102" fmla="*/ 437860 w 1803170"/>
                  <a:gd name="connsiteY102" fmla="*/ 2785730 h 3170327"/>
                  <a:gd name="connsiteX103" fmla="*/ 480722 w 1803170"/>
                  <a:gd name="connsiteY103" fmla="*/ 2459459 h 3170327"/>
                  <a:gd name="connsiteX104" fmla="*/ 472593 w 1803170"/>
                  <a:gd name="connsiteY104" fmla="*/ 2235172 h 3170327"/>
                  <a:gd name="connsiteX105" fmla="*/ 479614 w 1803170"/>
                  <a:gd name="connsiteY105" fmla="*/ 2216696 h 3170327"/>
                  <a:gd name="connsiteX106" fmla="*/ 602288 w 1803170"/>
                  <a:gd name="connsiteY106" fmla="*/ 2099195 h 3170327"/>
                  <a:gd name="connsiteX107" fmla="*/ 617068 w 1803170"/>
                  <a:gd name="connsiteY107" fmla="*/ 2100673 h 3170327"/>
                  <a:gd name="connsiteX108" fmla="*/ 730136 w 1803170"/>
                  <a:gd name="connsiteY108" fmla="*/ 2281359 h 3170327"/>
                  <a:gd name="connsiteX109" fmla="*/ 736418 w 1803170"/>
                  <a:gd name="connsiteY109" fmla="*/ 2297248 h 3170327"/>
                  <a:gd name="connsiteX110" fmla="*/ 823990 w 1803170"/>
                  <a:gd name="connsiteY110" fmla="*/ 2394427 h 3170327"/>
                  <a:gd name="connsiteX111" fmla="*/ 882371 w 1803170"/>
                  <a:gd name="connsiteY111" fmla="*/ 2404034 h 3170327"/>
                  <a:gd name="connsiteX112" fmla="*/ 896782 w 1803170"/>
                  <a:gd name="connsiteY112" fmla="*/ 2406251 h 3170327"/>
                  <a:gd name="connsiteX113" fmla="*/ 1108506 w 1803170"/>
                  <a:gd name="connsiteY113" fmla="*/ 2493823 h 3170327"/>
                  <a:gd name="connsiteX114" fmla="*/ 1173908 w 1803170"/>
                  <a:gd name="connsiteY114" fmla="*/ 2516363 h 3170327"/>
                  <a:gd name="connsiteX115" fmla="*/ 1247439 w 1803170"/>
                  <a:gd name="connsiteY115" fmla="*/ 2537424 h 3170327"/>
                  <a:gd name="connsiteX116" fmla="*/ 1496483 w 1803170"/>
                  <a:gd name="connsiteY116" fmla="*/ 2664164 h 3170327"/>
                  <a:gd name="connsiteX117" fmla="*/ 1504982 w 1803170"/>
                  <a:gd name="connsiteY117" fmla="*/ 2672662 h 3170327"/>
                  <a:gd name="connsiteX118" fmla="*/ 1588489 w 1803170"/>
                  <a:gd name="connsiteY118" fmla="*/ 2732522 h 3170327"/>
                  <a:gd name="connsiteX119" fmla="*/ 1711164 w 1803170"/>
                  <a:gd name="connsiteY119" fmla="*/ 2834873 h 3170327"/>
                  <a:gd name="connsiteX120" fmla="*/ 1732226 w 1803170"/>
                  <a:gd name="connsiteY120" fmla="*/ 2871085 h 3170327"/>
                  <a:gd name="connsiteX121" fmla="*/ 1758830 w 1803170"/>
                  <a:gd name="connsiteY121" fmla="*/ 2892885 h 3170327"/>
                  <a:gd name="connsiteX122" fmla="*/ 1781739 w 1803170"/>
                  <a:gd name="connsiteY122" fmla="*/ 2884756 h 3170327"/>
                  <a:gd name="connsiteX123" fmla="*/ 1796519 w 1803170"/>
                  <a:gd name="connsiteY123" fmla="*/ 2849653 h 3170327"/>
                  <a:gd name="connsiteX124" fmla="*/ 1778413 w 1803170"/>
                  <a:gd name="connsiteY124" fmla="*/ 2671923 h 3170327"/>
                  <a:gd name="connsiteX125" fmla="*/ 743808 w 1803170"/>
                  <a:gd name="connsiteY125" fmla="*/ 261661 h 3170327"/>
                  <a:gd name="connsiteX126" fmla="*/ 734940 w 1803170"/>
                  <a:gd name="connsiteY126" fmla="*/ 130488 h 3170327"/>
                  <a:gd name="connsiteX127" fmla="*/ 743808 w 1803170"/>
                  <a:gd name="connsiteY127" fmla="*/ 261661 h 3170327"/>
                  <a:gd name="connsiteX128" fmla="*/ 835814 w 1803170"/>
                  <a:gd name="connsiteY128" fmla="*/ 1132208 h 3170327"/>
                  <a:gd name="connsiteX129" fmla="*/ 877198 w 1803170"/>
                  <a:gd name="connsiteY129" fmla="*/ 881316 h 3170327"/>
                  <a:gd name="connsiteX130" fmla="*/ 898260 w 1803170"/>
                  <a:gd name="connsiteY130" fmla="*/ 835498 h 3170327"/>
                  <a:gd name="connsiteX131" fmla="*/ 911931 w 1803170"/>
                  <a:gd name="connsiteY131" fmla="*/ 832542 h 3170327"/>
                  <a:gd name="connsiteX132" fmla="*/ 1091509 w 1803170"/>
                  <a:gd name="connsiteY132" fmla="*/ 951152 h 3170327"/>
                  <a:gd name="connsiteX133" fmla="*/ 1094465 w 1803170"/>
                  <a:gd name="connsiteY133" fmla="*/ 961867 h 3170327"/>
                  <a:gd name="connsiteX134" fmla="*/ 887544 w 1803170"/>
                  <a:gd name="connsiteY134" fmla="*/ 1122231 h 3170327"/>
                  <a:gd name="connsiteX135" fmla="*/ 843943 w 1803170"/>
                  <a:gd name="connsiteY135" fmla="*/ 1136272 h 3170327"/>
                  <a:gd name="connsiteX136" fmla="*/ 835814 w 1803170"/>
                  <a:gd name="connsiteY136" fmla="*/ 1132208 h 317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1803170" h="3170327">
                    <a:moveTo>
                      <a:pt x="1778413" y="2671923"/>
                    </a:moveTo>
                    <a:cubicBezTo>
                      <a:pt x="1777305" y="2669706"/>
                      <a:pt x="1775827" y="2667859"/>
                      <a:pt x="1773979" y="2666011"/>
                    </a:cubicBezTo>
                    <a:cubicBezTo>
                      <a:pt x="1759199" y="2649753"/>
                      <a:pt x="1746636" y="2632017"/>
                      <a:pt x="1733704" y="2614281"/>
                    </a:cubicBezTo>
                    <a:cubicBezTo>
                      <a:pt x="1726314" y="2603935"/>
                      <a:pt x="1721880" y="2593589"/>
                      <a:pt x="1722619" y="2580287"/>
                    </a:cubicBezTo>
                    <a:cubicBezTo>
                      <a:pt x="1723358" y="2568832"/>
                      <a:pt x="1721880" y="2557008"/>
                      <a:pt x="1719663" y="2545923"/>
                    </a:cubicBezTo>
                    <a:cubicBezTo>
                      <a:pt x="1712273" y="2505278"/>
                      <a:pt x="1695645" y="2469805"/>
                      <a:pt x="1662390" y="2443201"/>
                    </a:cubicBezTo>
                    <a:cubicBezTo>
                      <a:pt x="1649088" y="2432855"/>
                      <a:pt x="1635786" y="2429530"/>
                      <a:pt x="1618789" y="2436181"/>
                    </a:cubicBezTo>
                    <a:cubicBezTo>
                      <a:pt x="1576296" y="2452808"/>
                      <a:pt x="1534912" y="2470914"/>
                      <a:pt x="1493527" y="2489389"/>
                    </a:cubicBezTo>
                    <a:cubicBezTo>
                      <a:pt x="1486507" y="2492715"/>
                      <a:pt x="1481334" y="2492715"/>
                      <a:pt x="1474313" y="2488280"/>
                    </a:cubicBezTo>
                    <a:cubicBezTo>
                      <a:pt x="1412976" y="2449113"/>
                      <a:pt x="1351639" y="2410316"/>
                      <a:pt x="1290301" y="2371518"/>
                    </a:cubicBezTo>
                    <a:cubicBezTo>
                      <a:pt x="1285867" y="2368562"/>
                      <a:pt x="1281064" y="2365606"/>
                      <a:pt x="1277369" y="2361911"/>
                    </a:cubicBezTo>
                    <a:cubicBezTo>
                      <a:pt x="1232289" y="2312028"/>
                      <a:pt x="1176125" y="2279142"/>
                      <a:pt x="1114788" y="2253647"/>
                    </a:cubicBezTo>
                    <a:cubicBezTo>
                      <a:pt x="1074512" y="2237019"/>
                      <a:pt x="1032389" y="2227042"/>
                      <a:pt x="989527" y="2221131"/>
                    </a:cubicBezTo>
                    <a:cubicBezTo>
                      <a:pt x="975485" y="2219283"/>
                      <a:pt x="964031" y="2214849"/>
                      <a:pt x="955163" y="2199699"/>
                    </a:cubicBezTo>
                    <a:cubicBezTo>
                      <a:pt x="938905" y="2171987"/>
                      <a:pt x="924864" y="2143904"/>
                      <a:pt x="914148" y="2113975"/>
                    </a:cubicBezTo>
                    <a:cubicBezTo>
                      <a:pt x="883479" y="2026403"/>
                      <a:pt x="866482" y="1935505"/>
                      <a:pt x="852072" y="1843869"/>
                    </a:cubicBezTo>
                    <a:cubicBezTo>
                      <a:pt x="849116" y="1823916"/>
                      <a:pt x="844682" y="1803963"/>
                      <a:pt x="842095" y="1784010"/>
                    </a:cubicBezTo>
                    <a:cubicBezTo>
                      <a:pt x="840248" y="1769968"/>
                      <a:pt x="842834" y="1768121"/>
                      <a:pt x="856506" y="1768121"/>
                    </a:cubicBezTo>
                    <a:cubicBezTo>
                      <a:pt x="877198" y="1767751"/>
                      <a:pt x="897890" y="1767382"/>
                      <a:pt x="918582" y="1767751"/>
                    </a:cubicBezTo>
                    <a:cubicBezTo>
                      <a:pt x="927081" y="1767751"/>
                      <a:pt x="930037" y="1764795"/>
                      <a:pt x="930406" y="1756666"/>
                    </a:cubicBezTo>
                    <a:cubicBezTo>
                      <a:pt x="931884" y="1734127"/>
                      <a:pt x="931515" y="1711218"/>
                      <a:pt x="936688" y="1689047"/>
                    </a:cubicBezTo>
                    <a:cubicBezTo>
                      <a:pt x="944817" y="1655053"/>
                      <a:pt x="947403" y="1620690"/>
                      <a:pt x="947034" y="1585587"/>
                    </a:cubicBezTo>
                    <a:cubicBezTo>
                      <a:pt x="945556" y="1462912"/>
                      <a:pt x="907867" y="1351323"/>
                      <a:pt x="847268" y="1246014"/>
                    </a:cubicBezTo>
                    <a:cubicBezTo>
                      <a:pt x="841726" y="1236407"/>
                      <a:pt x="841726" y="1233451"/>
                      <a:pt x="852811" y="1229387"/>
                    </a:cubicBezTo>
                    <a:cubicBezTo>
                      <a:pt x="978072" y="1185047"/>
                      <a:pt x="1096313" y="1125187"/>
                      <a:pt x="1209750" y="1056090"/>
                    </a:cubicBezTo>
                    <a:cubicBezTo>
                      <a:pt x="1227116" y="1045375"/>
                      <a:pt x="1243005" y="1032812"/>
                      <a:pt x="1253721" y="1015076"/>
                    </a:cubicBezTo>
                    <a:cubicBezTo>
                      <a:pt x="1261111" y="1002882"/>
                      <a:pt x="1264436" y="989580"/>
                      <a:pt x="1258894" y="975908"/>
                    </a:cubicBezTo>
                    <a:cubicBezTo>
                      <a:pt x="1248917" y="949674"/>
                      <a:pt x="1235984" y="924917"/>
                      <a:pt x="1217140" y="903486"/>
                    </a:cubicBezTo>
                    <a:cubicBezTo>
                      <a:pt x="1189058" y="870600"/>
                      <a:pt x="1158758" y="839932"/>
                      <a:pt x="1125503" y="812958"/>
                    </a:cubicBezTo>
                    <a:cubicBezTo>
                      <a:pt x="1053820" y="754577"/>
                      <a:pt x="988418" y="689914"/>
                      <a:pt x="925972" y="621925"/>
                    </a:cubicBezTo>
                    <a:cubicBezTo>
                      <a:pt x="921538" y="616752"/>
                      <a:pt x="915996" y="613427"/>
                      <a:pt x="910084" y="610471"/>
                    </a:cubicBezTo>
                    <a:cubicBezTo>
                      <a:pt x="834336" y="570195"/>
                      <a:pt x="758588" y="529180"/>
                      <a:pt x="682470" y="490013"/>
                    </a:cubicBezTo>
                    <a:cubicBezTo>
                      <a:pt x="664365" y="480776"/>
                      <a:pt x="654019" y="467473"/>
                      <a:pt x="647368" y="449368"/>
                    </a:cubicBezTo>
                    <a:cubicBezTo>
                      <a:pt x="630740" y="403550"/>
                      <a:pt x="645520" y="369925"/>
                      <a:pt x="691708" y="351080"/>
                    </a:cubicBezTo>
                    <a:cubicBezTo>
                      <a:pt x="692816" y="387661"/>
                      <a:pt x="707596" y="419069"/>
                      <a:pt x="729028" y="447890"/>
                    </a:cubicBezTo>
                    <a:cubicBezTo>
                      <a:pt x="766717" y="498142"/>
                      <a:pt x="816600" y="534353"/>
                      <a:pt x="869808" y="566870"/>
                    </a:cubicBezTo>
                    <a:cubicBezTo>
                      <a:pt x="872025" y="561327"/>
                      <a:pt x="868330" y="559480"/>
                      <a:pt x="865743" y="556893"/>
                    </a:cubicBezTo>
                    <a:cubicBezTo>
                      <a:pt x="806623" y="496295"/>
                      <a:pt x="812535" y="421655"/>
                      <a:pt x="855397" y="360318"/>
                    </a:cubicBezTo>
                    <a:cubicBezTo>
                      <a:pt x="864265" y="347755"/>
                      <a:pt x="872394" y="334822"/>
                      <a:pt x="879784" y="321520"/>
                    </a:cubicBezTo>
                    <a:cubicBezTo>
                      <a:pt x="908975" y="266834"/>
                      <a:pt x="922647" y="209191"/>
                      <a:pt x="910453" y="147115"/>
                    </a:cubicBezTo>
                    <a:cubicBezTo>
                      <a:pt x="892347" y="54370"/>
                      <a:pt x="802559" y="12986"/>
                      <a:pt x="724963" y="62130"/>
                    </a:cubicBezTo>
                    <a:cubicBezTo>
                      <a:pt x="717204" y="66933"/>
                      <a:pt x="708335" y="77649"/>
                      <a:pt x="703162" y="76171"/>
                    </a:cubicBezTo>
                    <a:cubicBezTo>
                      <a:pt x="695772" y="73954"/>
                      <a:pt x="690969" y="62869"/>
                      <a:pt x="685796" y="54740"/>
                    </a:cubicBezTo>
                    <a:cubicBezTo>
                      <a:pt x="672124" y="32939"/>
                      <a:pt x="652541" y="22223"/>
                      <a:pt x="627045" y="18898"/>
                    </a:cubicBezTo>
                    <a:cubicBezTo>
                      <a:pt x="585291" y="12986"/>
                      <a:pt x="543907" y="6704"/>
                      <a:pt x="502153" y="792"/>
                    </a:cubicBezTo>
                    <a:cubicBezTo>
                      <a:pt x="457074" y="-5489"/>
                      <a:pt x="411256" y="26288"/>
                      <a:pt x="402388" y="70998"/>
                    </a:cubicBezTo>
                    <a:cubicBezTo>
                      <a:pt x="400171" y="82452"/>
                      <a:pt x="399432" y="93907"/>
                      <a:pt x="400540" y="105361"/>
                    </a:cubicBezTo>
                    <a:cubicBezTo>
                      <a:pt x="400910" y="109056"/>
                      <a:pt x="401279" y="112382"/>
                      <a:pt x="397215" y="114968"/>
                    </a:cubicBezTo>
                    <a:cubicBezTo>
                      <a:pt x="384652" y="123467"/>
                      <a:pt x="380218" y="136769"/>
                      <a:pt x="377262" y="150810"/>
                    </a:cubicBezTo>
                    <a:cubicBezTo>
                      <a:pt x="372458" y="172611"/>
                      <a:pt x="370980" y="194781"/>
                      <a:pt x="375045" y="216212"/>
                    </a:cubicBezTo>
                    <a:cubicBezTo>
                      <a:pt x="380218" y="242077"/>
                      <a:pt x="372458" y="263139"/>
                      <a:pt x="357678" y="283092"/>
                    </a:cubicBezTo>
                    <a:cubicBezTo>
                      <a:pt x="356200" y="284939"/>
                      <a:pt x="355091" y="287156"/>
                      <a:pt x="353613" y="289373"/>
                    </a:cubicBezTo>
                    <a:cubicBezTo>
                      <a:pt x="339572" y="311913"/>
                      <a:pt x="339203" y="312283"/>
                      <a:pt x="363590" y="321151"/>
                    </a:cubicBezTo>
                    <a:cubicBezTo>
                      <a:pt x="372828" y="324476"/>
                      <a:pt x="375414" y="328541"/>
                      <a:pt x="374675" y="338148"/>
                    </a:cubicBezTo>
                    <a:cubicBezTo>
                      <a:pt x="372458" y="363643"/>
                      <a:pt x="371350" y="389509"/>
                      <a:pt x="376523" y="414635"/>
                    </a:cubicBezTo>
                    <a:cubicBezTo>
                      <a:pt x="380587" y="434218"/>
                      <a:pt x="385760" y="438652"/>
                      <a:pt x="405344" y="441239"/>
                    </a:cubicBezTo>
                    <a:cubicBezTo>
                      <a:pt x="422341" y="443456"/>
                      <a:pt x="438968" y="443456"/>
                      <a:pt x="455966" y="442717"/>
                    </a:cubicBezTo>
                    <a:cubicBezTo>
                      <a:pt x="460769" y="442347"/>
                      <a:pt x="464095" y="443086"/>
                      <a:pt x="467420" y="447890"/>
                    </a:cubicBezTo>
                    <a:cubicBezTo>
                      <a:pt x="486634" y="477820"/>
                      <a:pt x="478505" y="507749"/>
                      <a:pt x="446358" y="523268"/>
                    </a:cubicBezTo>
                    <a:cubicBezTo>
                      <a:pt x="438229" y="527333"/>
                      <a:pt x="429731" y="529919"/>
                      <a:pt x="420493" y="531028"/>
                    </a:cubicBezTo>
                    <a:cubicBezTo>
                      <a:pt x="345115" y="540635"/>
                      <a:pt x="293015" y="579433"/>
                      <a:pt x="267150" y="651855"/>
                    </a:cubicBezTo>
                    <a:cubicBezTo>
                      <a:pt x="260129" y="671808"/>
                      <a:pt x="256434" y="692500"/>
                      <a:pt x="254587" y="713562"/>
                    </a:cubicBezTo>
                    <a:cubicBezTo>
                      <a:pt x="254217" y="717626"/>
                      <a:pt x="255326" y="722060"/>
                      <a:pt x="247936" y="720582"/>
                    </a:cubicBezTo>
                    <a:cubicBezTo>
                      <a:pt x="226505" y="716148"/>
                      <a:pt x="208030" y="724647"/>
                      <a:pt x="190294" y="734623"/>
                    </a:cubicBezTo>
                    <a:cubicBezTo>
                      <a:pt x="170340" y="746448"/>
                      <a:pt x="152974" y="761597"/>
                      <a:pt x="136346" y="778225"/>
                    </a:cubicBezTo>
                    <a:cubicBezTo>
                      <a:pt x="130434" y="784137"/>
                      <a:pt x="128587" y="790049"/>
                      <a:pt x="128956" y="797808"/>
                    </a:cubicBezTo>
                    <a:cubicBezTo>
                      <a:pt x="133760" y="909768"/>
                      <a:pt x="137824" y="1021357"/>
                      <a:pt x="142258" y="1133316"/>
                    </a:cubicBezTo>
                    <a:cubicBezTo>
                      <a:pt x="142258" y="1137011"/>
                      <a:pt x="142628" y="1140706"/>
                      <a:pt x="144475" y="1144032"/>
                    </a:cubicBezTo>
                    <a:cubicBezTo>
                      <a:pt x="154082" y="1161398"/>
                      <a:pt x="164798" y="1178026"/>
                      <a:pt x="179948" y="1191328"/>
                    </a:cubicBezTo>
                    <a:cubicBezTo>
                      <a:pt x="204704" y="1213129"/>
                      <a:pt x="230200" y="1210912"/>
                      <a:pt x="250522" y="1184677"/>
                    </a:cubicBezTo>
                    <a:cubicBezTo>
                      <a:pt x="253848" y="1180613"/>
                      <a:pt x="256434" y="1175809"/>
                      <a:pt x="258651" y="1171005"/>
                    </a:cubicBezTo>
                    <a:cubicBezTo>
                      <a:pt x="288581" y="1111146"/>
                      <a:pt x="318141" y="1051287"/>
                      <a:pt x="347701" y="991427"/>
                    </a:cubicBezTo>
                    <a:cubicBezTo>
                      <a:pt x="349549" y="987732"/>
                      <a:pt x="351766" y="984037"/>
                      <a:pt x="353983" y="979973"/>
                    </a:cubicBezTo>
                    <a:cubicBezTo>
                      <a:pt x="355461" y="981451"/>
                      <a:pt x="356200" y="981820"/>
                      <a:pt x="356569" y="982559"/>
                    </a:cubicBezTo>
                    <a:cubicBezTo>
                      <a:pt x="359156" y="988471"/>
                      <a:pt x="362112" y="994383"/>
                      <a:pt x="364699" y="1000665"/>
                    </a:cubicBezTo>
                    <a:cubicBezTo>
                      <a:pt x="404974" y="1098583"/>
                      <a:pt x="421232" y="1201305"/>
                      <a:pt x="429731" y="1305874"/>
                    </a:cubicBezTo>
                    <a:cubicBezTo>
                      <a:pt x="433056" y="1346150"/>
                      <a:pt x="430100" y="1386795"/>
                      <a:pt x="433056" y="1427070"/>
                    </a:cubicBezTo>
                    <a:cubicBezTo>
                      <a:pt x="440446" y="1535704"/>
                      <a:pt x="462986" y="1641012"/>
                      <a:pt x="492177" y="1745581"/>
                    </a:cubicBezTo>
                    <a:cubicBezTo>
                      <a:pt x="494763" y="1754819"/>
                      <a:pt x="493655" y="1761839"/>
                      <a:pt x="488851" y="1769968"/>
                    </a:cubicBezTo>
                    <a:cubicBezTo>
                      <a:pt x="438599" y="1856062"/>
                      <a:pt x="389086" y="1942156"/>
                      <a:pt x="338833" y="2028250"/>
                    </a:cubicBezTo>
                    <a:cubicBezTo>
                      <a:pt x="324423" y="2052638"/>
                      <a:pt x="311121" y="2077764"/>
                      <a:pt x="294124" y="2101042"/>
                    </a:cubicBezTo>
                    <a:cubicBezTo>
                      <a:pt x="249044" y="2162380"/>
                      <a:pt x="247936" y="2226304"/>
                      <a:pt x="290059" y="2290967"/>
                    </a:cubicBezTo>
                    <a:cubicBezTo>
                      <a:pt x="293385" y="2296139"/>
                      <a:pt x="294124" y="2301682"/>
                      <a:pt x="294493" y="2307224"/>
                    </a:cubicBezTo>
                    <a:cubicBezTo>
                      <a:pt x="305948" y="2436550"/>
                      <a:pt x="309273" y="2566246"/>
                      <a:pt x="299666" y="2695941"/>
                    </a:cubicBezTo>
                    <a:cubicBezTo>
                      <a:pt x="294124" y="2771319"/>
                      <a:pt x="284517" y="2846328"/>
                      <a:pt x="266041" y="2919859"/>
                    </a:cubicBezTo>
                    <a:cubicBezTo>
                      <a:pt x="263824" y="2929096"/>
                      <a:pt x="259390" y="2933161"/>
                      <a:pt x="250153" y="2935748"/>
                    </a:cubicBezTo>
                    <a:cubicBezTo>
                      <a:pt x="241285" y="2938334"/>
                      <a:pt x="231308" y="2937965"/>
                      <a:pt x="225027" y="2947202"/>
                    </a:cubicBezTo>
                    <a:cubicBezTo>
                      <a:pt x="208769" y="2971959"/>
                      <a:pt x="185121" y="2987478"/>
                      <a:pt x="157777" y="2997454"/>
                    </a:cubicBezTo>
                    <a:cubicBezTo>
                      <a:pt x="127478" y="3008539"/>
                      <a:pt x="96440" y="3013343"/>
                      <a:pt x="64293" y="3011496"/>
                    </a:cubicBezTo>
                    <a:cubicBezTo>
                      <a:pt x="39167" y="3010387"/>
                      <a:pt x="15519" y="3012604"/>
                      <a:pt x="0" y="3036622"/>
                    </a:cubicBezTo>
                    <a:cubicBezTo>
                      <a:pt x="0" y="3044012"/>
                      <a:pt x="0" y="3051402"/>
                      <a:pt x="0" y="3058792"/>
                    </a:cubicBezTo>
                    <a:cubicBezTo>
                      <a:pt x="3326" y="3065812"/>
                      <a:pt x="2956" y="3074311"/>
                      <a:pt x="7760" y="3080962"/>
                    </a:cubicBezTo>
                    <a:cubicBezTo>
                      <a:pt x="22909" y="3100915"/>
                      <a:pt x="39906" y="3118282"/>
                      <a:pt x="62076" y="3130475"/>
                    </a:cubicBezTo>
                    <a:cubicBezTo>
                      <a:pt x="96071" y="3148581"/>
                      <a:pt x="131912" y="3154862"/>
                      <a:pt x="169232" y="3143408"/>
                    </a:cubicBezTo>
                    <a:cubicBezTo>
                      <a:pt x="191402" y="3136757"/>
                      <a:pt x="212464" y="3139713"/>
                      <a:pt x="229830" y="3154493"/>
                    </a:cubicBezTo>
                    <a:cubicBezTo>
                      <a:pt x="242763" y="3165578"/>
                      <a:pt x="256804" y="3169642"/>
                      <a:pt x="272693" y="3170751"/>
                    </a:cubicBezTo>
                    <a:cubicBezTo>
                      <a:pt x="276757" y="3171120"/>
                      <a:pt x="280822" y="3171120"/>
                      <a:pt x="284517" y="3172968"/>
                    </a:cubicBezTo>
                    <a:cubicBezTo>
                      <a:pt x="301883" y="3172968"/>
                      <a:pt x="319250" y="3172968"/>
                      <a:pt x="336616" y="3172968"/>
                    </a:cubicBezTo>
                    <a:cubicBezTo>
                      <a:pt x="342159" y="3168534"/>
                      <a:pt x="349549" y="3168534"/>
                      <a:pt x="356200" y="3166317"/>
                    </a:cubicBezTo>
                    <a:cubicBezTo>
                      <a:pt x="382804" y="3157079"/>
                      <a:pt x="399432" y="3140452"/>
                      <a:pt x="404235" y="3110892"/>
                    </a:cubicBezTo>
                    <a:cubicBezTo>
                      <a:pt x="410517" y="3069138"/>
                      <a:pt x="408300" y="3028493"/>
                      <a:pt x="396845" y="2988217"/>
                    </a:cubicBezTo>
                    <a:cubicBezTo>
                      <a:pt x="394628" y="2980827"/>
                      <a:pt x="394259" y="2973806"/>
                      <a:pt x="395367" y="2966416"/>
                    </a:cubicBezTo>
                    <a:cubicBezTo>
                      <a:pt x="404974" y="2905079"/>
                      <a:pt x="418646" y="2844481"/>
                      <a:pt x="437860" y="2785730"/>
                    </a:cubicBezTo>
                    <a:cubicBezTo>
                      <a:pt x="472593" y="2679313"/>
                      <a:pt x="481461" y="2570310"/>
                      <a:pt x="480722" y="2459459"/>
                    </a:cubicBezTo>
                    <a:cubicBezTo>
                      <a:pt x="480353" y="2384820"/>
                      <a:pt x="477397" y="2309811"/>
                      <a:pt x="472593" y="2235172"/>
                    </a:cubicBezTo>
                    <a:cubicBezTo>
                      <a:pt x="472224" y="2227412"/>
                      <a:pt x="474071" y="2222239"/>
                      <a:pt x="479614" y="2216696"/>
                    </a:cubicBezTo>
                    <a:cubicBezTo>
                      <a:pt x="520628" y="2177899"/>
                      <a:pt x="561643" y="2138732"/>
                      <a:pt x="602288" y="2099195"/>
                    </a:cubicBezTo>
                    <a:cubicBezTo>
                      <a:pt x="609309" y="2092544"/>
                      <a:pt x="611895" y="2092174"/>
                      <a:pt x="617068" y="2100673"/>
                    </a:cubicBezTo>
                    <a:cubicBezTo>
                      <a:pt x="654388" y="2160902"/>
                      <a:pt x="692447" y="2221131"/>
                      <a:pt x="730136" y="2281359"/>
                    </a:cubicBezTo>
                    <a:cubicBezTo>
                      <a:pt x="733092" y="2286163"/>
                      <a:pt x="735309" y="2291336"/>
                      <a:pt x="736418" y="2297248"/>
                    </a:cubicBezTo>
                    <a:cubicBezTo>
                      <a:pt x="747503" y="2346022"/>
                      <a:pt x="776693" y="2378538"/>
                      <a:pt x="823990" y="2394427"/>
                    </a:cubicBezTo>
                    <a:cubicBezTo>
                      <a:pt x="842834" y="2400708"/>
                      <a:pt x="862418" y="2403665"/>
                      <a:pt x="882371" y="2404034"/>
                    </a:cubicBezTo>
                    <a:cubicBezTo>
                      <a:pt x="887174" y="2404034"/>
                      <a:pt x="891978" y="2404034"/>
                      <a:pt x="896782" y="2406251"/>
                    </a:cubicBezTo>
                    <a:cubicBezTo>
                      <a:pt x="965139" y="2440615"/>
                      <a:pt x="1036823" y="2466849"/>
                      <a:pt x="1108506" y="2493823"/>
                    </a:cubicBezTo>
                    <a:cubicBezTo>
                      <a:pt x="1129937" y="2501952"/>
                      <a:pt x="1150999" y="2512668"/>
                      <a:pt x="1173908" y="2516363"/>
                    </a:cubicBezTo>
                    <a:cubicBezTo>
                      <a:pt x="1199404" y="2520797"/>
                      <a:pt x="1223791" y="2527817"/>
                      <a:pt x="1247439" y="2537424"/>
                    </a:cubicBezTo>
                    <a:cubicBezTo>
                      <a:pt x="1334272" y="2572158"/>
                      <a:pt x="1415932" y="2617606"/>
                      <a:pt x="1496483" y="2664164"/>
                    </a:cubicBezTo>
                    <a:cubicBezTo>
                      <a:pt x="1500178" y="2666381"/>
                      <a:pt x="1502765" y="2669337"/>
                      <a:pt x="1504982" y="2672662"/>
                    </a:cubicBezTo>
                    <a:cubicBezTo>
                      <a:pt x="1524566" y="2704070"/>
                      <a:pt x="1550800" y="2725131"/>
                      <a:pt x="1588489" y="2732522"/>
                    </a:cubicBezTo>
                    <a:cubicBezTo>
                      <a:pt x="1647610" y="2743976"/>
                      <a:pt x="1684929" y="2783513"/>
                      <a:pt x="1711164" y="2834873"/>
                    </a:cubicBezTo>
                    <a:cubicBezTo>
                      <a:pt x="1717446" y="2847437"/>
                      <a:pt x="1723727" y="2860000"/>
                      <a:pt x="1732226" y="2871085"/>
                    </a:cubicBezTo>
                    <a:cubicBezTo>
                      <a:pt x="1739246" y="2880322"/>
                      <a:pt x="1747375" y="2888821"/>
                      <a:pt x="1758830" y="2892885"/>
                    </a:cubicBezTo>
                    <a:cubicBezTo>
                      <a:pt x="1768437" y="2896211"/>
                      <a:pt x="1776196" y="2895102"/>
                      <a:pt x="1781739" y="2884756"/>
                    </a:cubicBezTo>
                    <a:cubicBezTo>
                      <a:pt x="1787651" y="2873302"/>
                      <a:pt x="1793194" y="2861847"/>
                      <a:pt x="1796519" y="2849653"/>
                    </a:cubicBezTo>
                    <a:cubicBezTo>
                      <a:pt x="1816103" y="2788316"/>
                      <a:pt x="1802431" y="2729565"/>
                      <a:pt x="1778413" y="2671923"/>
                    </a:cubicBezTo>
                    <a:close/>
                    <a:moveTo>
                      <a:pt x="743808" y="261661"/>
                    </a:moveTo>
                    <a:cubicBezTo>
                      <a:pt x="751937" y="217690"/>
                      <a:pt x="747503" y="174828"/>
                      <a:pt x="734940" y="130488"/>
                    </a:cubicBezTo>
                    <a:cubicBezTo>
                      <a:pt x="776324" y="154875"/>
                      <a:pt x="773737" y="213256"/>
                      <a:pt x="743808" y="261661"/>
                    </a:cubicBezTo>
                    <a:close/>
                    <a:moveTo>
                      <a:pt x="835814" y="1132208"/>
                    </a:moveTo>
                    <a:cubicBezTo>
                      <a:pt x="843573" y="1046114"/>
                      <a:pt x="851702" y="962237"/>
                      <a:pt x="877198" y="881316"/>
                    </a:cubicBezTo>
                    <a:cubicBezTo>
                      <a:pt x="882371" y="865058"/>
                      <a:pt x="889022" y="849539"/>
                      <a:pt x="898260" y="835498"/>
                    </a:cubicBezTo>
                    <a:cubicBezTo>
                      <a:pt x="901955" y="829955"/>
                      <a:pt x="904911" y="827738"/>
                      <a:pt x="911931" y="832542"/>
                    </a:cubicBezTo>
                    <a:cubicBezTo>
                      <a:pt x="971421" y="872448"/>
                      <a:pt x="1031650" y="911615"/>
                      <a:pt x="1091509" y="951152"/>
                    </a:cubicBezTo>
                    <a:cubicBezTo>
                      <a:pt x="1095574" y="954108"/>
                      <a:pt x="1100377" y="955586"/>
                      <a:pt x="1094465" y="961867"/>
                    </a:cubicBezTo>
                    <a:cubicBezTo>
                      <a:pt x="1034606" y="1026900"/>
                      <a:pt x="969943" y="1085651"/>
                      <a:pt x="887544" y="1122231"/>
                    </a:cubicBezTo>
                    <a:cubicBezTo>
                      <a:pt x="873503" y="1128513"/>
                      <a:pt x="859092" y="1132947"/>
                      <a:pt x="843943" y="1136272"/>
                    </a:cubicBezTo>
                    <a:cubicBezTo>
                      <a:pt x="837661" y="1138120"/>
                      <a:pt x="834336" y="1137381"/>
                      <a:pt x="835814" y="1132208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AC14A40-7D7A-42E0-AAB9-4D741A1B0DDE}"/>
              </a:ext>
            </a:extLst>
          </p:cNvPr>
          <p:cNvSpPr txBox="1"/>
          <p:nvPr/>
        </p:nvSpPr>
        <p:spPr>
          <a:xfrm>
            <a:off x="3870071" y="1135666"/>
            <a:ext cx="4451860" cy="55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도구 및 참고 문헌</a:t>
            </a:r>
            <a:endParaRPr lang="ko-KR" altLang="en-US" sz="2800" u="sng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1858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CAC57C8-5A72-4A44-828C-98C888F87E6B}"/>
              </a:ext>
            </a:extLst>
          </p:cNvPr>
          <p:cNvGrpSpPr/>
          <p:nvPr/>
        </p:nvGrpSpPr>
        <p:grpSpPr>
          <a:xfrm flipH="1">
            <a:off x="5177971" y="963253"/>
            <a:ext cx="5718629" cy="5296169"/>
            <a:chOff x="1375085" y="978743"/>
            <a:chExt cx="6168338" cy="5264196"/>
          </a:xfrm>
        </p:grpSpPr>
        <p:sp>
          <p:nvSpPr>
            <p:cNvPr id="4" name="Graphic 3">
              <a:extLst>
                <a:ext uri="{FF2B5EF4-FFF2-40B4-BE49-F238E27FC236}">
                  <a16:creationId xmlns:a16="http://schemas.microsoft.com/office/drawing/2014/main" id="{49AAB831-DF06-4692-9963-4A040543B2AB}"/>
                </a:ext>
              </a:extLst>
            </p:cNvPr>
            <p:cNvSpPr/>
            <p:nvPr/>
          </p:nvSpPr>
          <p:spPr>
            <a:xfrm>
              <a:off x="1375085" y="978743"/>
              <a:ext cx="3798875" cy="4878208"/>
            </a:xfrm>
            <a:custGeom>
              <a:avLst/>
              <a:gdLst>
                <a:gd name="connsiteX0" fmla="*/ 2029941 w 2128754"/>
                <a:gd name="connsiteY0" fmla="*/ 2268832 h 2733575"/>
                <a:gd name="connsiteX1" fmla="*/ 1955197 w 2128754"/>
                <a:gd name="connsiteY1" fmla="*/ 2263814 h 2733575"/>
                <a:gd name="connsiteX2" fmla="*/ 1933803 w 2128754"/>
                <a:gd name="connsiteY2" fmla="*/ 2252457 h 2733575"/>
                <a:gd name="connsiteX3" fmla="*/ 1854833 w 2128754"/>
                <a:gd name="connsiteY3" fmla="*/ 2174808 h 2733575"/>
                <a:gd name="connsiteX4" fmla="*/ 1794351 w 2128754"/>
                <a:gd name="connsiteY4" fmla="*/ 2103233 h 2733575"/>
                <a:gd name="connsiteX5" fmla="*/ 1701383 w 2128754"/>
                <a:gd name="connsiteY5" fmla="*/ 1980948 h 2733575"/>
                <a:gd name="connsiteX6" fmla="*/ 1548990 w 2128754"/>
                <a:gd name="connsiteY6" fmla="*/ 1859192 h 2733575"/>
                <a:gd name="connsiteX7" fmla="*/ 1519937 w 2128754"/>
                <a:gd name="connsiteY7" fmla="*/ 1828555 h 2733575"/>
                <a:gd name="connsiteX8" fmla="*/ 1328983 w 2128754"/>
                <a:gd name="connsiteY8" fmla="*/ 1473058 h 2733575"/>
                <a:gd name="connsiteX9" fmla="*/ 1325550 w 2128754"/>
                <a:gd name="connsiteY9" fmla="*/ 1451929 h 2733575"/>
                <a:gd name="connsiteX10" fmla="*/ 1346943 w 2128754"/>
                <a:gd name="connsiteY10" fmla="*/ 1314062 h 2733575"/>
                <a:gd name="connsiteX11" fmla="*/ 1322116 w 2128754"/>
                <a:gd name="connsiteY11" fmla="*/ 1201021 h 2733575"/>
                <a:gd name="connsiteX12" fmla="*/ 1262955 w 2128754"/>
                <a:gd name="connsiteY12" fmla="*/ 1112543 h 2733575"/>
                <a:gd name="connsiteX13" fmla="*/ 1203001 w 2128754"/>
                <a:gd name="connsiteY13" fmla="*/ 1014293 h 2733575"/>
                <a:gd name="connsiteX14" fmla="*/ 1137765 w 2128754"/>
                <a:gd name="connsiteY14" fmla="*/ 736181 h 2733575"/>
                <a:gd name="connsiteX15" fmla="*/ 1138558 w 2128754"/>
                <a:gd name="connsiteY15" fmla="*/ 476029 h 2733575"/>
                <a:gd name="connsiteX16" fmla="*/ 1145160 w 2128754"/>
                <a:gd name="connsiteY16" fmla="*/ 468370 h 2733575"/>
                <a:gd name="connsiteX17" fmla="*/ 1258729 w 2128754"/>
                <a:gd name="connsiteY17" fmla="*/ 450410 h 2733575"/>
                <a:gd name="connsiteX18" fmla="*/ 1363054 w 2128754"/>
                <a:gd name="connsiteY18" fmla="*/ 422678 h 2733575"/>
                <a:gd name="connsiteX19" fmla="*/ 1379693 w 2128754"/>
                <a:gd name="connsiteY19" fmla="*/ 419773 h 2733575"/>
                <a:gd name="connsiteX20" fmla="*/ 1471869 w 2128754"/>
                <a:gd name="connsiteY20" fmla="*/ 439053 h 2733575"/>
                <a:gd name="connsiteX21" fmla="*/ 1586494 w 2128754"/>
                <a:gd name="connsiteY21" fmla="*/ 465729 h 2733575"/>
                <a:gd name="connsiteX22" fmla="*/ 1761601 w 2128754"/>
                <a:gd name="connsiteY22" fmla="*/ 511685 h 2733575"/>
                <a:gd name="connsiteX23" fmla="*/ 1779297 w 2128754"/>
                <a:gd name="connsiteY23" fmla="*/ 531757 h 2733575"/>
                <a:gd name="connsiteX24" fmla="*/ 1832384 w 2128754"/>
                <a:gd name="connsiteY24" fmla="*/ 594880 h 2733575"/>
                <a:gd name="connsiteX25" fmla="*/ 1861964 w 2128754"/>
                <a:gd name="connsiteY25" fmla="*/ 618915 h 2733575"/>
                <a:gd name="connsiteX26" fmla="*/ 1876755 w 2128754"/>
                <a:gd name="connsiteY26" fmla="*/ 632649 h 2733575"/>
                <a:gd name="connsiteX27" fmla="*/ 1901582 w 2128754"/>
                <a:gd name="connsiteY27" fmla="*/ 619971 h 2733575"/>
                <a:gd name="connsiteX28" fmla="*/ 1874906 w 2128754"/>
                <a:gd name="connsiteY28" fmla="*/ 572167 h 2733575"/>
                <a:gd name="connsiteX29" fmla="*/ 1893130 w 2128754"/>
                <a:gd name="connsiteY29" fmla="*/ 582203 h 2733575"/>
                <a:gd name="connsiteX30" fmla="*/ 1923767 w 2128754"/>
                <a:gd name="connsiteY30" fmla="*/ 616274 h 2733575"/>
                <a:gd name="connsiteX31" fmla="*/ 1936973 w 2128754"/>
                <a:gd name="connsiteY31" fmla="*/ 628423 h 2733575"/>
                <a:gd name="connsiteX32" fmla="*/ 1951235 w 2128754"/>
                <a:gd name="connsiteY32" fmla="*/ 625518 h 2733575"/>
                <a:gd name="connsiteX33" fmla="*/ 1954932 w 2128754"/>
                <a:gd name="connsiteY33" fmla="*/ 611255 h 2733575"/>
                <a:gd name="connsiteX34" fmla="*/ 1909769 w 2128754"/>
                <a:gd name="connsiteY34" fmla="*/ 543114 h 2733575"/>
                <a:gd name="connsiteX35" fmla="*/ 1964176 w 2128754"/>
                <a:gd name="connsiteY35" fmla="*/ 588013 h 2733575"/>
                <a:gd name="connsiteX36" fmla="*/ 1977910 w 2128754"/>
                <a:gd name="connsiteY36" fmla="*/ 596201 h 2733575"/>
                <a:gd name="connsiteX37" fmla="*/ 1996662 w 2128754"/>
                <a:gd name="connsiteY37" fmla="*/ 583259 h 2733575"/>
                <a:gd name="connsiteX38" fmla="*/ 1985041 w 2128754"/>
                <a:gd name="connsiteY38" fmla="*/ 557904 h 2733575"/>
                <a:gd name="connsiteX39" fmla="*/ 1955989 w 2128754"/>
                <a:gd name="connsiteY39" fmla="*/ 529644 h 2733575"/>
                <a:gd name="connsiteX40" fmla="*/ 1979231 w 2128754"/>
                <a:gd name="connsiteY40" fmla="*/ 544435 h 2733575"/>
                <a:gd name="connsiteX41" fmla="*/ 1995342 w 2128754"/>
                <a:gd name="connsiteY41" fmla="*/ 535983 h 2733575"/>
                <a:gd name="connsiteX42" fmla="*/ 1976061 w 2128754"/>
                <a:gd name="connsiteY42" fmla="*/ 501384 h 2733575"/>
                <a:gd name="connsiteX43" fmla="*/ 1924295 w 2128754"/>
                <a:gd name="connsiteY43" fmla="*/ 463088 h 2733575"/>
                <a:gd name="connsiteX44" fmla="*/ 1840571 w 2128754"/>
                <a:gd name="connsiteY44" fmla="*/ 420301 h 2733575"/>
                <a:gd name="connsiteX45" fmla="*/ 1821819 w 2128754"/>
                <a:gd name="connsiteY45" fmla="*/ 410793 h 2733575"/>
                <a:gd name="connsiteX46" fmla="*/ 1787748 w 2128754"/>
                <a:gd name="connsiteY46" fmla="*/ 397323 h 2733575"/>
                <a:gd name="connsiteX47" fmla="*/ 1754470 w 2128754"/>
                <a:gd name="connsiteY47" fmla="*/ 391777 h 2733575"/>
                <a:gd name="connsiteX48" fmla="*/ 1692404 w 2128754"/>
                <a:gd name="connsiteY48" fmla="*/ 366158 h 2733575"/>
                <a:gd name="connsiteX49" fmla="*/ 1596530 w 2128754"/>
                <a:gd name="connsiteY49" fmla="*/ 330767 h 2733575"/>
                <a:gd name="connsiteX50" fmla="*/ 1518089 w 2128754"/>
                <a:gd name="connsiteY50" fmla="*/ 303299 h 2733575"/>
                <a:gd name="connsiteX51" fmla="*/ 1419046 w 2128754"/>
                <a:gd name="connsiteY51" fmla="*/ 285075 h 2733575"/>
                <a:gd name="connsiteX52" fmla="*/ 1305741 w 2128754"/>
                <a:gd name="connsiteY52" fmla="*/ 275831 h 2733575"/>
                <a:gd name="connsiteX53" fmla="*/ 1162064 w 2128754"/>
                <a:gd name="connsiteY53" fmla="*/ 266851 h 2733575"/>
                <a:gd name="connsiteX54" fmla="*/ 1117693 w 2128754"/>
                <a:gd name="connsiteY54" fmla="*/ 264210 h 2733575"/>
                <a:gd name="connsiteX55" fmla="*/ 1070680 w 2128754"/>
                <a:gd name="connsiteY55" fmla="*/ 255230 h 2733575"/>
                <a:gd name="connsiteX56" fmla="*/ 952357 w 2128754"/>
                <a:gd name="connsiteY56" fmla="*/ 272134 h 2733575"/>
                <a:gd name="connsiteX57" fmla="*/ 906930 w 2128754"/>
                <a:gd name="connsiteY57" fmla="*/ 287452 h 2733575"/>
                <a:gd name="connsiteX58" fmla="*/ 870218 w 2128754"/>
                <a:gd name="connsiteY58" fmla="*/ 291414 h 2733575"/>
                <a:gd name="connsiteX59" fmla="*/ 835883 w 2128754"/>
                <a:gd name="connsiteY59" fmla="*/ 291414 h 2733575"/>
                <a:gd name="connsiteX60" fmla="*/ 824791 w 2128754"/>
                <a:gd name="connsiteY60" fmla="*/ 288245 h 2733575"/>
                <a:gd name="connsiteX61" fmla="*/ 811585 w 2128754"/>
                <a:gd name="connsiteY61" fmla="*/ 246515 h 2733575"/>
                <a:gd name="connsiteX62" fmla="*/ 810528 w 2128754"/>
                <a:gd name="connsiteY62" fmla="*/ 228555 h 2733575"/>
                <a:gd name="connsiteX63" fmla="*/ 813434 w 2128754"/>
                <a:gd name="connsiteY63" fmla="*/ 176525 h 2733575"/>
                <a:gd name="connsiteX64" fmla="*/ 769327 w 2128754"/>
                <a:gd name="connsiteY64" fmla="*/ 48958 h 2733575"/>
                <a:gd name="connsiteX65" fmla="*/ 699865 w 2128754"/>
                <a:gd name="connsiteY65" fmla="*/ 5643 h 2733575"/>
                <a:gd name="connsiteX66" fmla="*/ 564639 w 2128754"/>
                <a:gd name="connsiteY66" fmla="*/ 24659 h 2733575"/>
                <a:gd name="connsiteX67" fmla="*/ 493592 w 2128754"/>
                <a:gd name="connsiteY67" fmla="*/ 90688 h 2733575"/>
                <a:gd name="connsiteX68" fmla="*/ 485405 w 2128754"/>
                <a:gd name="connsiteY68" fmla="*/ 139813 h 2733575"/>
                <a:gd name="connsiteX69" fmla="*/ 494121 w 2128754"/>
                <a:gd name="connsiteY69" fmla="*/ 164904 h 2733575"/>
                <a:gd name="connsiteX70" fmla="*/ 493064 w 2128754"/>
                <a:gd name="connsiteY70" fmla="*/ 192900 h 2733575"/>
                <a:gd name="connsiteX71" fmla="*/ 499139 w 2128754"/>
                <a:gd name="connsiteY71" fmla="*/ 235422 h 2733575"/>
                <a:gd name="connsiteX72" fmla="*/ 503629 w 2128754"/>
                <a:gd name="connsiteY72" fmla="*/ 284811 h 2733575"/>
                <a:gd name="connsiteX73" fmla="*/ 506270 w 2128754"/>
                <a:gd name="connsiteY73" fmla="*/ 312279 h 2733575"/>
                <a:gd name="connsiteX74" fmla="*/ 530040 w 2128754"/>
                <a:gd name="connsiteY74" fmla="*/ 326541 h 2733575"/>
                <a:gd name="connsiteX75" fmla="*/ 536115 w 2128754"/>
                <a:gd name="connsiteY75" fmla="*/ 341595 h 2733575"/>
                <a:gd name="connsiteX76" fmla="*/ 559092 w 2128754"/>
                <a:gd name="connsiteY76" fmla="*/ 340803 h 2733575"/>
                <a:gd name="connsiteX77" fmla="*/ 540605 w 2128754"/>
                <a:gd name="connsiteY77" fmla="*/ 356650 h 2733575"/>
                <a:gd name="connsiteX78" fmla="*/ 547471 w 2128754"/>
                <a:gd name="connsiteY78" fmla="*/ 392305 h 2733575"/>
                <a:gd name="connsiteX79" fmla="*/ 578637 w 2128754"/>
                <a:gd name="connsiteY79" fmla="*/ 418453 h 2733575"/>
                <a:gd name="connsiteX80" fmla="*/ 602671 w 2128754"/>
                <a:gd name="connsiteY80" fmla="*/ 413434 h 2733575"/>
                <a:gd name="connsiteX81" fmla="*/ 644401 w 2128754"/>
                <a:gd name="connsiteY81" fmla="*/ 404983 h 2733575"/>
                <a:gd name="connsiteX82" fmla="*/ 673718 w 2128754"/>
                <a:gd name="connsiteY82" fmla="*/ 420301 h 2733575"/>
                <a:gd name="connsiteX83" fmla="*/ 689829 w 2128754"/>
                <a:gd name="connsiteY83" fmla="*/ 463880 h 2733575"/>
                <a:gd name="connsiteX84" fmla="*/ 682698 w 2128754"/>
                <a:gd name="connsiteY84" fmla="*/ 481312 h 2733575"/>
                <a:gd name="connsiteX85" fmla="*/ 665794 w 2128754"/>
                <a:gd name="connsiteY85" fmla="*/ 492140 h 2733575"/>
                <a:gd name="connsiteX86" fmla="*/ 544038 w 2128754"/>
                <a:gd name="connsiteY86" fmla="*/ 652457 h 2733575"/>
                <a:gd name="connsiteX87" fmla="*/ 509703 w 2128754"/>
                <a:gd name="connsiteY87" fmla="*/ 717693 h 2733575"/>
                <a:gd name="connsiteX88" fmla="*/ 502836 w 2128754"/>
                <a:gd name="connsiteY88" fmla="*/ 738822 h 2733575"/>
                <a:gd name="connsiteX89" fmla="*/ 499931 w 2128754"/>
                <a:gd name="connsiteY89" fmla="*/ 752028 h 2733575"/>
                <a:gd name="connsiteX90" fmla="*/ 468766 w 2128754"/>
                <a:gd name="connsiteY90" fmla="*/ 806699 h 2733575"/>
                <a:gd name="connsiteX91" fmla="*/ 448429 w 2128754"/>
                <a:gd name="connsiteY91" fmla="*/ 813831 h 2733575"/>
                <a:gd name="connsiteX92" fmla="*/ 358894 w 2128754"/>
                <a:gd name="connsiteY92" fmla="*/ 779760 h 2733575"/>
                <a:gd name="connsiteX93" fmla="*/ 326408 w 2128754"/>
                <a:gd name="connsiteY93" fmla="*/ 759951 h 2733575"/>
                <a:gd name="connsiteX94" fmla="*/ 243213 w 2128754"/>
                <a:gd name="connsiteY94" fmla="*/ 672794 h 2733575"/>
                <a:gd name="connsiteX95" fmla="*/ 237138 w 2128754"/>
                <a:gd name="connsiteY95" fmla="*/ 648231 h 2733575"/>
                <a:gd name="connsiteX96" fmla="*/ 246646 w 2128754"/>
                <a:gd name="connsiteY96" fmla="*/ 570318 h 2733575"/>
                <a:gd name="connsiteX97" fmla="*/ 259852 w 2128754"/>
                <a:gd name="connsiteY97" fmla="*/ 533606 h 2733575"/>
                <a:gd name="connsiteX98" fmla="*/ 264342 w 2128754"/>
                <a:gd name="connsiteY98" fmla="*/ 519344 h 2733575"/>
                <a:gd name="connsiteX99" fmla="*/ 248759 w 2128754"/>
                <a:gd name="connsiteY99" fmla="*/ 510100 h 2733575"/>
                <a:gd name="connsiteX100" fmla="*/ 204124 w 2128754"/>
                <a:gd name="connsiteY100" fmla="*/ 543906 h 2733575"/>
                <a:gd name="connsiteX101" fmla="*/ 200955 w 2128754"/>
                <a:gd name="connsiteY101" fmla="*/ 559225 h 2733575"/>
                <a:gd name="connsiteX102" fmla="*/ 165563 w 2128754"/>
                <a:gd name="connsiteY102" fmla="*/ 508251 h 2733575"/>
                <a:gd name="connsiteX103" fmla="*/ 130700 w 2128754"/>
                <a:gd name="connsiteY103" fmla="*/ 449882 h 2733575"/>
                <a:gd name="connsiteX104" fmla="*/ 105345 w 2128754"/>
                <a:gd name="connsiteY104" fmla="*/ 431394 h 2733575"/>
                <a:gd name="connsiteX105" fmla="*/ 94517 w 2128754"/>
                <a:gd name="connsiteY105" fmla="*/ 450410 h 2733575"/>
                <a:gd name="connsiteX106" fmla="*/ 113005 w 2128754"/>
                <a:gd name="connsiteY106" fmla="*/ 495045 h 2733575"/>
                <a:gd name="connsiteX107" fmla="*/ 80255 w 2128754"/>
                <a:gd name="connsiteY107" fmla="*/ 439053 h 2733575"/>
                <a:gd name="connsiteX108" fmla="*/ 58333 w 2128754"/>
                <a:gd name="connsiteY108" fmla="*/ 437205 h 2733575"/>
                <a:gd name="connsiteX109" fmla="*/ 53843 w 2128754"/>
                <a:gd name="connsiteY109" fmla="*/ 455428 h 2733575"/>
                <a:gd name="connsiteX110" fmla="*/ 61503 w 2128754"/>
                <a:gd name="connsiteY110" fmla="*/ 474180 h 2733575"/>
                <a:gd name="connsiteX111" fmla="*/ 81047 w 2128754"/>
                <a:gd name="connsiteY111" fmla="*/ 513269 h 2733575"/>
                <a:gd name="connsiteX112" fmla="*/ 57541 w 2128754"/>
                <a:gd name="connsiteY112" fmla="*/ 473916 h 2733575"/>
                <a:gd name="connsiteX113" fmla="*/ 37996 w 2128754"/>
                <a:gd name="connsiteY113" fmla="*/ 463352 h 2733575"/>
                <a:gd name="connsiteX114" fmla="*/ 31658 w 2128754"/>
                <a:gd name="connsiteY114" fmla="*/ 484745 h 2733575"/>
                <a:gd name="connsiteX115" fmla="*/ 49882 w 2128754"/>
                <a:gd name="connsiteY115" fmla="*/ 525154 h 2733575"/>
                <a:gd name="connsiteX116" fmla="*/ 76029 w 2128754"/>
                <a:gd name="connsiteY116" fmla="*/ 568997 h 2733575"/>
                <a:gd name="connsiteX117" fmla="*/ 76029 w 2128754"/>
                <a:gd name="connsiteY117" fmla="*/ 581939 h 2733575"/>
                <a:gd name="connsiteX118" fmla="*/ 63351 w 2128754"/>
                <a:gd name="connsiteY118" fmla="*/ 580618 h 2733575"/>
                <a:gd name="connsiteX119" fmla="*/ 25055 w 2128754"/>
                <a:gd name="connsiteY119" fmla="*/ 548396 h 2733575"/>
                <a:gd name="connsiteX120" fmla="*/ 3926 w 2128754"/>
                <a:gd name="connsiteY120" fmla="*/ 546548 h 2733575"/>
                <a:gd name="connsiteX121" fmla="*/ 4454 w 2128754"/>
                <a:gd name="connsiteY121" fmla="*/ 566092 h 2733575"/>
                <a:gd name="connsiteX122" fmla="*/ 71803 w 2128754"/>
                <a:gd name="connsiteY122" fmla="*/ 628951 h 2733575"/>
                <a:gd name="connsiteX123" fmla="*/ 106930 w 2128754"/>
                <a:gd name="connsiteY123" fmla="*/ 675699 h 2733575"/>
                <a:gd name="connsiteX124" fmla="*/ 127267 w 2128754"/>
                <a:gd name="connsiteY124" fmla="*/ 700262 h 2733575"/>
                <a:gd name="connsiteX125" fmla="*/ 203860 w 2128754"/>
                <a:gd name="connsiteY125" fmla="*/ 792701 h 2733575"/>
                <a:gd name="connsiteX126" fmla="*/ 347538 w 2128754"/>
                <a:gd name="connsiteY126" fmla="*/ 959621 h 2733575"/>
                <a:gd name="connsiteX127" fmla="*/ 424659 w 2128754"/>
                <a:gd name="connsiteY127" fmla="*/ 1021688 h 2733575"/>
                <a:gd name="connsiteX128" fmla="*/ 484612 w 2128754"/>
                <a:gd name="connsiteY128" fmla="*/ 1023008 h 2733575"/>
                <a:gd name="connsiteX129" fmla="*/ 490423 w 2128754"/>
                <a:gd name="connsiteY129" fmla="*/ 1018518 h 2733575"/>
                <a:gd name="connsiteX130" fmla="*/ 545887 w 2128754"/>
                <a:gd name="connsiteY130" fmla="*/ 967280 h 2733575"/>
                <a:gd name="connsiteX131" fmla="*/ 621687 w 2128754"/>
                <a:gd name="connsiteY131" fmla="*/ 890688 h 2733575"/>
                <a:gd name="connsiteX132" fmla="*/ 695903 w 2128754"/>
                <a:gd name="connsiteY132" fmla="*/ 810133 h 2733575"/>
                <a:gd name="connsiteX133" fmla="*/ 702506 w 2128754"/>
                <a:gd name="connsiteY133" fmla="*/ 811189 h 2733575"/>
                <a:gd name="connsiteX134" fmla="*/ 717825 w 2128754"/>
                <a:gd name="connsiteY134" fmla="*/ 835488 h 2733575"/>
                <a:gd name="connsiteX135" fmla="*/ 767214 w 2128754"/>
                <a:gd name="connsiteY135" fmla="*/ 925022 h 2733575"/>
                <a:gd name="connsiteX136" fmla="*/ 835619 w 2128754"/>
                <a:gd name="connsiteY136" fmla="*/ 1055230 h 2733575"/>
                <a:gd name="connsiteX137" fmla="*/ 845391 w 2128754"/>
                <a:gd name="connsiteY137" fmla="*/ 1076623 h 2733575"/>
                <a:gd name="connsiteX138" fmla="*/ 859654 w 2128754"/>
                <a:gd name="connsiteY138" fmla="*/ 1163253 h 2733575"/>
                <a:gd name="connsiteX139" fmla="*/ 847504 w 2128754"/>
                <a:gd name="connsiteY139" fmla="*/ 1180156 h 2733575"/>
                <a:gd name="connsiteX140" fmla="*/ 759819 w 2128754"/>
                <a:gd name="connsiteY140" fmla="*/ 1202077 h 2733575"/>
                <a:gd name="connsiteX141" fmla="*/ 648891 w 2128754"/>
                <a:gd name="connsiteY141" fmla="*/ 1242487 h 2733575"/>
                <a:gd name="connsiteX142" fmla="*/ 538492 w 2128754"/>
                <a:gd name="connsiteY142" fmla="*/ 1287650 h 2733575"/>
                <a:gd name="connsiteX143" fmla="*/ 429413 w 2128754"/>
                <a:gd name="connsiteY143" fmla="*/ 1349981 h 2733575"/>
                <a:gd name="connsiteX144" fmla="*/ 387155 w 2128754"/>
                <a:gd name="connsiteY144" fmla="*/ 1467511 h 2733575"/>
                <a:gd name="connsiteX145" fmla="*/ 428884 w 2128754"/>
                <a:gd name="connsiteY145" fmla="*/ 1563649 h 2733575"/>
                <a:gd name="connsiteX146" fmla="*/ 659456 w 2128754"/>
                <a:gd name="connsiteY146" fmla="*/ 1879793 h 2733575"/>
                <a:gd name="connsiteX147" fmla="*/ 680321 w 2128754"/>
                <a:gd name="connsiteY147" fmla="*/ 1909373 h 2733575"/>
                <a:gd name="connsiteX148" fmla="*/ 721522 w 2128754"/>
                <a:gd name="connsiteY148" fmla="*/ 1998380 h 2733575"/>
                <a:gd name="connsiteX149" fmla="*/ 720994 w 2128754"/>
                <a:gd name="connsiteY149" fmla="*/ 2001021 h 2733575"/>
                <a:gd name="connsiteX150" fmla="*/ 717825 w 2128754"/>
                <a:gd name="connsiteY150" fmla="*/ 1998380 h 2733575"/>
                <a:gd name="connsiteX151" fmla="*/ 676359 w 2128754"/>
                <a:gd name="connsiteY151" fmla="*/ 1953745 h 2733575"/>
                <a:gd name="connsiteX152" fmla="*/ 666587 w 2128754"/>
                <a:gd name="connsiteY152" fmla="*/ 1952952 h 2733575"/>
                <a:gd name="connsiteX153" fmla="*/ 666058 w 2128754"/>
                <a:gd name="connsiteY153" fmla="*/ 1962724 h 2733575"/>
                <a:gd name="connsiteX154" fmla="*/ 673982 w 2128754"/>
                <a:gd name="connsiteY154" fmla="*/ 1971176 h 2733575"/>
                <a:gd name="connsiteX155" fmla="*/ 682962 w 2128754"/>
                <a:gd name="connsiteY155" fmla="*/ 1978571 h 2733575"/>
                <a:gd name="connsiteX156" fmla="*/ 707788 w 2128754"/>
                <a:gd name="connsiteY156" fmla="*/ 2020829 h 2733575"/>
                <a:gd name="connsiteX157" fmla="*/ 702770 w 2128754"/>
                <a:gd name="connsiteY157" fmla="*/ 2048297 h 2733575"/>
                <a:gd name="connsiteX158" fmla="*/ 671869 w 2128754"/>
                <a:gd name="connsiteY158" fmla="*/ 2054372 h 2733575"/>
                <a:gd name="connsiteX159" fmla="*/ 614556 w 2128754"/>
                <a:gd name="connsiteY159" fmla="*/ 2038789 h 2733575"/>
                <a:gd name="connsiteX160" fmla="*/ 604520 w 2128754"/>
                <a:gd name="connsiteY160" fmla="*/ 2041958 h 2733575"/>
                <a:gd name="connsiteX161" fmla="*/ 611387 w 2128754"/>
                <a:gd name="connsiteY161" fmla="*/ 2051731 h 2733575"/>
                <a:gd name="connsiteX162" fmla="*/ 690621 w 2128754"/>
                <a:gd name="connsiteY162" fmla="*/ 2074708 h 2733575"/>
                <a:gd name="connsiteX163" fmla="*/ 677415 w 2128754"/>
                <a:gd name="connsiteY163" fmla="*/ 2096630 h 2733575"/>
                <a:gd name="connsiteX164" fmla="*/ 669492 w 2128754"/>
                <a:gd name="connsiteY164" fmla="*/ 2117231 h 2733575"/>
                <a:gd name="connsiteX165" fmla="*/ 635157 w 2128754"/>
                <a:gd name="connsiteY165" fmla="*/ 2169261 h 2733575"/>
                <a:gd name="connsiteX166" fmla="*/ 552754 w 2128754"/>
                <a:gd name="connsiteY166" fmla="*/ 2205709 h 2733575"/>
                <a:gd name="connsiteX167" fmla="*/ 533738 w 2128754"/>
                <a:gd name="connsiteY167" fmla="*/ 2242157 h 2733575"/>
                <a:gd name="connsiteX168" fmla="*/ 563846 w 2128754"/>
                <a:gd name="connsiteY168" fmla="*/ 2267511 h 2733575"/>
                <a:gd name="connsiteX169" fmla="*/ 710429 w 2128754"/>
                <a:gd name="connsiteY169" fmla="*/ 2254042 h 2733575"/>
                <a:gd name="connsiteX170" fmla="*/ 773553 w 2128754"/>
                <a:gd name="connsiteY170" fmla="*/ 2231856 h 2733575"/>
                <a:gd name="connsiteX171" fmla="*/ 921984 w 2128754"/>
                <a:gd name="connsiteY171" fmla="*/ 2178769 h 2733575"/>
                <a:gd name="connsiteX172" fmla="*/ 972430 w 2128754"/>
                <a:gd name="connsiteY172" fmla="*/ 2151566 h 2733575"/>
                <a:gd name="connsiteX173" fmla="*/ 989333 w 2128754"/>
                <a:gd name="connsiteY173" fmla="*/ 2134398 h 2733575"/>
                <a:gd name="connsiteX174" fmla="*/ 987749 w 2128754"/>
                <a:gd name="connsiteY174" fmla="*/ 2115382 h 2733575"/>
                <a:gd name="connsiteX175" fmla="*/ 952093 w 2128754"/>
                <a:gd name="connsiteY175" fmla="*/ 2063616 h 2733575"/>
                <a:gd name="connsiteX176" fmla="*/ 923041 w 2128754"/>
                <a:gd name="connsiteY176" fmla="*/ 2023735 h 2733575"/>
                <a:gd name="connsiteX177" fmla="*/ 889763 w 2128754"/>
                <a:gd name="connsiteY177" fmla="*/ 1990984 h 2733575"/>
                <a:gd name="connsiteX178" fmla="*/ 858861 w 2128754"/>
                <a:gd name="connsiteY178" fmla="*/ 1947142 h 2733575"/>
                <a:gd name="connsiteX179" fmla="*/ 821093 w 2128754"/>
                <a:gd name="connsiteY179" fmla="*/ 1882170 h 2733575"/>
                <a:gd name="connsiteX180" fmla="*/ 759555 w 2128754"/>
                <a:gd name="connsiteY180" fmla="*/ 1770186 h 2733575"/>
                <a:gd name="connsiteX181" fmla="*/ 725748 w 2128754"/>
                <a:gd name="connsiteY181" fmla="*/ 1675105 h 2733575"/>
                <a:gd name="connsiteX182" fmla="*/ 709109 w 2128754"/>
                <a:gd name="connsiteY182" fmla="*/ 1620961 h 2733575"/>
                <a:gd name="connsiteX183" fmla="*/ 643609 w 2128754"/>
                <a:gd name="connsiteY183" fmla="*/ 1517165 h 2733575"/>
                <a:gd name="connsiteX184" fmla="*/ 635949 w 2128754"/>
                <a:gd name="connsiteY184" fmla="*/ 1507128 h 2733575"/>
                <a:gd name="connsiteX185" fmla="*/ 792041 w 2128754"/>
                <a:gd name="connsiteY185" fmla="*/ 1524560 h 2733575"/>
                <a:gd name="connsiteX186" fmla="*/ 990654 w 2128754"/>
                <a:gd name="connsiteY186" fmla="*/ 1507393 h 2733575"/>
                <a:gd name="connsiteX187" fmla="*/ 1002275 w 2128754"/>
                <a:gd name="connsiteY187" fmla="*/ 1512939 h 2733575"/>
                <a:gd name="connsiteX188" fmla="*/ 1039779 w 2128754"/>
                <a:gd name="connsiteY188" fmla="*/ 1572893 h 2733575"/>
                <a:gd name="connsiteX189" fmla="*/ 1190852 w 2128754"/>
                <a:gd name="connsiteY189" fmla="*/ 1758036 h 2733575"/>
                <a:gd name="connsiteX190" fmla="*/ 1274840 w 2128754"/>
                <a:gd name="connsiteY190" fmla="*/ 1858664 h 2733575"/>
                <a:gd name="connsiteX191" fmla="*/ 1320268 w 2128754"/>
                <a:gd name="connsiteY191" fmla="*/ 1932087 h 2733575"/>
                <a:gd name="connsiteX192" fmla="*/ 1398709 w 2128754"/>
                <a:gd name="connsiteY192" fmla="*/ 1997323 h 2733575"/>
                <a:gd name="connsiteX193" fmla="*/ 1443873 w 2128754"/>
                <a:gd name="connsiteY193" fmla="*/ 2022678 h 2733575"/>
                <a:gd name="connsiteX194" fmla="*/ 1702440 w 2128754"/>
                <a:gd name="connsiteY194" fmla="*/ 2235554 h 2733575"/>
                <a:gd name="connsiteX195" fmla="*/ 1842156 w 2128754"/>
                <a:gd name="connsiteY195" fmla="*/ 2380024 h 2733575"/>
                <a:gd name="connsiteX196" fmla="*/ 1847438 w 2128754"/>
                <a:gd name="connsiteY196" fmla="*/ 2389004 h 2733575"/>
                <a:gd name="connsiteX197" fmla="*/ 1845589 w 2128754"/>
                <a:gd name="connsiteY197" fmla="*/ 2389796 h 2733575"/>
                <a:gd name="connsiteX198" fmla="*/ 1818914 w 2128754"/>
                <a:gd name="connsiteY198" fmla="*/ 2401681 h 2733575"/>
                <a:gd name="connsiteX199" fmla="*/ 1828950 w 2128754"/>
                <a:gd name="connsiteY199" fmla="*/ 2426244 h 2733575"/>
                <a:gd name="connsiteX200" fmla="*/ 1847702 w 2128754"/>
                <a:gd name="connsiteY200" fmla="*/ 2447637 h 2733575"/>
                <a:gd name="connsiteX201" fmla="*/ 1852192 w 2128754"/>
                <a:gd name="connsiteY201" fmla="*/ 2453447 h 2733575"/>
                <a:gd name="connsiteX202" fmla="*/ 1872001 w 2128754"/>
                <a:gd name="connsiteY202" fmla="*/ 2491480 h 2733575"/>
                <a:gd name="connsiteX203" fmla="*/ 1882301 w 2128754"/>
                <a:gd name="connsiteY203" fmla="*/ 2536907 h 2733575"/>
                <a:gd name="connsiteX204" fmla="*/ 1910825 w 2128754"/>
                <a:gd name="connsiteY204" fmla="*/ 2545887 h 2733575"/>
                <a:gd name="connsiteX205" fmla="*/ 1916372 w 2128754"/>
                <a:gd name="connsiteY205" fmla="*/ 2544831 h 2733575"/>
                <a:gd name="connsiteX206" fmla="*/ 1922711 w 2128754"/>
                <a:gd name="connsiteY206" fmla="*/ 2571770 h 2733575"/>
                <a:gd name="connsiteX207" fmla="*/ 1931690 w 2128754"/>
                <a:gd name="connsiteY207" fmla="*/ 2609802 h 2733575"/>
                <a:gd name="connsiteX208" fmla="*/ 1919277 w 2128754"/>
                <a:gd name="connsiteY208" fmla="*/ 2660248 h 2733575"/>
                <a:gd name="connsiteX209" fmla="*/ 1909241 w 2128754"/>
                <a:gd name="connsiteY209" fmla="*/ 2693791 h 2733575"/>
                <a:gd name="connsiteX210" fmla="*/ 1925616 w 2128754"/>
                <a:gd name="connsiteY210" fmla="*/ 2734464 h 2733575"/>
                <a:gd name="connsiteX211" fmla="*/ 1949914 w 2128754"/>
                <a:gd name="connsiteY211" fmla="*/ 2734464 h 2733575"/>
                <a:gd name="connsiteX212" fmla="*/ 1965761 w 2128754"/>
                <a:gd name="connsiteY212" fmla="*/ 2728654 h 2733575"/>
                <a:gd name="connsiteX213" fmla="*/ 2012773 w 2128754"/>
                <a:gd name="connsiteY213" fmla="*/ 2682698 h 2733575"/>
                <a:gd name="connsiteX214" fmla="*/ 2044467 w 2128754"/>
                <a:gd name="connsiteY214" fmla="*/ 2620103 h 2733575"/>
                <a:gd name="connsiteX215" fmla="*/ 2072199 w 2128754"/>
                <a:gd name="connsiteY215" fmla="*/ 2538492 h 2733575"/>
                <a:gd name="connsiteX216" fmla="*/ 2104685 w 2128754"/>
                <a:gd name="connsiteY216" fmla="*/ 2409604 h 2733575"/>
                <a:gd name="connsiteX217" fmla="*/ 2128455 w 2128754"/>
                <a:gd name="connsiteY217" fmla="*/ 2306600 h 2733575"/>
                <a:gd name="connsiteX218" fmla="*/ 2029941 w 2128754"/>
                <a:gd name="connsiteY218" fmla="*/ 2268832 h 2733575"/>
                <a:gd name="connsiteX219" fmla="*/ 65200 w 2128754"/>
                <a:gd name="connsiteY219" fmla="*/ 483689 h 2733575"/>
                <a:gd name="connsiteX220" fmla="*/ 67841 w 2128754"/>
                <a:gd name="connsiteY220" fmla="*/ 488179 h 2733575"/>
                <a:gd name="connsiteX221" fmla="*/ 65200 w 2128754"/>
                <a:gd name="connsiteY221" fmla="*/ 483689 h 2733575"/>
                <a:gd name="connsiteX222" fmla="*/ 1847966 w 2128754"/>
                <a:gd name="connsiteY222" fmla="*/ 2414094 h 2733575"/>
                <a:gd name="connsiteX223" fmla="*/ 1835817 w 2128754"/>
                <a:gd name="connsiteY223" fmla="*/ 2408284 h 2733575"/>
                <a:gd name="connsiteX224" fmla="*/ 1837666 w 2128754"/>
                <a:gd name="connsiteY224" fmla="*/ 2406435 h 2733575"/>
                <a:gd name="connsiteX225" fmla="*/ 1849815 w 2128754"/>
                <a:gd name="connsiteY225" fmla="*/ 2413566 h 2733575"/>
                <a:gd name="connsiteX226" fmla="*/ 1847966 w 2128754"/>
                <a:gd name="connsiteY226" fmla="*/ 2414094 h 2733575"/>
                <a:gd name="connsiteX227" fmla="*/ 1891017 w 2128754"/>
                <a:gd name="connsiteY227" fmla="*/ 2500724 h 2733575"/>
                <a:gd name="connsiteX228" fmla="*/ 1901846 w 2128754"/>
                <a:gd name="connsiteY228" fmla="*/ 2530833 h 2733575"/>
                <a:gd name="connsiteX229" fmla="*/ 1891017 w 2128754"/>
                <a:gd name="connsiteY229" fmla="*/ 2500724 h 273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</a:cxnLst>
              <a:rect l="l" t="t" r="r" b="b"/>
              <a:pathLst>
                <a:path w="2128754" h="2733575">
                  <a:moveTo>
                    <a:pt x="2029941" y="2268832"/>
                  </a:moveTo>
                  <a:cubicBezTo>
                    <a:pt x="2003529" y="2269889"/>
                    <a:pt x="1980816" y="2268040"/>
                    <a:pt x="1955197" y="2263814"/>
                  </a:cubicBezTo>
                  <a:cubicBezTo>
                    <a:pt x="1946481" y="2262229"/>
                    <a:pt x="1939878" y="2258532"/>
                    <a:pt x="1933803" y="2252457"/>
                  </a:cubicBezTo>
                  <a:cubicBezTo>
                    <a:pt x="1907920" y="2226310"/>
                    <a:pt x="1881509" y="2200427"/>
                    <a:pt x="1854833" y="2174808"/>
                  </a:cubicBezTo>
                  <a:cubicBezTo>
                    <a:pt x="1832120" y="2153150"/>
                    <a:pt x="1812311" y="2129116"/>
                    <a:pt x="1794351" y="2103233"/>
                  </a:cubicBezTo>
                  <a:cubicBezTo>
                    <a:pt x="1765299" y="2060975"/>
                    <a:pt x="1734398" y="2020037"/>
                    <a:pt x="1701383" y="1980948"/>
                  </a:cubicBezTo>
                  <a:cubicBezTo>
                    <a:pt x="1658597" y="1930503"/>
                    <a:pt x="1608151" y="1889301"/>
                    <a:pt x="1548990" y="1859192"/>
                  </a:cubicBezTo>
                  <a:cubicBezTo>
                    <a:pt x="1535520" y="1852325"/>
                    <a:pt x="1526540" y="1843081"/>
                    <a:pt x="1519937" y="1828555"/>
                  </a:cubicBezTo>
                  <a:cubicBezTo>
                    <a:pt x="1464474" y="1705742"/>
                    <a:pt x="1396860" y="1589268"/>
                    <a:pt x="1328983" y="1473058"/>
                  </a:cubicBezTo>
                  <a:cubicBezTo>
                    <a:pt x="1324758" y="1465927"/>
                    <a:pt x="1323965" y="1459852"/>
                    <a:pt x="1325550" y="1451929"/>
                  </a:cubicBezTo>
                  <a:cubicBezTo>
                    <a:pt x="1335322" y="1406501"/>
                    <a:pt x="1344830" y="1360810"/>
                    <a:pt x="1346943" y="1314062"/>
                  </a:cubicBezTo>
                  <a:cubicBezTo>
                    <a:pt x="1348792" y="1274180"/>
                    <a:pt x="1341397" y="1236412"/>
                    <a:pt x="1322116" y="1201021"/>
                  </a:cubicBezTo>
                  <a:cubicBezTo>
                    <a:pt x="1304949" y="1169591"/>
                    <a:pt x="1283556" y="1141331"/>
                    <a:pt x="1262955" y="1112543"/>
                  </a:cubicBezTo>
                  <a:cubicBezTo>
                    <a:pt x="1240505" y="1081378"/>
                    <a:pt x="1218320" y="1049948"/>
                    <a:pt x="1203001" y="1014293"/>
                  </a:cubicBezTo>
                  <a:cubicBezTo>
                    <a:pt x="1165233" y="925286"/>
                    <a:pt x="1146745" y="831526"/>
                    <a:pt x="1137765" y="736181"/>
                  </a:cubicBezTo>
                  <a:cubicBezTo>
                    <a:pt x="1129578" y="649816"/>
                    <a:pt x="1136709" y="562659"/>
                    <a:pt x="1138558" y="476029"/>
                  </a:cubicBezTo>
                  <a:cubicBezTo>
                    <a:pt x="1138558" y="471011"/>
                    <a:pt x="1140406" y="468898"/>
                    <a:pt x="1145160" y="468370"/>
                  </a:cubicBezTo>
                  <a:cubicBezTo>
                    <a:pt x="1183457" y="465729"/>
                    <a:pt x="1220961" y="455957"/>
                    <a:pt x="1258729" y="450410"/>
                  </a:cubicBezTo>
                  <a:cubicBezTo>
                    <a:pt x="1294649" y="445392"/>
                    <a:pt x="1330568" y="440902"/>
                    <a:pt x="1363054" y="422678"/>
                  </a:cubicBezTo>
                  <a:cubicBezTo>
                    <a:pt x="1368336" y="419773"/>
                    <a:pt x="1373883" y="419509"/>
                    <a:pt x="1379693" y="419773"/>
                  </a:cubicBezTo>
                  <a:cubicBezTo>
                    <a:pt x="1411651" y="420830"/>
                    <a:pt x="1442552" y="425584"/>
                    <a:pt x="1471869" y="439053"/>
                  </a:cubicBezTo>
                  <a:cubicBezTo>
                    <a:pt x="1508052" y="455693"/>
                    <a:pt x="1546613" y="463880"/>
                    <a:pt x="1586494" y="465729"/>
                  </a:cubicBezTo>
                  <a:cubicBezTo>
                    <a:pt x="1648297" y="468634"/>
                    <a:pt x="1708250" y="476557"/>
                    <a:pt x="1761601" y="511685"/>
                  </a:cubicBezTo>
                  <a:cubicBezTo>
                    <a:pt x="1769789" y="516967"/>
                    <a:pt x="1775863" y="522249"/>
                    <a:pt x="1779297" y="531757"/>
                  </a:cubicBezTo>
                  <a:cubicBezTo>
                    <a:pt x="1789069" y="559225"/>
                    <a:pt x="1806765" y="580618"/>
                    <a:pt x="1832384" y="594880"/>
                  </a:cubicBezTo>
                  <a:cubicBezTo>
                    <a:pt x="1843741" y="601219"/>
                    <a:pt x="1853777" y="608878"/>
                    <a:pt x="1861964" y="618915"/>
                  </a:cubicBezTo>
                  <a:cubicBezTo>
                    <a:pt x="1866190" y="624197"/>
                    <a:pt x="1870680" y="629215"/>
                    <a:pt x="1876755" y="632649"/>
                  </a:cubicBezTo>
                  <a:cubicBezTo>
                    <a:pt x="1889696" y="639780"/>
                    <a:pt x="1900261" y="634497"/>
                    <a:pt x="1901582" y="619971"/>
                  </a:cubicBezTo>
                  <a:cubicBezTo>
                    <a:pt x="1903430" y="602276"/>
                    <a:pt x="1888904" y="583788"/>
                    <a:pt x="1874906" y="572167"/>
                  </a:cubicBezTo>
                  <a:cubicBezTo>
                    <a:pt x="1880716" y="570846"/>
                    <a:pt x="1890224" y="579562"/>
                    <a:pt x="1893130" y="582203"/>
                  </a:cubicBezTo>
                  <a:cubicBezTo>
                    <a:pt x="1904487" y="592503"/>
                    <a:pt x="1913995" y="604653"/>
                    <a:pt x="1923767" y="616274"/>
                  </a:cubicBezTo>
                  <a:cubicBezTo>
                    <a:pt x="1927729" y="620764"/>
                    <a:pt x="1931690" y="625253"/>
                    <a:pt x="1936973" y="628423"/>
                  </a:cubicBezTo>
                  <a:cubicBezTo>
                    <a:pt x="1942519" y="631856"/>
                    <a:pt x="1947273" y="629479"/>
                    <a:pt x="1951235" y="625518"/>
                  </a:cubicBezTo>
                  <a:cubicBezTo>
                    <a:pt x="1955197" y="621556"/>
                    <a:pt x="1957838" y="617330"/>
                    <a:pt x="1954932" y="611255"/>
                  </a:cubicBezTo>
                  <a:cubicBezTo>
                    <a:pt x="1946217" y="593824"/>
                    <a:pt x="1925352" y="556584"/>
                    <a:pt x="1909769" y="543114"/>
                  </a:cubicBezTo>
                  <a:cubicBezTo>
                    <a:pt x="1909769" y="543114"/>
                    <a:pt x="1951499" y="578241"/>
                    <a:pt x="1964176" y="588013"/>
                  </a:cubicBezTo>
                  <a:cubicBezTo>
                    <a:pt x="1968402" y="591447"/>
                    <a:pt x="1972628" y="594616"/>
                    <a:pt x="1977910" y="596201"/>
                  </a:cubicBezTo>
                  <a:cubicBezTo>
                    <a:pt x="1989267" y="599899"/>
                    <a:pt x="1995870" y="595409"/>
                    <a:pt x="1996662" y="583259"/>
                  </a:cubicBezTo>
                  <a:cubicBezTo>
                    <a:pt x="1997455" y="572695"/>
                    <a:pt x="1992172" y="565036"/>
                    <a:pt x="1985041" y="557904"/>
                  </a:cubicBezTo>
                  <a:cubicBezTo>
                    <a:pt x="1979231" y="552358"/>
                    <a:pt x="1961799" y="535719"/>
                    <a:pt x="1955989" y="529644"/>
                  </a:cubicBezTo>
                  <a:cubicBezTo>
                    <a:pt x="1961271" y="528852"/>
                    <a:pt x="1975533" y="543378"/>
                    <a:pt x="1979231" y="544435"/>
                  </a:cubicBezTo>
                  <a:cubicBezTo>
                    <a:pt x="1986626" y="546548"/>
                    <a:pt x="1996134" y="541794"/>
                    <a:pt x="1995342" y="535983"/>
                  </a:cubicBezTo>
                  <a:cubicBezTo>
                    <a:pt x="1993757" y="522249"/>
                    <a:pt x="1985834" y="513005"/>
                    <a:pt x="1976061" y="501384"/>
                  </a:cubicBezTo>
                  <a:cubicBezTo>
                    <a:pt x="1959158" y="481840"/>
                    <a:pt x="1939085" y="469426"/>
                    <a:pt x="1924295" y="463088"/>
                  </a:cubicBezTo>
                  <a:cubicBezTo>
                    <a:pt x="1893130" y="449882"/>
                    <a:pt x="1873057" y="429281"/>
                    <a:pt x="1840571" y="420301"/>
                  </a:cubicBezTo>
                  <a:cubicBezTo>
                    <a:pt x="1833704" y="418453"/>
                    <a:pt x="1827894" y="414491"/>
                    <a:pt x="1821819" y="410793"/>
                  </a:cubicBezTo>
                  <a:cubicBezTo>
                    <a:pt x="1811255" y="404455"/>
                    <a:pt x="1800954" y="396267"/>
                    <a:pt x="1787748" y="397323"/>
                  </a:cubicBezTo>
                  <a:cubicBezTo>
                    <a:pt x="1776128" y="398116"/>
                    <a:pt x="1765035" y="396003"/>
                    <a:pt x="1754470" y="391777"/>
                  </a:cubicBezTo>
                  <a:cubicBezTo>
                    <a:pt x="1733605" y="383590"/>
                    <a:pt x="1712476" y="376194"/>
                    <a:pt x="1692404" y="366158"/>
                  </a:cubicBezTo>
                  <a:cubicBezTo>
                    <a:pt x="1661766" y="350839"/>
                    <a:pt x="1629016" y="341595"/>
                    <a:pt x="1596530" y="330767"/>
                  </a:cubicBezTo>
                  <a:cubicBezTo>
                    <a:pt x="1570383" y="322051"/>
                    <a:pt x="1543972" y="313335"/>
                    <a:pt x="1518089" y="303299"/>
                  </a:cubicBezTo>
                  <a:cubicBezTo>
                    <a:pt x="1486395" y="290886"/>
                    <a:pt x="1452853" y="283226"/>
                    <a:pt x="1419046" y="285075"/>
                  </a:cubicBezTo>
                  <a:cubicBezTo>
                    <a:pt x="1380485" y="287188"/>
                    <a:pt x="1342717" y="285868"/>
                    <a:pt x="1305741" y="275831"/>
                  </a:cubicBezTo>
                  <a:cubicBezTo>
                    <a:pt x="1258201" y="263154"/>
                    <a:pt x="1210660" y="259456"/>
                    <a:pt x="1162064" y="266851"/>
                  </a:cubicBezTo>
                  <a:cubicBezTo>
                    <a:pt x="1147009" y="269228"/>
                    <a:pt x="1132219" y="268172"/>
                    <a:pt x="1117693" y="264210"/>
                  </a:cubicBezTo>
                  <a:cubicBezTo>
                    <a:pt x="1102110" y="259984"/>
                    <a:pt x="1086527" y="256815"/>
                    <a:pt x="1070680" y="255230"/>
                  </a:cubicBezTo>
                  <a:cubicBezTo>
                    <a:pt x="1030007" y="251269"/>
                    <a:pt x="989862" y="250212"/>
                    <a:pt x="952357" y="272134"/>
                  </a:cubicBezTo>
                  <a:cubicBezTo>
                    <a:pt x="938624" y="280057"/>
                    <a:pt x="922777" y="284283"/>
                    <a:pt x="906930" y="287452"/>
                  </a:cubicBezTo>
                  <a:cubicBezTo>
                    <a:pt x="894781" y="289829"/>
                    <a:pt x="882103" y="295111"/>
                    <a:pt x="870218" y="291414"/>
                  </a:cubicBezTo>
                  <a:cubicBezTo>
                    <a:pt x="858333" y="287980"/>
                    <a:pt x="847240" y="287980"/>
                    <a:pt x="835883" y="291414"/>
                  </a:cubicBezTo>
                  <a:cubicBezTo>
                    <a:pt x="831129" y="292999"/>
                    <a:pt x="827696" y="292470"/>
                    <a:pt x="824791" y="288245"/>
                  </a:cubicBezTo>
                  <a:cubicBezTo>
                    <a:pt x="816603" y="275567"/>
                    <a:pt x="809736" y="262626"/>
                    <a:pt x="811585" y="246515"/>
                  </a:cubicBezTo>
                  <a:cubicBezTo>
                    <a:pt x="812377" y="240704"/>
                    <a:pt x="811849" y="234365"/>
                    <a:pt x="810528" y="228555"/>
                  </a:cubicBezTo>
                  <a:cubicBezTo>
                    <a:pt x="807095" y="210595"/>
                    <a:pt x="811849" y="194484"/>
                    <a:pt x="813434" y="176525"/>
                  </a:cubicBezTo>
                  <a:cubicBezTo>
                    <a:pt x="817924" y="117627"/>
                    <a:pt x="792833" y="85934"/>
                    <a:pt x="769327" y="48958"/>
                  </a:cubicBezTo>
                  <a:cubicBezTo>
                    <a:pt x="754272" y="25187"/>
                    <a:pt x="727597" y="13038"/>
                    <a:pt x="699865" y="5643"/>
                  </a:cubicBezTo>
                  <a:cubicBezTo>
                    <a:pt x="652060" y="-7298"/>
                    <a:pt x="606897" y="3266"/>
                    <a:pt x="564639" y="24659"/>
                  </a:cubicBezTo>
                  <a:cubicBezTo>
                    <a:pt x="536379" y="39714"/>
                    <a:pt x="509703" y="59786"/>
                    <a:pt x="493592" y="90688"/>
                  </a:cubicBezTo>
                  <a:cubicBezTo>
                    <a:pt x="486461" y="104422"/>
                    <a:pt x="478538" y="126079"/>
                    <a:pt x="485405" y="139813"/>
                  </a:cubicBezTo>
                  <a:cubicBezTo>
                    <a:pt x="490687" y="150377"/>
                    <a:pt x="495705" y="153283"/>
                    <a:pt x="494121" y="164904"/>
                  </a:cubicBezTo>
                  <a:cubicBezTo>
                    <a:pt x="492800" y="174148"/>
                    <a:pt x="492536" y="183656"/>
                    <a:pt x="493064" y="192900"/>
                  </a:cubicBezTo>
                  <a:cubicBezTo>
                    <a:pt x="494121" y="206633"/>
                    <a:pt x="490951" y="223273"/>
                    <a:pt x="499139" y="235422"/>
                  </a:cubicBezTo>
                  <a:cubicBezTo>
                    <a:pt x="510231" y="251797"/>
                    <a:pt x="511552" y="267115"/>
                    <a:pt x="503629" y="284811"/>
                  </a:cubicBezTo>
                  <a:cubicBezTo>
                    <a:pt x="500459" y="291414"/>
                    <a:pt x="492272" y="304355"/>
                    <a:pt x="506270" y="312279"/>
                  </a:cubicBezTo>
                  <a:cubicBezTo>
                    <a:pt x="515778" y="317561"/>
                    <a:pt x="522117" y="319938"/>
                    <a:pt x="530040" y="326541"/>
                  </a:cubicBezTo>
                  <a:cubicBezTo>
                    <a:pt x="536907" y="332087"/>
                    <a:pt x="534266" y="333936"/>
                    <a:pt x="536115" y="341595"/>
                  </a:cubicBezTo>
                  <a:cubicBezTo>
                    <a:pt x="536907" y="345557"/>
                    <a:pt x="558300" y="336841"/>
                    <a:pt x="559092" y="340803"/>
                  </a:cubicBezTo>
                  <a:cubicBezTo>
                    <a:pt x="559885" y="346085"/>
                    <a:pt x="536379" y="349783"/>
                    <a:pt x="540605" y="356650"/>
                  </a:cubicBezTo>
                  <a:cubicBezTo>
                    <a:pt x="553018" y="376458"/>
                    <a:pt x="546679" y="385967"/>
                    <a:pt x="547471" y="392305"/>
                  </a:cubicBezTo>
                  <a:cubicBezTo>
                    <a:pt x="549584" y="410529"/>
                    <a:pt x="560413" y="418981"/>
                    <a:pt x="578637" y="418453"/>
                  </a:cubicBezTo>
                  <a:cubicBezTo>
                    <a:pt x="586824" y="418188"/>
                    <a:pt x="594748" y="416076"/>
                    <a:pt x="602671" y="413434"/>
                  </a:cubicBezTo>
                  <a:cubicBezTo>
                    <a:pt x="616141" y="408944"/>
                    <a:pt x="629875" y="405775"/>
                    <a:pt x="644401" y="404983"/>
                  </a:cubicBezTo>
                  <a:cubicBezTo>
                    <a:pt x="657607" y="404190"/>
                    <a:pt x="666851" y="409473"/>
                    <a:pt x="673718" y="420301"/>
                  </a:cubicBezTo>
                  <a:cubicBezTo>
                    <a:pt x="682169" y="433771"/>
                    <a:pt x="687188" y="448297"/>
                    <a:pt x="689829" y="463880"/>
                  </a:cubicBezTo>
                  <a:cubicBezTo>
                    <a:pt x="691149" y="471803"/>
                    <a:pt x="689036" y="477086"/>
                    <a:pt x="682698" y="481312"/>
                  </a:cubicBezTo>
                  <a:cubicBezTo>
                    <a:pt x="677151" y="485009"/>
                    <a:pt x="671605" y="488971"/>
                    <a:pt x="665794" y="492140"/>
                  </a:cubicBezTo>
                  <a:cubicBezTo>
                    <a:pt x="601351" y="527531"/>
                    <a:pt x="560149" y="580618"/>
                    <a:pt x="544038" y="652457"/>
                  </a:cubicBezTo>
                  <a:cubicBezTo>
                    <a:pt x="538492" y="677812"/>
                    <a:pt x="530568" y="700790"/>
                    <a:pt x="509703" y="717693"/>
                  </a:cubicBezTo>
                  <a:cubicBezTo>
                    <a:pt x="503100" y="722975"/>
                    <a:pt x="500723" y="730106"/>
                    <a:pt x="502836" y="738822"/>
                  </a:cubicBezTo>
                  <a:cubicBezTo>
                    <a:pt x="503893" y="743576"/>
                    <a:pt x="502308" y="748066"/>
                    <a:pt x="499931" y="752028"/>
                  </a:cubicBezTo>
                  <a:cubicBezTo>
                    <a:pt x="489366" y="770252"/>
                    <a:pt x="478274" y="787947"/>
                    <a:pt x="468766" y="806699"/>
                  </a:cubicBezTo>
                  <a:cubicBezTo>
                    <a:pt x="463483" y="817000"/>
                    <a:pt x="457673" y="817528"/>
                    <a:pt x="448429" y="813831"/>
                  </a:cubicBezTo>
                  <a:cubicBezTo>
                    <a:pt x="418584" y="802210"/>
                    <a:pt x="388739" y="790853"/>
                    <a:pt x="358894" y="779760"/>
                  </a:cubicBezTo>
                  <a:cubicBezTo>
                    <a:pt x="346745" y="775270"/>
                    <a:pt x="335917" y="768667"/>
                    <a:pt x="326408" y="759951"/>
                  </a:cubicBezTo>
                  <a:cubicBezTo>
                    <a:pt x="297092" y="732483"/>
                    <a:pt x="269624" y="703167"/>
                    <a:pt x="243213" y="672794"/>
                  </a:cubicBezTo>
                  <a:cubicBezTo>
                    <a:pt x="237402" y="666191"/>
                    <a:pt x="235025" y="656947"/>
                    <a:pt x="237138" y="648231"/>
                  </a:cubicBezTo>
                  <a:cubicBezTo>
                    <a:pt x="242949" y="622612"/>
                    <a:pt x="248495" y="596993"/>
                    <a:pt x="246646" y="570318"/>
                  </a:cubicBezTo>
                  <a:cubicBezTo>
                    <a:pt x="245854" y="557376"/>
                    <a:pt x="249816" y="544171"/>
                    <a:pt x="259852" y="533606"/>
                  </a:cubicBezTo>
                  <a:cubicBezTo>
                    <a:pt x="263549" y="529644"/>
                    <a:pt x="267247" y="525419"/>
                    <a:pt x="264342" y="519344"/>
                  </a:cubicBezTo>
                  <a:cubicBezTo>
                    <a:pt x="261172" y="513005"/>
                    <a:pt x="255626" y="509572"/>
                    <a:pt x="248759" y="510100"/>
                  </a:cubicBezTo>
                  <a:cubicBezTo>
                    <a:pt x="227366" y="510892"/>
                    <a:pt x="209406" y="520664"/>
                    <a:pt x="204124" y="543906"/>
                  </a:cubicBezTo>
                  <a:cubicBezTo>
                    <a:pt x="203067" y="548925"/>
                    <a:pt x="202011" y="553679"/>
                    <a:pt x="200955" y="559225"/>
                  </a:cubicBezTo>
                  <a:cubicBezTo>
                    <a:pt x="184844" y="545755"/>
                    <a:pt x="177184" y="532021"/>
                    <a:pt x="165563" y="508251"/>
                  </a:cubicBezTo>
                  <a:cubicBezTo>
                    <a:pt x="154471" y="485801"/>
                    <a:pt x="143642" y="467842"/>
                    <a:pt x="130700" y="449882"/>
                  </a:cubicBezTo>
                  <a:cubicBezTo>
                    <a:pt x="125418" y="442487"/>
                    <a:pt x="114589" y="427696"/>
                    <a:pt x="105345" y="431394"/>
                  </a:cubicBezTo>
                  <a:cubicBezTo>
                    <a:pt x="95045" y="435356"/>
                    <a:pt x="92404" y="445920"/>
                    <a:pt x="94517" y="450410"/>
                  </a:cubicBezTo>
                  <a:cubicBezTo>
                    <a:pt x="94781" y="450938"/>
                    <a:pt x="110099" y="486330"/>
                    <a:pt x="113005" y="495045"/>
                  </a:cubicBezTo>
                  <a:cubicBezTo>
                    <a:pt x="109043" y="490556"/>
                    <a:pt x="84745" y="443015"/>
                    <a:pt x="80255" y="439053"/>
                  </a:cubicBezTo>
                  <a:cubicBezTo>
                    <a:pt x="73652" y="432715"/>
                    <a:pt x="65200" y="433507"/>
                    <a:pt x="58333" y="437205"/>
                  </a:cubicBezTo>
                  <a:cubicBezTo>
                    <a:pt x="51730" y="440638"/>
                    <a:pt x="51730" y="448826"/>
                    <a:pt x="53843" y="455428"/>
                  </a:cubicBezTo>
                  <a:cubicBezTo>
                    <a:pt x="55692" y="461767"/>
                    <a:pt x="58861" y="467842"/>
                    <a:pt x="61503" y="474180"/>
                  </a:cubicBezTo>
                  <a:cubicBezTo>
                    <a:pt x="62031" y="476822"/>
                    <a:pt x="79991" y="510892"/>
                    <a:pt x="81047" y="513269"/>
                  </a:cubicBezTo>
                  <a:cubicBezTo>
                    <a:pt x="79991" y="511421"/>
                    <a:pt x="58069" y="474709"/>
                    <a:pt x="57541" y="473916"/>
                  </a:cubicBezTo>
                  <a:cubicBezTo>
                    <a:pt x="53051" y="466785"/>
                    <a:pt x="47769" y="459654"/>
                    <a:pt x="37996" y="463352"/>
                  </a:cubicBezTo>
                  <a:cubicBezTo>
                    <a:pt x="27696" y="467314"/>
                    <a:pt x="30337" y="476822"/>
                    <a:pt x="31658" y="484745"/>
                  </a:cubicBezTo>
                  <a:cubicBezTo>
                    <a:pt x="34035" y="499799"/>
                    <a:pt x="41958" y="512477"/>
                    <a:pt x="49882" y="525154"/>
                  </a:cubicBezTo>
                  <a:cubicBezTo>
                    <a:pt x="58861" y="539681"/>
                    <a:pt x="67577" y="554207"/>
                    <a:pt x="76029" y="568997"/>
                  </a:cubicBezTo>
                  <a:cubicBezTo>
                    <a:pt x="78406" y="572959"/>
                    <a:pt x="80255" y="577977"/>
                    <a:pt x="76029" y="581939"/>
                  </a:cubicBezTo>
                  <a:cubicBezTo>
                    <a:pt x="71803" y="585901"/>
                    <a:pt x="67049" y="583259"/>
                    <a:pt x="63351" y="580618"/>
                  </a:cubicBezTo>
                  <a:cubicBezTo>
                    <a:pt x="57541" y="576657"/>
                    <a:pt x="32186" y="554735"/>
                    <a:pt x="25055" y="548396"/>
                  </a:cubicBezTo>
                  <a:cubicBezTo>
                    <a:pt x="18716" y="542850"/>
                    <a:pt x="11057" y="539945"/>
                    <a:pt x="3926" y="546548"/>
                  </a:cubicBezTo>
                  <a:cubicBezTo>
                    <a:pt x="-2941" y="552886"/>
                    <a:pt x="492" y="558697"/>
                    <a:pt x="4454" y="566092"/>
                  </a:cubicBezTo>
                  <a:cubicBezTo>
                    <a:pt x="6567" y="570054"/>
                    <a:pt x="67577" y="623141"/>
                    <a:pt x="71803" y="628951"/>
                  </a:cubicBezTo>
                  <a:cubicBezTo>
                    <a:pt x="83952" y="646118"/>
                    <a:pt x="95309" y="658268"/>
                    <a:pt x="106930" y="675699"/>
                  </a:cubicBezTo>
                  <a:cubicBezTo>
                    <a:pt x="113005" y="684679"/>
                    <a:pt x="119079" y="693395"/>
                    <a:pt x="127267" y="700262"/>
                  </a:cubicBezTo>
                  <a:cubicBezTo>
                    <a:pt x="158168" y="726673"/>
                    <a:pt x="181938" y="758631"/>
                    <a:pt x="203860" y="792701"/>
                  </a:cubicBezTo>
                  <a:cubicBezTo>
                    <a:pt x="244269" y="854768"/>
                    <a:pt x="294451" y="908383"/>
                    <a:pt x="347538" y="959621"/>
                  </a:cubicBezTo>
                  <a:cubicBezTo>
                    <a:pt x="371572" y="982599"/>
                    <a:pt x="398247" y="1001879"/>
                    <a:pt x="424659" y="1021688"/>
                  </a:cubicBezTo>
                  <a:cubicBezTo>
                    <a:pt x="450014" y="1040968"/>
                    <a:pt x="459522" y="1042289"/>
                    <a:pt x="484612" y="1023008"/>
                  </a:cubicBezTo>
                  <a:cubicBezTo>
                    <a:pt x="486725" y="1021424"/>
                    <a:pt x="488574" y="1020103"/>
                    <a:pt x="490423" y="1018518"/>
                  </a:cubicBezTo>
                  <a:cubicBezTo>
                    <a:pt x="509703" y="1002408"/>
                    <a:pt x="528984" y="986297"/>
                    <a:pt x="545887" y="967280"/>
                  </a:cubicBezTo>
                  <a:cubicBezTo>
                    <a:pt x="569921" y="940605"/>
                    <a:pt x="597917" y="917627"/>
                    <a:pt x="621687" y="890688"/>
                  </a:cubicBezTo>
                  <a:cubicBezTo>
                    <a:pt x="645986" y="863484"/>
                    <a:pt x="676887" y="842091"/>
                    <a:pt x="695903" y="810133"/>
                  </a:cubicBezTo>
                  <a:cubicBezTo>
                    <a:pt x="698809" y="805115"/>
                    <a:pt x="700921" y="808020"/>
                    <a:pt x="702506" y="811189"/>
                  </a:cubicBezTo>
                  <a:cubicBezTo>
                    <a:pt x="706732" y="819905"/>
                    <a:pt x="712278" y="827564"/>
                    <a:pt x="717825" y="835488"/>
                  </a:cubicBezTo>
                  <a:cubicBezTo>
                    <a:pt x="737369" y="863748"/>
                    <a:pt x="753216" y="894121"/>
                    <a:pt x="767214" y="925022"/>
                  </a:cubicBezTo>
                  <a:cubicBezTo>
                    <a:pt x="787815" y="969657"/>
                    <a:pt x="809208" y="1013764"/>
                    <a:pt x="835619" y="1055230"/>
                  </a:cubicBezTo>
                  <a:cubicBezTo>
                    <a:pt x="839053" y="1060777"/>
                    <a:pt x="843543" y="1070285"/>
                    <a:pt x="845391" y="1076623"/>
                  </a:cubicBezTo>
                  <a:cubicBezTo>
                    <a:pt x="853315" y="1104884"/>
                    <a:pt x="857012" y="1133936"/>
                    <a:pt x="859654" y="1163253"/>
                  </a:cubicBezTo>
                  <a:cubicBezTo>
                    <a:pt x="860446" y="1172497"/>
                    <a:pt x="856484" y="1176987"/>
                    <a:pt x="847504" y="1180156"/>
                  </a:cubicBezTo>
                  <a:cubicBezTo>
                    <a:pt x="818716" y="1189928"/>
                    <a:pt x="789135" y="1194946"/>
                    <a:pt x="759819" y="1202077"/>
                  </a:cubicBezTo>
                  <a:cubicBezTo>
                    <a:pt x="721522" y="1211586"/>
                    <a:pt x="685339" y="1227432"/>
                    <a:pt x="648891" y="1242487"/>
                  </a:cubicBezTo>
                  <a:cubicBezTo>
                    <a:pt x="612179" y="1257805"/>
                    <a:pt x="574675" y="1271275"/>
                    <a:pt x="538492" y="1287650"/>
                  </a:cubicBezTo>
                  <a:cubicBezTo>
                    <a:pt x="500195" y="1305082"/>
                    <a:pt x="462427" y="1323306"/>
                    <a:pt x="429413" y="1349981"/>
                  </a:cubicBezTo>
                  <a:cubicBezTo>
                    <a:pt x="391380" y="1380354"/>
                    <a:pt x="377118" y="1419443"/>
                    <a:pt x="387155" y="1467511"/>
                  </a:cubicBezTo>
                  <a:cubicBezTo>
                    <a:pt x="394550" y="1502639"/>
                    <a:pt x="409868" y="1534068"/>
                    <a:pt x="428884" y="1563649"/>
                  </a:cubicBezTo>
                  <a:cubicBezTo>
                    <a:pt x="499931" y="1673256"/>
                    <a:pt x="576788" y="1778637"/>
                    <a:pt x="659456" y="1879793"/>
                  </a:cubicBezTo>
                  <a:cubicBezTo>
                    <a:pt x="667115" y="1889037"/>
                    <a:pt x="674510" y="1898809"/>
                    <a:pt x="680321" y="1909373"/>
                  </a:cubicBezTo>
                  <a:cubicBezTo>
                    <a:pt x="695903" y="1938162"/>
                    <a:pt x="708581" y="1968271"/>
                    <a:pt x="721522" y="1998380"/>
                  </a:cubicBezTo>
                  <a:cubicBezTo>
                    <a:pt x="721786" y="1999172"/>
                    <a:pt x="721258" y="2000228"/>
                    <a:pt x="720994" y="2001021"/>
                  </a:cubicBezTo>
                  <a:cubicBezTo>
                    <a:pt x="718617" y="2001285"/>
                    <a:pt x="718353" y="1999700"/>
                    <a:pt x="717825" y="1998380"/>
                  </a:cubicBezTo>
                  <a:cubicBezTo>
                    <a:pt x="708317" y="1979364"/>
                    <a:pt x="694054" y="1965101"/>
                    <a:pt x="676359" y="1953745"/>
                  </a:cubicBezTo>
                  <a:cubicBezTo>
                    <a:pt x="672925" y="1951632"/>
                    <a:pt x="669756" y="1950575"/>
                    <a:pt x="666587" y="1952952"/>
                  </a:cubicBezTo>
                  <a:cubicBezTo>
                    <a:pt x="663153" y="1955593"/>
                    <a:pt x="664474" y="1959291"/>
                    <a:pt x="666058" y="1962724"/>
                  </a:cubicBezTo>
                  <a:cubicBezTo>
                    <a:pt x="667907" y="1966158"/>
                    <a:pt x="670284" y="1969327"/>
                    <a:pt x="673982" y="1971176"/>
                  </a:cubicBezTo>
                  <a:cubicBezTo>
                    <a:pt x="677679" y="1972761"/>
                    <a:pt x="680849" y="1975402"/>
                    <a:pt x="682962" y="1978571"/>
                  </a:cubicBezTo>
                  <a:cubicBezTo>
                    <a:pt x="691677" y="1992305"/>
                    <a:pt x="701450" y="2005511"/>
                    <a:pt x="707788" y="2020829"/>
                  </a:cubicBezTo>
                  <a:cubicBezTo>
                    <a:pt x="712278" y="2031394"/>
                    <a:pt x="710429" y="2041430"/>
                    <a:pt x="702770" y="2048297"/>
                  </a:cubicBezTo>
                  <a:cubicBezTo>
                    <a:pt x="692206" y="2057805"/>
                    <a:pt x="682962" y="2059390"/>
                    <a:pt x="671869" y="2054372"/>
                  </a:cubicBezTo>
                  <a:cubicBezTo>
                    <a:pt x="653645" y="2046184"/>
                    <a:pt x="634365" y="2041166"/>
                    <a:pt x="614556" y="2038789"/>
                  </a:cubicBezTo>
                  <a:cubicBezTo>
                    <a:pt x="610595" y="2038261"/>
                    <a:pt x="605048" y="2038261"/>
                    <a:pt x="604520" y="2041958"/>
                  </a:cubicBezTo>
                  <a:cubicBezTo>
                    <a:pt x="604256" y="2044599"/>
                    <a:pt x="605576" y="2050938"/>
                    <a:pt x="611387" y="2051731"/>
                  </a:cubicBezTo>
                  <a:cubicBezTo>
                    <a:pt x="638591" y="2055692"/>
                    <a:pt x="660776" y="2076029"/>
                    <a:pt x="690621" y="2074708"/>
                  </a:cubicBezTo>
                  <a:cubicBezTo>
                    <a:pt x="685867" y="2082632"/>
                    <a:pt x="681641" y="2089499"/>
                    <a:pt x="677415" y="2096630"/>
                  </a:cubicBezTo>
                  <a:cubicBezTo>
                    <a:pt x="673454" y="2102969"/>
                    <a:pt x="669756" y="2109836"/>
                    <a:pt x="669492" y="2117231"/>
                  </a:cubicBezTo>
                  <a:cubicBezTo>
                    <a:pt x="668435" y="2141529"/>
                    <a:pt x="653909" y="2157376"/>
                    <a:pt x="635157" y="2169261"/>
                  </a:cubicBezTo>
                  <a:cubicBezTo>
                    <a:pt x="609538" y="2185108"/>
                    <a:pt x="582863" y="2199634"/>
                    <a:pt x="552754" y="2205709"/>
                  </a:cubicBezTo>
                  <a:cubicBezTo>
                    <a:pt x="535322" y="2209406"/>
                    <a:pt x="527927" y="2224989"/>
                    <a:pt x="533738" y="2242157"/>
                  </a:cubicBezTo>
                  <a:cubicBezTo>
                    <a:pt x="538756" y="2256419"/>
                    <a:pt x="548792" y="2265134"/>
                    <a:pt x="563846" y="2267511"/>
                  </a:cubicBezTo>
                  <a:cubicBezTo>
                    <a:pt x="613764" y="2274643"/>
                    <a:pt x="662625" y="2274114"/>
                    <a:pt x="710429" y="2254042"/>
                  </a:cubicBezTo>
                  <a:cubicBezTo>
                    <a:pt x="730766" y="2245326"/>
                    <a:pt x="752159" y="2237667"/>
                    <a:pt x="773553" y="2231856"/>
                  </a:cubicBezTo>
                  <a:cubicBezTo>
                    <a:pt x="824262" y="2217594"/>
                    <a:pt x="871803" y="2194880"/>
                    <a:pt x="921984" y="2178769"/>
                  </a:cubicBezTo>
                  <a:cubicBezTo>
                    <a:pt x="940472" y="2172959"/>
                    <a:pt x="957111" y="2163715"/>
                    <a:pt x="972430" y="2151566"/>
                  </a:cubicBezTo>
                  <a:cubicBezTo>
                    <a:pt x="979033" y="2146283"/>
                    <a:pt x="984843" y="2141265"/>
                    <a:pt x="989333" y="2134398"/>
                  </a:cubicBezTo>
                  <a:cubicBezTo>
                    <a:pt x="994087" y="2127531"/>
                    <a:pt x="993295" y="2121721"/>
                    <a:pt x="987749" y="2115382"/>
                  </a:cubicBezTo>
                  <a:cubicBezTo>
                    <a:pt x="973751" y="2099535"/>
                    <a:pt x="962130" y="2082104"/>
                    <a:pt x="952093" y="2063616"/>
                  </a:cubicBezTo>
                  <a:cubicBezTo>
                    <a:pt x="944170" y="2049089"/>
                    <a:pt x="934662" y="2035356"/>
                    <a:pt x="923041" y="2023735"/>
                  </a:cubicBezTo>
                  <a:cubicBezTo>
                    <a:pt x="912212" y="2012642"/>
                    <a:pt x="903496" y="2000228"/>
                    <a:pt x="889763" y="1990984"/>
                  </a:cubicBezTo>
                  <a:cubicBezTo>
                    <a:pt x="874972" y="1981212"/>
                    <a:pt x="869426" y="1961668"/>
                    <a:pt x="858861" y="1947142"/>
                  </a:cubicBezTo>
                  <a:cubicBezTo>
                    <a:pt x="844071" y="1926805"/>
                    <a:pt x="833771" y="1903827"/>
                    <a:pt x="821093" y="1882170"/>
                  </a:cubicBezTo>
                  <a:cubicBezTo>
                    <a:pt x="799436" y="1845458"/>
                    <a:pt x="778571" y="1808218"/>
                    <a:pt x="759555" y="1770186"/>
                  </a:cubicBezTo>
                  <a:cubicBezTo>
                    <a:pt x="744236" y="1739548"/>
                    <a:pt x="729446" y="1709440"/>
                    <a:pt x="725748" y="1675105"/>
                  </a:cubicBezTo>
                  <a:cubicBezTo>
                    <a:pt x="723635" y="1656353"/>
                    <a:pt x="716504" y="1638393"/>
                    <a:pt x="709109" y="1620961"/>
                  </a:cubicBezTo>
                  <a:cubicBezTo>
                    <a:pt x="692734" y="1583193"/>
                    <a:pt x="670020" y="1548859"/>
                    <a:pt x="643609" y="1517165"/>
                  </a:cubicBezTo>
                  <a:cubicBezTo>
                    <a:pt x="641496" y="1514788"/>
                    <a:pt x="639647" y="1511883"/>
                    <a:pt x="635949" y="1507128"/>
                  </a:cubicBezTo>
                  <a:cubicBezTo>
                    <a:pt x="689036" y="1522711"/>
                    <a:pt x="740274" y="1525881"/>
                    <a:pt x="792041" y="1524560"/>
                  </a:cubicBezTo>
                  <a:cubicBezTo>
                    <a:pt x="858597" y="1522711"/>
                    <a:pt x="924626" y="1516372"/>
                    <a:pt x="990654" y="1507393"/>
                  </a:cubicBezTo>
                  <a:cubicBezTo>
                    <a:pt x="996464" y="1506600"/>
                    <a:pt x="999634" y="1507657"/>
                    <a:pt x="1002275" y="1512939"/>
                  </a:cubicBezTo>
                  <a:cubicBezTo>
                    <a:pt x="1012839" y="1534068"/>
                    <a:pt x="1026045" y="1553613"/>
                    <a:pt x="1039779" y="1572893"/>
                  </a:cubicBezTo>
                  <a:cubicBezTo>
                    <a:pt x="1086527" y="1637601"/>
                    <a:pt x="1139878" y="1696762"/>
                    <a:pt x="1190852" y="1758036"/>
                  </a:cubicBezTo>
                  <a:cubicBezTo>
                    <a:pt x="1218848" y="1791579"/>
                    <a:pt x="1249749" y="1823008"/>
                    <a:pt x="1274840" y="1858664"/>
                  </a:cubicBezTo>
                  <a:cubicBezTo>
                    <a:pt x="1291479" y="1882170"/>
                    <a:pt x="1305213" y="1907525"/>
                    <a:pt x="1320268" y="1932087"/>
                  </a:cubicBezTo>
                  <a:cubicBezTo>
                    <a:pt x="1339020" y="1962460"/>
                    <a:pt x="1362526" y="1987815"/>
                    <a:pt x="1398709" y="1997323"/>
                  </a:cubicBezTo>
                  <a:cubicBezTo>
                    <a:pt x="1416141" y="2001813"/>
                    <a:pt x="1430403" y="2011321"/>
                    <a:pt x="1443873" y="2022678"/>
                  </a:cubicBezTo>
                  <a:cubicBezTo>
                    <a:pt x="1528125" y="2096102"/>
                    <a:pt x="1614226" y="2167148"/>
                    <a:pt x="1702440" y="2235554"/>
                  </a:cubicBezTo>
                  <a:cubicBezTo>
                    <a:pt x="1756055" y="2277019"/>
                    <a:pt x="1802275" y="2325616"/>
                    <a:pt x="1842156" y="2380024"/>
                  </a:cubicBezTo>
                  <a:cubicBezTo>
                    <a:pt x="1844269" y="2382665"/>
                    <a:pt x="1847438" y="2385042"/>
                    <a:pt x="1847438" y="2389004"/>
                  </a:cubicBezTo>
                  <a:cubicBezTo>
                    <a:pt x="1846646" y="2389268"/>
                    <a:pt x="1846118" y="2390060"/>
                    <a:pt x="1845589" y="2389796"/>
                  </a:cubicBezTo>
                  <a:cubicBezTo>
                    <a:pt x="1833704" y="2387683"/>
                    <a:pt x="1822876" y="2392437"/>
                    <a:pt x="1818914" y="2401681"/>
                  </a:cubicBezTo>
                  <a:cubicBezTo>
                    <a:pt x="1815216" y="2409869"/>
                    <a:pt x="1818386" y="2418584"/>
                    <a:pt x="1828950" y="2426244"/>
                  </a:cubicBezTo>
                  <a:cubicBezTo>
                    <a:pt x="1836874" y="2432054"/>
                    <a:pt x="1843477" y="2438657"/>
                    <a:pt x="1847702" y="2447637"/>
                  </a:cubicBezTo>
                  <a:cubicBezTo>
                    <a:pt x="1848759" y="2449750"/>
                    <a:pt x="1850079" y="2452655"/>
                    <a:pt x="1852192" y="2453447"/>
                  </a:cubicBezTo>
                  <a:cubicBezTo>
                    <a:pt x="1869360" y="2460843"/>
                    <a:pt x="1870944" y="2475369"/>
                    <a:pt x="1872001" y="2491480"/>
                  </a:cubicBezTo>
                  <a:cubicBezTo>
                    <a:pt x="1873057" y="2507062"/>
                    <a:pt x="1874378" y="2522909"/>
                    <a:pt x="1882301" y="2536907"/>
                  </a:cubicBezTo>
                  <a:cubicBezTo>
                    <a:pt x="1889168" y="2549321"/>
                    <a:pt x="1898148" y="2551962"/>
                    <a:pt x="1910825" y="2545887"/>
                  </a:cubicBezTo>
                  <a:cubicBezTo>
                    <a:pt x="1912410" y="2545095"/>
                    <a:pt x="1913731" y="2544038"/>
                    <a:pt x="1916372" y="2544831"/>
                  </a:cubicBezTo>
                  <a:cubicBezTo>
                    <a:pt x="1915844" y="2554075"/>
                    <a:pt x="1916108" y="2564375"/>
                    <a:pt x="1922711" y="2571770"/>
                  </a:cubicBezTo>
                  <a:cubicBezTo>
                    <a:pt x="1932747" y="2583127"/>
                    <a:pt x="1933011" y="2596069"/>
                    <a:pt x="1931690" y="2609802"/>
                  </a:cubicBezTo>
                  <a:cubicBezTo>
                    <a:pt x="1930106" y="2627234"/>
                    <a:pt x="1927200" y="2644137"/>
                    <a:pt x="1919277" y="2660248"/>
                  </a:cubicBezTo>
                  <a:cubicBezTo>
                    <a:pt x="1913995" y="2670813"/>
                    <a:pt x="1911882" y="2682434"/>
                    <a:pt x="1909241" y="2693791"/>
                  </a:cubicBezTo>
                  <a:cubicBezTo>
                    <a:pt x="1905279" y="2711222"/>
                    <a:pt x="1910297" y="2724956"/>
                    <a:pt x="1925616" y="2734464"/>
                  </a:cubicBezTo>
                  <a:cubicBezTo>
                    <a:pt x="1934331" y="2734464"/>
                    <a:pt x="1941199" y="2734464"/>
                    <a:pt x="1949914" y="2734464"/>
                  </a:cubicBezTo>
                  <a:cubicBezTo>
                    <a:pt x="1954932" y="2731823"/>
                    <a:pt x="1961535" y="2732351"/>
                    <a:pt x="1965761" y="2728654"/>
                  </a:cubicBezTo>
                  <a:cubicBezTo>
                    <a:pt x="1981872" y="2713863"/>
                    <a:pt x="2000624" y="2701450"/>
                    <a:pt x="2012773" y="2682698"/>
                  </a:cubicBezTo>
                  <a:cubicBezTo>
                    <a:pt x="2025451" y="2662889"/>
                    <a:pt x="2036543" y="2642289"/>
                    <a:pt x="2044467" y="2620103"/>
                  </a:cubicBezTo>
                  <a:cubicBezTo>
                    <a:pt x="2053975" y="2593163"/>
                    <a:pt x="2065596" y="2566752"/>
                    <a:pt x="2072199" y="2538492"/>
                  </a:cubicBezTo>
                  <a:cubicBezTo>
                    <a:pt x="2082235" y="2495177"/>
                    <a:pt x="2093856" y="2452919"/>
                    <a:pt x="2104685" y="2409604"/>
                  </a:cubicBezTo>
                  <a:cubicBezTo>
                    <a:pt x="2114457" y="2369987"/>
                    <a:pt x="2137963" y="2331691"/>
                    <a:pt x="2128455" y="2306600"/>
                  </a:cubicBezTo>
                  <a:cubicBezTo>
                    <a:pt x="2118683" y="2279397"/>
                    <a:pt x="2076689" y="2267247"/>
                    <a:pt x="2029941" y="2268832"/>
                  </a:cubicBezTo>
                  <a:close/>
                  <a:moveTo>
                    <a:pt x="65200" y="483689"/>
                  </a:moveTo>
                  <a:cubicBezTo>
                    <a:pt x="65993" y="485273"/>
                    <a:pt x="67049" y="486858"/>
                    <a:pt x="67841" y="488179"/>
                  </a:cubicBezTo>
                  <a:cubicBezTo>
                    <a:pt x="66785" y="487122"/>
                    <a:pt x="65993" y="485537"/>
                    <a:pt x="65200" y="483689"/>
                  </a:cubicBezTo>
                  <a:close/>
                  <a:moveTo>
                    <a:pt x="1847966" y="2414094"/>
                  </a:moveTo>
                  <a:cubicBezTo>
                    <a:pt x="1843741" y="2412510"/>
                    <a:pt x="1838194" y="2413302"/>
                    <a:pt x="1835817" y="2408284"/>
                  </a:cubicBezTo>
                  <a:cubicBezTo>
                    <a:pt x="1835553" y="2408020"/>
                    <a:pt x="1836874" y="2406435"/>
                    <a:pt x="1837666" y="2406435"/>
                  </a:cubicBezTo>
                  <a:cubicBezTo>
                    <a:pt x="1842948" y="2406171"/>
                    <a:pt x="1846646" y="2409076"/>
                    <a:pt x="1849815" y="2413566"/>
                  </a:cubicBezTo>
                  <a:cubicBezTo>
                    <a:pt x="1848495" y="2413830"/>
                    <a:pt x="1848231" y="2414094"/>
                    <a:pt x="1847966" y="2414094"/>
                  </a:cubicBezTo>
                  <a:close/>
                  <a:moveTo>
                    <a:pt x="1891017" y="2500724"/>
                  </a:moveTo>
                  <a:cubicBezTo>
                    <a:pt x="1897092" y="2508647"/>
                    <a:pt x="1901582" y="2517363"/>
                    <a:pt x="1901846" y="2530833"/>
                  </a:cubicBezTo>
                  <a:cubicBezTo>
                    <a:pt x="1892338" y="2520796"/>
                    <a:pt x="1892602" y="2510232"/>
                    <a:pt x="1891017" y="2500724"/>
                  </a:cubicBez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 w="2632" cap="flat">
              <a:noFill/>
              <a:prstDash val="solid"/>
              <a:miter/>
            </a:ln>
          </p:spPr>
          <p:txBody>
            <a:bodyPr lIns="91440" tIns="45720" rIns="91440" bIns="45720" rtlCol="0" anchor="ctr"/>
            <a:lstStyle/>
            <a:p>
              <a:endParaRPr lang="en-US">
                <a:latin typeface="Malgun Gothic"/>
                <a:ea typeface="맑은 고딕" panose="020B0503020000020004" pitchFamily="50" charset="-127"/>
              </a:endParaRPr>
            </a:p>
          </p:txBody>
        </p:sp>
        <p:sp>
          <p:nvSpPr>
            <p:cNvPr id="8" name="Graphic 232">
              <a:extLst>
                <a:ext uri="{FF2B5EF4-FFF2-40B4-BE49-F238E27FC236}">
                  <a16:creationId xmlns:a16="http://schemas.microsoft.com/office/drawing/2014/main" id="{997F8231-64C3-4FD1-B542-A3550BF32360}"/>
                </a:ext>
              </a:extLst>
            </p:cNvPr>
            <p:cNvSpPr/>
            <p:nvPr/>
          </p:nvSpPr>
          <p:spPr>
            <a:xfrm rot="460064" flipH="1">
              <a:off x="2087327" y="1168159"/>
              <a:ext cx="4013443" cy="4499377"/>
            </a:xfrm>
            <a:custGeom>
              <a:avLst/>
              <a:gdLst>
                <a:gd name="connsiteX0" fmla="*/ 3002233 w 3017885"/>
                <a:gd name="connsiteY0" fmla="*/ 604118 h 3383280"/>
                <a:gd name="connsiteX1" fmla="*/ 2957573 w 3017885"/>
                <a:gd name="connsiteY1" fmla="*/ 595321 h 3383280"/>
                <a:gd name="connsiteX2" fmla="*/ 2930507 w 3017885"/>
                <a:gd name="connsiteY2" fmla="*/ 593291 h 3383280"/>
                <a:gd name="connsiteX3" fmla="*/ 2852692 w 3017885"/>
                <a:gd name="connsiteY3" fmla="*/ 682610 h 3383280"/>
                <a:gd name="connsiteX4" fmla="*/ 2849308 w 3017885"/>
                <a:gd name="connsiteY4" fmla="*/ 734036 h 3383280"/>
                <a:gd name="connsiteX5" fmla="*/ 2806002 w 3017885"/>
                <a:gd name="connsiteY5" fmla="*/ 671107 h 3383280"/>
                <a:gd name="connsiteX6" fmla="*/ 2851338 w 3017885"/>
                <a:gd name="connsiteY6" fmla="*/ 815234 h 3383280"/>
                <a:gd name="connsiteX7" fmla="*/ 2824272 w 3017885"/>
                <a:gd name="connsiteY7" fmla="*/ 947182 h 3383280"/>
                <a:gd name="connsiteX8" fmla="*/ 2705857 w 3017885"/>
                <a:gd name="connsiteY8" fmla="*/ 1185365 h 3383280"/>
                <a:gd name="connsiteX9" fmla="*/ 2705857 w 3017885"/>
                <a:gd name="connsiteY9" fmla="*/ 1185365 h 3383280"/>
                <a:gd name="connsiteX10" fmla="*/ 2705857 w 3017885"/>
                <a:gd name="connsiteY10" fmla="*/ 1185365 h 3383280"/>
                <a:gd name="connsiteX11" fmla="*/ 2668641 w 3017885"/>
                <a:gd name="connsiteY11" fmla="*/ 1163035 h 3383280"/>
                <a:gd name="connsiteX12" fmla="*/ 2389182 w 3017885"/>
                <a:gd name="connsiteY12" fmla="*/ 878840 h 3383280"/>
                <a:gd name="connsiteX13" fmla="*/ 2363470 w 3017885"/>
                <a:gd name="connsiteY13" fmla="*/ 845007 h 3383280"/>
                <a:gd name="connsiteX14" fmla="*/ 2327607 w 3017885"/>
                <a:gd name="connsiteY14" fmla="*/ 706293 h 3383280"/>
                <a:gd name="connsiteX15" fmla="*/ 2380386 w 3017885"/>
                <a:gd name="connsiteY15" fmla="*/ 775988 h 3383280"/>
                <a:gd name="connsiteX16" fmla="*/ 2415572 w 3017885"/>
                <a:gd name="connsiteY16" fmla="*/ 784785 h 3383280"/>
                <a:gd name="connsiteX17" fmla="*/ 2477824 w 3017885"/>
                <a:gd name="connsiteY17" fmla="*/ 738772 h 3383280"/>
                <a:gd name="connsiteX18" fmla="*/ 2477824 w 3017885"/>
                <a:gd name="connsiteY18" fmla="*/ 725916 h 3383280"/>
                <a:gd name="connsiteX19" fmla="*/ 2488651 w 3017885"/>
                <a:gd name="connsiteY19" fmla="*/ 726592 h 3383280"/>
                <a:gd name="connsiteX20" fmla="*/ 2495417 w 3017885"/>
                <a:gd name="connsiteY20" fmla="*/ 723886 h 3383280"/>
                <a:gd name="connsiteX21" fmla="*/ 2518424 w 3017885"/>
                <a:gd name="connsiteY21" fmla="*/ 708999 h 3383280"/>
                <a:gd name="connsiteX22" fmla="*/ 2533987 w 3017885"/>
                <a:gd name="connsiteY22" fmla="*/ 697496 h 3383280"/>
                <a:gd name="connsiteX23" fmla="*/ 2542783 w 3017885"/>
                <a:gd name="connsiteY23" fmla="*/ 655543 h 3383280"/>
                <a:gd name="connsiteX24" fmla="*/ 2561730 w 3017885"/>
                <a:gd name="connsiteY24" fmla="*/ 639304 h 3383280"/>
                <a:gd name="connsiteX25" fmla="*/ 2617892 w 3017885"/>
                <a:gd name="connsiteY25" fmla="*/ 590584 h 3383280"/>
                <a:gd name="connsiteX26" fmla="*/ 2642252 w 3017885"/>
                <a:gd name="connsiteY26" fmla="*/ 552015 h 3383280"/>
                <a:gd name="connsiteX27" fmla="*/ 2642928 w 3017885"/>
                <a:gd name="connsiteY27" fmla="*/ 445780 h 3383280"/>
                <a:gd name="connsiteX28" fmla="*/ 2642928 w 3017885"/>
                <a:gd name="connsiteY28" fmla="*/ 445780 h 3383280"/>
                <a:gd name="connsiteX29" fmla="*/ 2575263 w 3017885"/>
                <a:gd name="connsiteY29" fmla="*/ 341575 h 3383280"/>
                <a:gd name="connsiteX30" fmla="*/ 2575263 w 3017885"/>
                <a:gd name="connsiteY30" fmla="*/ 341575 h 3383280"/>
                <a:gd name="connsiteX31" fmla="*/ 2548873 w 3017885"/>
                <a:gd name="connsiteY31" fmla="*/ 316539 h 3383280"/>
                <a:gd name="connsiteX32" fmla="*/ 2525867 w 3017885"/>
                <a:gd name="connsiteY32" fmla="*/ 307066 h 3383280"/>
                <a:gd name="connsiteX33" fmla="*/ 2330990 w 3017885"/>
                <a:gd name="connsiteY33" fmla="*/ 236017 h 3383280"/>
                <a:gd name="connsiteX34" fmla="*/ 2171299 w 3017885"/>
                <a:gd name="connsiteY34" fmla="*/ 257670 h 3383280"/>
                <a:gd name="connsiteX35" fmla="*/ 2012285 w 3017885"/>
                <a:gd name="connsiteY35" fmla="*/ 332778 h 3383280"/>
                <a:gd name="connsiteX36" fmla="*/ 1904697 w 3017885"/>
                <a:gd name="connsiteY36" fmla="*/ 313155 h 3383280"/>
                <a:gd name="connsiteX37" fmla="*/ 1904697 w 3017885"/>
                <a:gd name="connsiteY37" fmla="*/ 313155 h 3383280"/>
                <a:gd name="connsiteX38" fmla="*/ 1782222 w 3017885"/>
                <a:gd name="connsiteY38" fmla="*/ 250903 h 3383280"/>
                <a:gd name="connsiteX39" fmla="*/ 1762599 w 3017885"/>
                <a:gd name="connsiteY39" fmla="*/ 208274 h 3383280"/>
                <a:gd name="connsiteX40" fmla="*/ 1639448 w 3017885"/>
                <a:gd name="connsiteY40" fmla="*/ 164291 h 3383280"/>
                <a:gd name="connsiteX41" fmla="*/ 1705083 w 3017885"/>
                <a:gd name="connsiteY41" fmla="*/ 234663 h 3383280"/>
                <a:gd name="connsiteX42" fmla="*/ 1731473 w 3017885"/>
                <a:gd name="connsiteY42" fmla="*/ 295562 h 3383280"/>
                <a:gd name="connsiteX43" fmla="*/ 1797108 w 3017885"/>
                <a:gd name="connsiteY43" fmla="*/ 376761 h 3383280"/>
                <a:gd name="connsiteX44" fmla="*/ 2019051 w 3017885"/>
                <a:gd name="connsiteY44" fmla="*/ 523596 h 3383280"/>
                <a:gd name="connsiteX45" fmla="*/ 1754479 w 3017885"/>
                <a:gd name="connsiteY45" fmla="*/ 395031 h 3383280"/>
                <a:gd name="connsiteX46" fmla="*/ 1493966 w 3017885"/>
                <a:gd name="connsiteY46" fmla="*/ 286089 h 3383280"/>
                <a:gd name="connsiteX47" fmla="*/ 1044667 w 3017885"/>
                <a:gd name="connsiteY47" fmla="*/ 152788 h 3383280"/>
                <a:gd name="connsiteX48" fmla="*/ 872796 w 3017885"/>
                <a:gd name="connsiteY48" fmla="*/ 116249 h 3383280"/>
                <a:gd name="connsiteX49" fmla="*/ 872796 w 3017885"/>
                <a:gd name="connsiteY49" fmla="*/ 116249 h 3383280"/>
                <a:gd name="connsiteX50" fmla="*/ 872796 w 3017885"/>
                <a:gd name="connsiteY50" fmla="*/ 116249 h 3383280"/>
                <a:gd name="connsiteX51" fmla="*/ 861970 w 3017885"/>
                <a:gd name="connsiteY51" fmla="*/ 102715 h 3383280"/>
                <a:gd name="connsiteX52" fmla="*/ 677243 w 3017885"/>
                <a:gd name="connsiteY52" fmla="*/ 38433 h 3383280"/>
                <a:gd name="connsiteX53" fmla="*/ 619727 w 3017885"/>
                <a:gd name="connsiteY53" fmla="*/ 9337 h 3383280"/>
                <a:gd name="connsiteX54" fmla="*/ 571008 w 3017885"/>
                <a:gd name="connsiteY54" fmla="*/ 24900 h 3383280"/>
                <a:gd name="connsiteX55" fmla="*/ 571008 w 3017885"/>
                <a:gd name="connsiteY55" fmla="*/ 24900 h 3383280"/>
                <a:gd name="connsiteX56" fmla="*/ 559505 w 3017885"/>
                <a:gd name="connsiteY56" fmla="*/ 35727 h 3383280"/>
                <a:gd name="connsiteX57" fmla="*/ 559505 w 3017885"/>
                <a:gd name="connsiteY57" fmla="*/ 35727 h 3383280"/>
                <a:gd name="connsiteX58" fmla="*/ 493192 w 3017885"/>
                <a:gd name="connsiteY58" fmla="*/ 104069 h 3383280"/>
                <a:gd name="connsiteX59" fmla="*/ 493192 w 3017885"/>
                <a:gd name="connsiteY59" fmla="*/ 104069 h 3383280"/>
                <a:gd name="connsiteX60" fmla="*/ 485072 w 3017885"/>
                <a:gd name="connsiteY60" fmla="*/ 139255 h 3383280"/>
                <a:gd name="connsiteX61" fmla="*/ 547325 w 3017885"/>
                <a:gd name="connsiteY61" fmla="*/ 169704 h 3383280"/>
                <a:gd name="connsiteX62" fmla="*/ 612960 w 3017885"/>
                <a:gd name="connsiteY62" fmla="*/ 192034 h 3383280"/>
                <a:gd name="connsiteX63" fmla="*/ 610254 w 3017885"/>
                <a:gd name="connsiteY63" fmla="*/ 220454 h 3383280"/>
                <a:gd name="connsiteX64" fmla="*/ 586571 w 3017885"/>
                <a:gd name="connsiteY64" fmla="*/ 244813 h 3383280"/>
                <a:gd name="connsiteX65" fmla="*/ 612960 w 3017885"/>
                <a:gd name="connsiteY65" fmla="*/ 254286 h 3383280"/>
                <a:gd name="connsiteX66" fmla="*/ 732052 w 3017885"/>
                <a:gd name="connsiteY66" fmla="*/ 236693 h 3383280"/>
                <a:gd name="connsiteX67" fmla="*/ 1008127 w 3017885"/>
                <a:gd name="connsiteY67" fmla="*/ 273909 h 3383280"/>
                <a:gd name="connsiteX68" fmla="*/ 1008127 w 3017885"/>
                <a:gd name="connsiteY68" fmla="*/ 273909 h 3383280"/>
                <a:gd name="connsiteX69" fmla="*/ 1313299 w 3017885"/>
                <a:gd name="connsiteY69" fmla="*/ 379468 h 3383280"/>
                <a:gd name="connsiteX70" fmla="*/ 1410738 w 3017885"/>
                <a:gd name="connsiteY70" fmla="*/ 421420 h 3383280"/>
                <a:gd name="connsiteX71" fmla="*/ 1777485 w 3017885"/>
                <a:gd name="connsiteY71" fmla="*/ 609531 h 3383280"/>
                <a:gd name="connsiteX72" fmla="*/ 1704407 w 3017885"/>
                <a:gd name="connsiteY72" fmla="*/ 711029 h 3383280"/>
                <a:gd name="connsiteX73" fmla="*/ 1612381 w 3017885"/>
                <a:gd name="connsiteY73" fmla="*/ 831474 h 3383280"/>
                <a:gd name="connsiteX74" fmla="*/ 1571105 w 3017885"/>
                <a:gd name="connsiteY74" fmla="*/ 891020 h 3383280"/>
                <a:gd name="connsiteX75" fmla="*/ 1439834 w 3017885"/>
                <a:gd name="connsiteY75" fmla="*/ 1104843 h 3383280"/>
                <a:gd name="connsiteX76" fmla="*/ 1439834 w 3017885"/>
                <a:gd name="connsiteY76" fmla="*/ 1104843 h 3383280"/>
                <a:gd name="connsiteX77" fmla="*/ 1439834 w 3017885"/>
                <a:gd name="connsiteY77" fmla="*/ 1104843 h 3383280"/>
                <a:gd name="connsiteX78" fmla="*/ 1388408 w 3017885"/>
                <a:gd name="connsiteY78" fmla="*/ 1175215 h 3383280"/>
                <a:gd name="connsiteX79" fmla="*/ 1388408 w 3017885"/>
                <a:gd name="connsiteY79" fmla="*/ 1175215 h 3383280"/>
                <a:gd name="connsiteX80" fmla="*/ 1388408 w 3017885"/>
                <a:gd name="connsiteY80" fmla="*/ 1175215 h 3383280"/>
                <a:gd name="connsiteX81" fmla="*/ 1390438 w 3017885"/>
                <a:gd name="connsiteY81" fmla="*/ 1183335 h 3383280"/>
                <a:gd name="connsiteX82" fmla="*/ 1374875 w 3017885"/>
                <a:gd name="connsiteY82" fmla="*/ 1200252 h 3383280"/>
                <a:gd name="connsiteX83" fmla="*/ 1324126 w 3017885"/>
                <a:gd name="connsiteY83" fmla="*/ 1236791 h 3383280"/>
                <a:gd name="connsiteX84" fmla="*/ 1203681 w 3017885"/>
                <a:gd name="connsiteY84" fmla="*/ 1327463 h 3383280"/>
                <a:gd name="connsiteX85" fmla="*/ 1085266 w 3017885"/>
                <a:gd name="connsiteY85" fmla="*/ 1497304 h 3383280"/>
                <a:gd name="connsiteX86" fmla="*/ 1005421 w 3017885"/>
                <a:gd name="connsiteY86" fmla="*/ 1774056 h 3383280"/>
                <a:gd name="connsiteX87" fmla="*/ 1005421 w 3017885"/>
                <a:gd name="connsiteY87" fmla="*/ 1774056 h 3383280"/>
                <a:gd name="connsiteX88" fmla="*/ 1005421 w 3017885"/>
                <a:gd name="connsiteY88" fmla="*/ 1774056 h 3383280"/>
                <a:gd name="connsiteX89" fmla="*/ 952642 w 3017885"/>
                <a:gd name="connsiteY89" fmla="*/ 1830218 h 3383280"/>
                <a:gd name="connsiteX90" fmla="*/ 794981 w 3017885"/>
                <a:gd name="connsiteY90" fmla="*/ 2026448 h 3383280"/>
                <a:gd name="connsiteX91" fmla="*/ 734759 w 3017885"/>
                <a:gd name="connsiteY91" fmla="*/ 2065695 h 3383280"/>
                <a:gd name="connsiteX92" fmla="*/ 650853 w 3017885"/>
                <a:gd name="connsiteY92" fmla="*/ 2144187 h 3383280"/>
                <a:gd name="connsiteX93" fmla="*/ 610930 w 3017885"/>
                <a:gd name="connsiteY93" fmla="*/ 2171930 h 3383280"/>
                <a:gd name="connsiteX94" fmla="*/ 566271 w 3017885"/>
                <a:gd name="connsiteY94" fmla="*/ 2206439 h 3383280"/>
                <a:gd name="connsiteX95" fmla="*/ 430263 w 3017885"/>
                <a:gd name="connsiteY95" fmla="*/ 2381693 h 3383280"/>
                <a:gd name="connsiteX96" fmla="*/ 333502 w 3017885"/>
                <a:gd name="connsiteY96" fmla="*/ 2566420 h 3383280"/>
                <a:gd name="connsiteX97" fmla="*/ 174487 w 3017885"/>
                <a:gd name="connsiteY97" fmla="*/ 2816106 h 3383280"/>
                <a:gd name="connsiteX98" fmla="*/ 128475 w 3017885"/>
                <a:gd name="connsiteY98" fmla="*/ 2819489 h 3383280"/>
                <a:gd name="connsiteX99" fmla="*/ 29006 w 3017885"/>
                <a:gd name="connsiteY99" fmla="*/ 2834376 h 3383280"/>
                <a:gd name="connsiteX100" fmla="*/ 17503 w 3017885"/>
                <a:gd name="connsiteY100" fmla="*/ 2836406 h 3383280"/>
                <a:gd name="connsiteX101" fmla="*/ 1940 w 3017885"/>
                <a:gd name="connsiteY101" fmla="*/ 2841142 h 3383280"/>
                <a:gd name="connsiteX102" fmla="*/ 31713 w 3017885"/>
                <a:gd name="connsiteY102" fmla="*/ 3159171 h 3383280"/>
                <a:gd name="connsiteX103" fmla="*/ 60809 w 3017885"/>
                <a:gd name="connsiteY103" fmla="*/ 3276909 h 3383280"/>
                <a:gd name="connsiteX104" fmla="*/ 60809 w 3017885"/>
                <a:gd name="connsiteY104" fmla="*/ 3276909 h 3383280"/>
                <a:gd name="connsiteX105" fmla="*/ 123738 w 3017885"/>
                <a:gd name="connsiteY105" fmla="*/ 3372317 h 3383280"/>
                <a:gd name="connsiteX106" fmla="*/ 189374 w 3017885"/>
                <a:gd name="connsiteY106" fmla="*/ 3368934 h 3383280"/>
                <a:gd name="connsiteX107" fmla="*/ 189374 w 3017885"/>
                <a:gd name="connsiteY107" fmla="*/ 3368934 h 3383280"/>
                <a:gd name="connsiteX108" fmla="*/ 189374 w 3017885"/>
                <a:gd name="connsiteY108" fmla="*/ 3368934 h 3383280"/>
                <a:gd name="connsiteX109" fmla="*/ 189374 w 3017885"/>
                <a:gd name="connsiteY109" fmla="*/ 3368934 h 3383280"/>
                <a:gd name="connsiteX110" fmla="*/ 189374 w 3017885"/>
                <a:gd name="connsiteY110" fmla="*/ 3368934 h 3383280"/>
                <a:gd name="connsiteX111" fmla="*/ 229297 w 3017885"/>
                <a:gd name="connsiteY111" fmla="*/ 3186237 h 3383280"/>
                <a:gd name="connsiteX112" fmla="*/ 242830 w 3017885"/>
                <a:gd name="connsiteY112" fmla="*/ 3132781 h 3383280"/>
                <a:gd name="connsiteX113" fmla="*/ 374778 w 3017885"/>
                <a:gd name="connsiteY113" fmla="*/ 2987977 h 3383280"/>
                <a:gd name="connsiteX114" fmla="*/ 374778 w 3017885"/>
                <a:gd name="connsiteY114" fmla="*/ 2987977 h 3383280"/>
                <a:gd name="connsiteX115" fmla="*/ 388311 w 3017885"/>
                <a:gd name="connsiteY115" fmla="*/ 2990683 h 3383280"/>
                <a:gd name="connsiteX116" fmla="*/ 367334 w 3017885"/>
                <a:gd name="connsiteY116" fmla="*/ 2945348 h 3383280"/>
                <a:gd name="connsiteX117" fmla="*/ 346358 w 3017885"/>
                <a:gd name="connsiteY117" fmla="*/ 2874975 h 3383280"/>
                <a:gd name="connsiteX118" fmla="*/ 439060 w 3017885"/>
                <a:gd name="connsiteY118" fmla="*/ 2734231 h 3383280"/>
                <a:gd name="connsiteX119" fmla="*/ 439060 w 3017885"/>
                <a:gd name="connsiteY119" fmla="*/ 2734231 h 3383280"/>
                <a:gd name="connsiteX120" fmla="*/ 558828 w 3017885"/>
                <a:gd name="connsiteY120" fmla="*/ 2578600 h 3383280"/>
                <a:gd name="connsiteX121" fmla="*/ 808514 w 3017885"/>
                <a:gd name="connsiteY121" fmla="*/ 2329591 h 3383280"/>
                <a:gd name="connsiteX122" fmla="*/ 953995 w 3017885"/>
                <a:gd name="connsiteY122" fmla="*/ 2247715 h 3383280"/>
                <a:gd name="connsiteX123" fmla="*/ 1151579 w 3017885"/>
                <a:gd name="connsiteY123" fmla="*/ 2091407 h 3383280"/>
                <a:gd name="connsiteX124" fmla="*/ 1151579 w 3017885"/>
                <a:gd name="connsiteY124" fmla="*/ 2091407 h 3383280"/>
                <a:gd name="connsiteX125" fmla="*/ 1151579 w 3017885"/>
                <a:gd name="connsiteY125" fmla="*/ 2091407 h 3383280"/>
                <a:gd name="connsiteX126" fmla="*/ 1443894 w 3017885"/>
                <a:gd name="connsiteY126" fmla="*/ 1784206 h 3383280"/>
                <a:gd name="connsiteX127" fmla="*/ 1519003 w 3017885"/>
                <a:gd name="connsiteY127" fmla="*/ 1746990 h 3383280"/>
                <a:gd name="connsiteX128" fmla="*/ 1916877 w 3017885"/>
                <a:gd name="connsiteY128" fmla="*/ 1736840 h 3383280"/>
                <a:gd name="connsiteX129" fmla="*/ 1916877 w 3017885"/>
                <a:gd name="connsiteY129" fmla="*/ 1736840 h 3383280"/>
                <a:gd name="connsiteX130" fmla="*/ 1916877 w 3017885"/>
                <a:gd name="connsiteY130" fmla="*/ 1736840 h 3383280"/>
                <a:gd name="connsiteX131" fmla="*/ 1916877 w 3017885"/>
                <a:gd name="connsiteY131" fmla="*/ 1736840 h 3383280"/>
                <a:gd name="connsiteX132" fmla="*/ 1916877 w 3017885"/>
                <a:gd name="connsiteY132" fmla="*/ 1736840 h 3383280"/>
                <a:gd name="connsiteX133" fmla="*/ 1916877 w 3017885"/>
                <a:gd name="connsiteY133" fmla="*/ 1736840 h 3383280"/>
                <a:gd name="connsiteX134" fmla="*/ 2014992 w 3017885"/>
                <a:gd name="connsiteY134" fmla="*/ 1736840 h 3383280"/>
                <a:gd name="connsiteX135" fmla="*/ 2033938 w 3017885"/>
                <a:gd name="connsiteY135" fmla="*/ 1772702 h 3383280"/>
                <a:gd name="connsiteX136" fmla="*/ 1876277 w 3017885"/>
                <a:gd name="connsiteY136" fmla="*/ 2129300 h 3383280"/>
                <a:gd name="connsiteX137" fmla="*/ 1803875 w 3017885"/>
                <a:gd name="connsiteY137" fmla="*/ 2301171 h 3383280"/>
                <a:gd name="connsiteX138" fmla="*/ 1803875 w 3017885"/>
                <a:gd name="connsiteY138" fmla="*/ 2301171 h 3383280"/>
                <a:gd name="connsiteX139" fmla="*/ 1635388 w 3017885"/>
                <a:gd name="connsiteY139" fmla="*/ 2355980 h 3383280"/>
                <a:gd name="connsiteX140" fmla="*/ 1635388 w 3017885"/>
                <a:gd name="connsiteY140" fmla="*/ 2355980 h 3383280"/>
                <a:gd name="connsiteX141" fmla="*/ 1635388 w 3017885"/>
                <a:gd name="connsiteY141" fmla="*/ 2355980 h 3383280"/>
                <a:gd name="connsiteX142" fmla="*/ 1598172 w 3017885"/>
                <a:gd name="connsiteY142" fmla="*/ 2383046 h 3383280"/>
                <a:gd name="connsiteX143" fmla="*/ 1651627 w 3017885"/>
                <a:gd name="connsiteY143" fmla="*/ 2462892 h 3383280"/>
                <a:gd name="connsiteX144" fmla="*/ 1656364 w 3017885"/>
                <a:gd name="connsiteY144" fmla="*/ 2458832 h 3383280"/>
                <a:gd name="connsiteX145" fmla="*/ 1657041 w 3017885"/>
                <a:gd name="connsiteY145" fmla="*/ 2458832 h 3383280"/>
                <a:gd name="connsiteX146" fmla="*/ 1651627 w 3017885"/>
                <a:gd name="connsiteY146" fmla="*/ 2462215 h 3383280"/>
                <a:gd name="connsiteX147" fmla="*/ 1718616 w 3017885"/>
                <a:gd name="connsiteY147" fmla="*/ 2561683 h 3383280"/>
                <a:gd name="connsiteX148" fmla="*/ 1718616 w 3017885"/>
                <a:gd name="connsiteY148" fmla="*/ 2561683 h 3383280"/>
                <a:gd name="connsiteX149" fmla="*/ 1795078 w 3017885"/>
                <a:gd name="connsiteY149" fmla="*/ 2660475 h 3383280"/>
                <a:gd name="connsiteX150" fmla="*/ 1956799 w 3017885"/>
                <a:gd name="connsiteY150" fmla="*/ 2828286 h 3383280"/>
                <a:gd name="connsiteX151" fmla="*/ 1956799 w 3017885"/>
                <a:gd name="connsiteY151" fmla="*/ 2828286 h 3383280"/>
                <a:gd name="connsiteX152" fmla="*/ 1956799 w 3017885"/>
                <a:gd name="connsiteY152" fmla="*/ 2828286 h 3383280"/>
                <a:gd name="connsiteX153" fmla="*/ 1981835 w 3017885"/>
                <a:gd name="connsiteY153" fmla="*/ 2828286 h 3383280"/>
                <a:gd name="connsiteX154" fmla="*/ 1942589 w 3017885"/>
                <a:gd name="connsiteY154" fmla="*/ 2642882 h 3383280"/>
                <a:gd name="connsiteX155" fmla="*/ 1930410 w 3017885"/>
                <a:gd name="connsiteY155" fmla="*/ 2555594 h 3383280"/>
                <a:gd name="connsiteX156" fmla="*/ 1930410 w 3017885"/>
                <a:gd name="connsiteY156" fmla="*/ 2555594 h 3383280"/>
                <a:gd name="connsiteX157" fmla="*/ 2006872 w 3017885"/>
                <a:gd name="connsiteY157" fmla="*/ 2380340 h 3383280"/>
                <a:gd name="connsiteX158" fmla="*/ 2006872 w 3017885"/>
                <a:gd name="connsiteY158" fmla="*/ 2380340 h 3383280"/>
                <a:gd name="connsiteX159" fmla="*/ 2006872 w 3017885"/>
                <a:gd name="connsiteY159" fmla="*/ 2380340 h 3383280"/>
                <a:gd name="connsiteX160" fmla="*/ 2004165 w 3017885"/>
                <a:gd name="connsiteY160" fmla="*/ 2344477 h 3383280"/>
                <a:gd name="connsiteX161" fmla="*/ 1985219 w 3017885"/>
                <a:gd name="connsiteY161" fmla="*/ 2277488 h 3383280"/>
                <a:gd name="connsiteX162" fmla="*/ 2006872 w 3017885"/>
                <a:gd name="connsiteY162" fmla="*/ 2218619 h 3383280"/>
                <a:gd name="connsiteX163" fmla="*/ 2006872 w 3017885"/>
                <a:gd name="connsiteY163" fmla="*/ 2218619 h 3383280"/>
                <a:gd name="connsiteX164" fmla="*/ 2006872 w 3017885"/>
                <a:gd name="connsiteY164" fmla="*/ 2218619 h 3383280"/>
                <a:gd name="connsiteX165" fmla="*/ 2270091 w 3017885"/>
                <a:gd name="connsiteY165" fmla="*/ 1875554 h 3383280"/>
                <a:gd name="connsiteX166" fmla="*/ 2349936 w 3017885"/>
                <a:gd name="connsiteY166" fmla="*/ 1759169 h 3383280"/>
                <a:gd name="connsiteX167" fmla="*/ 2274151 w 3017885"/>
                <a:gd name="connsiteY167" fmla="*/ 1507453 h 3383280"/>
                <a:gd name="connsiteX168" fmla="*/ 2274151 w 3017885"/>
                <a:gd name="connsiteY168" fmla="*/ 1507453 h 3383280"/>
                <a:gd name="connsiteX169" fmla="*/ 2274151 w 3017885"/>
                <a:gd name="connsiteY169" fmla="*/ 1507453 h 3383280"/>
                <a:gd name="connsiteX170" fmla="*/ 1945296 w 3017885"/>
                <a:gd name="connsiteY170" fmla="*/ 1388362 h 3383280"/>
                <a:gd name="connsiteX171" fmla="*/ 1732149 w 3017885"/>
                <a:gd name="connsiteY171" fmla="*/ 1349792 h 3383280"/>
                <a:gd name="connsiteX172" fmla="*/ 1784252 w 3017885"/>
                <a:gd name="connsiteY172" fmla="*/ 1299720 h 3383280"/>
                <a:gd name="connsiteX173" fmla="*/ 1879660 w 3017885"/>
                <a:gd name="connsiteY173" fmla="*/ 1227318 h 3383280"/>
                <a:gd name="connsiteX174" fmla="*/ 1879660 w 3017885"/>
                <a:gd name="connsiteY174" fmla="*/ 1227318 h 3383280"/>
                <a:gd name="connsiteX175" fmla="*/ 1914170 w 3017885"/>
                <a:gd name="connsiteY175" fmla="*/ 1197545 h 3383280"/>
                <a:gd name="connsiteX176" fmla="*/ 1914170 w 3017885"/>
                <a:gd name="connsiteY176" fmla="*/ 1197545 h 3383280"/>
                <a:gd name="connsiteX177" fmla="*/ 2063711 w 3017885"/>
                <a:gd name="connsiteY177" fmla="*/ 1167095 h 3383280"/>
                <a:gd name="connsiteX178" fmla="*/ 2063711 w 3017885"/>
                <a:gd name="connsiteY178" fmla="*/ 1167095 h 3383280"/>
                <a:gd name="connsiteX179" fmla="*/ 2063711 w 3017885"/>
                <a:gd name="connsiteY179" fmla="*/ 1167095 h 3383280"/>
                <a:gd name="connsiteX180" fmla="*/ 2155736 w 3017885"/>
                <a:gd name="connsiteY180" fmla="*/ 1083867 h 3383280"/>
                <a:gd name="connsiteX181" fmla="*/ 2230845 w 3017885"/>
                <a:gd name="connsiteY181" fmla="*/ 1037854 h 3383280"/>
                <a:gd name="connsiteX182" fmla="*/ 2364146 w 3017885"/>
                <a:gd name="connsiteY182" fmla="*/ 1141383 h 3383280"/>
                <a:gd name="connsiteX183" fmla="*/ 2697738 w 3017885"/>
                <a:gd name="connsiteY183" fmla="*/ 1371446 h 3383280"/>
                <a:gd name="connsiteX184" fmla="*/ 2697738 w 3017885"/>
                <a:gd name="connsiteY184" fmla="*/ 1371446 h 3383280"/>
                <a:gd name="connsiteX185" fmla="*/ 2697738 w 3017885"/>
                <a:gd name="connsiteY185" fmla="*/ 1371446 h 3383280"/>
                <a:gd name="connsiteX186" fmla="*/ 2827655 w 3017885"/>
                <a:gd name="connsiteY186" fmla="*/ 1326786 h 3383280"/>
                <a:gd name="connsiteX187" fmla="*/ 2931184 w 3017885"/>
                <a:gd name="connsiteY187" fmla="*/ 997255 h 3383280"/>
                <a:gd name="connsiteX188" fmla="*/ 2931184 w 3017885"/>
                <a:gd name="connsiteY188" fmla="*/ 997255 h 3383280"/>
                <a:gd name="connsiteX189" fmla="*/ 2931184 w 3017885"/>
                <a:gd name="connsiteY189" fmla="*/ 997255 h 3383280"/>
                <a:gd name="connsiteX190" fmla="*/ 2969753 w 3017885"/>
                <a:gd name="connsiteY190" fmla="*/ 824031 h 3383280"/>
                <a:gd name="connsiteX191" fmla="*/ 3015766 w 3017885"/>
                <a:gd name="connsiteY191" fmla="*/ 692083 h 3383280"/>
                <a:gd name="connsiteX192" fmla="*/ 3023209 w 3017885"/>
                <a:gd name="connsiteY192" fmla="*/ 632537 h 3383280"/>
                <a:gd name="connsiteX193" fmla="*/ 3002233 w 3017885"/>
                <a:gd name="connsiteY193" fmla="*/ 604118 h 3383280"/>
                <a:gd name="connsiteX194" fmla="*/ 1985219 w 3017885"/>
                <a:gd name="connsiteY194" fmla="*/ 1663084 h 3383280"/>
                <a:gd name="connsiteX195" fmla="*/ 1985219 w 3017885"/>
                <a:gd name="connsiteY195" fmla="*/ 1663084 h 3383280"/>
                <a:gd name="connsiteX196" fmla="*/ 1985219 w 3017885"/>
                <a:gd name="connsiteY196" fmla="*/ 1663084 h 3383280"/>
                <a:gd name="connsiteX197" fmla="*/ 1985219 w 3017885"/>
                <a:gd name="connsiteY197" fmla="*/ 1663084 h 3383280"/>
                <a:gd name="connsiteX198" fmla="*/ 1985219 w 3017885"/>
                <a:gd name="connsiteY198" fmla="*/ 1663084 h 3383280"/>
                <a:gd name="connsiteX199" fmla="*/ 2294451 w 3017885"/>
                <a:gd name="connsiteY199" fmla="*/ 413977 h 3383280"/>
                <a:gd name="connsiteX200" fmla="*/ 2366853 w 3017885"/>
                <a:gd name="connsiteY200" fmla="*/ 330749 h 3383280"/>
                <a:gd name="connsiteX201" fmla="*/ 2432488 w 3017885"/>
                <a:gd name="connsiteY201" fmla="*/ 325335 h 3383280"/>
                <a:gd name="connsiteX202" fmla="*/ 2387152 w 3017885"/>
                <a:gd name="connsiteY202" fmla="*/ 349695 h 3383280"/>
                <a:gd name="connsiteX203" fmla="*/ 2294451 w 3017885"/>
                <a:gd name="connsiteY203" fmla="*/ 413977 h 338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3017885" h="3383280">
                  <a:moveTo>
                    <a:pt x="3002233" y="604118"/>
                  </a:moveTo>
                  <a:cubicBezTo>
                    <a:pt x="2989376" y="604794"/>
                    <a:pt x="2970430" y="594644"/>
                    <a:pt x="2957573" y="595321"/>
                  </a:cubicBezTo>
                  <a:cubicBezTo>
                    <a:pt x="2957573" y="595321"/>
                    <a:pt x="2930507" y="593291"/>
                    <a:pt x="2930507" y="593291"/>
                  </a:cubicBezTo>
                  <a:cubicBezTo>
                    <a:pt x="2880435" y="577728"/>
                    <a:pt x="2856752" y="665017"/>
                    <a:pt x="2852692" y="682610"/>
                  </a:cubicBezTo>
                  <a:cubicBezTo>
                    <a:pt x="2852692" y="682610"/>
                    <a:pt x="2852692" y="726592"/>
                    <a:pt x="2849308" y="734036"/>
                  </a:cubicBezTo>
                  <a:cubicBezTo>
                    <a:pt x="2826979" y="719149"/>
                    <a:pt x="2844572" y="681256"/>
                    <a:pt x="2806002" y="671107"/>
                  </a:cubicBezTo>
                  <a:cubicBezTo>
                    <a:pt x="2800589" y="731329"/>
                    <a:pt x="2806002" y="776665"/>
                    <a:pt x="2851338" y="815234"/>
                  </a:cubicBezTo>
                  <a:cubicBezTo>
                    <a:pt x="2872991" y="836211"/>
                    <a:pt x="2831715" y="925529"/>
                    <a:pt x="2824272" y="947182"/>
                  </a:cubicBezTo>
                  <a:cubicBezTo>
                    <a:pt x="2793823" y="1037177"/>
                    <a:pt x="2762697" y="1102813"/>
                    <a:pt x="2705857" y="1185365"/>
                  </a:cubicBezTo>
                  <a:cubicBezTo>
                    <a:pt x="2705857" y="1185365"/>
                    <a:pt x="2705857" y="1185365"/>
                    <a:pt x="2705857" y="1185365"/>
                  </a:cubicBezTo>
                  <a:cubicBezTo>
                    <a:pt x="2705857" y="1185365"/>
                    <a:pt x="2705857" y="1185365"/>
                    <a:pt x="2705857" y="1185365"/>
                  </a:cubicBezTo>
                  <a:cubicBezTo>
                    <a:pt x="2688264" y="1186718"/>
                    <a:pt x="2679468" y="1173185"/>
                    <a:pt x="2668641" y="1163035"/>
                  </a:cubicBezTo>
                  <a:cubicBezTo>
                    <a:pt x="2569173" y="1071687"/>
                    <a:pt x="2469704" y="990488"/>
                    <a:pt x="2389182" y="878840"/>
                  </a:cubicBezTo>
                  <a:lnTo>
                    <a:pt x="2363470" y="845007"/>
                  </a:lnTo>
                  <a:cubicBezTo>
                    <a:pt x="2307307" y="743509"/>
                    <a:pt x="2199042" y="713059"/>
                    <a:pt x="2327607" y="706293"/>
                  </a:cubicBezTo>
                  <a:cubicBezTo>
                    <a:pt x="2328960" y="706293"/>
                    <a:pt x="2358733" y="756365"/>
                    <a:pt x="2380386" y="775988"/>
                  </a:cubicBezTo>
                  <a:cubicBezTo>
                    <a:pt x="2387829" y="782078"/>
                    <a:pt x="2412189" y="785461"/>
                    <a:pt x="2415572" y="784785"/>
                  </a:cubicBezTo>
                  <a:cubicBezTo>
                    <a:pt x="2431135" y="782755"/>
                    <a:pt x="2464291" y="736065"/>
                    <a:pt x="2477824" y="738772"/>
                  </a:cubicBezTo>
                  <a:cubicBezTo>
                    <a:pt x="2488651" y="740125"/>
                    <a:pt x="2477148" y="729976"/>
                    <a:pt x="2477824" y="725916"/>
                  </a:cubicBezTo>
                  <a:cubicBezTo>
                    <a:pt x="2479854" y="721856"/>
                    <a:pt x="2484591" y="725239"/>
                    <a:pt x="2488651" y="726592"/>
                  </a:cubicBezTo>
                  <a:cubicBezTo>
                    <a:pt x="2494741" y="729299"/>
                    <a:pt x="2496094" y="726592"/>
                    <a:pt x="2495417" y="723886"/>
                  </a:cubicBezTo>
                  <a:cubicBezTo>
                    <a:pt x="2498801" y="715089"/>
                    <a:pt x="2506920" y="708999"/>
                    <a:pt x="2518424" y="708999"/>
                  </a:cubicBezTo>
                  <a:cubicBezTo>
                    <a:pt x="2525867" y="708999"/>
                    <a:pt x="2531280" y="704939"/>
                    <a:pt x="2533987" y="697496"/>
                  </a:cubicBezTo>
                  <a:cubicBezTo>
                    <a:pt x="2536017" y="683286"/>
                    <a:pt x="2533987" y="668400"/>
                    <a:pt x="2542783" y="655543"/>
                  </a:cubicBezTo>
                  <a:cubicBezTo>
                    <a:pt x="2547520" y="647424"/>
                    <a:pt x="2556993" y="640657"/>
                    <a:pt x="2561730" y="639304"/>
                  </a:cubicBezTo>
                  <a:cubicBezTo>
                    <a:pt x="2594886" y="628477"/>
                    <a:pt x="2612479" y="597351"/>
                    <a:pt x="2617892" y="590584"/>
                  </a:cubicBezTo>
                  <a:cubicBezTo>
                    <a:pt x="2623982" y="583141"/>
                    <a:pt x="2640898" y="556075"/>
                    <a:pt x="2642252" y="552015"/>
                  </a:cubicBezTo>
                  <a:cubicBezTo>
                    <a:pt x="2661875" y="522242"/>
                    <a:pt x="2642928" y="445780"/>
                    <a:pt x="2642928" y="445780"/>
                  </a:cubicBezTo>
                  <a:cubicBezTo>
                    <a:pt x="2642928" y="445780"/>
                    <a:pt x="2642928" y="445780"/>
                    <a:pt x="2642928" y="445780"/>
                  </a:cubicBezTo>
                  <a:cubicBezTo>
                    <a:pt x="2622629" y="409241"/>
                    <a:pt x="2621952" y="360521"/>
                    <a:pt x="2575263" y="341575"/>
                  </a:cubicBezTo>
                  <a:lnTo>
                    <a:pt x="2575263" y="341575"/>
                  </a:lnTo>
                  <a:cubicBezTo>
                    <a:pt x="2552933" y="323982"/>
                    <a:pt x="2571203" y="334132"/>
                    <a:pt x="2548873" y="316539"/>
                  </a:cubicBezTo>
                  <a:cubicBezTo>
                    <a:pt x="2540753" y="309096"/>
                    <a:pt x="2525867" y="307066"/>
                    <a:pt x="2525867" y="307066"/>
                  </a:cubicBezTo>
                  <a:cubicBezTo>
                    <a:pt x="2510980" y="210980"/>
                    <a:pt x="2424369" y="157525"/>
                    <a:pt x="2330990" y="236017"/>
                  </a:cubicBezTo>
                  <a:cubicBezTo>
                    <a:pt x="2287007" y="272556"/>
                    <a:pt x="2220695" y="232633"/>
                    <a:pt x="2171299" y="257670"/>
                  </a:cubicBezTo>
                  <a:cubicBezTo>
                    <a:pt x="2109724" y="270526"/>
                    <a:pt x="2076567" y="330749"/>
                    <a:pt x="2012285" y="332778"/>
                  </a:cubicBezTo>
                  <a:cubicBezTo>
                    <a:pt x="1976422" y="333455"/>
                    <a:pt x="1904697" y="313155"/>
                    <a:pt x="1904697" y="313155"/>
                  </a:cubicBezTo>
                  <a:cubicBezTo>
                    <a:pt x="1904697" y="313155"/>
                    <a:pt x="1904697" y="313155"/>
                    <a:pt x="1904697" y="313155"/>
                  </a:cubicBezTo>
                  <a:cubicBezTo>
                    <a:pt x="1871541" y="300299"/>
                    <a:pt x="1797108" y="283383"/>
                    <a:pt x="1782222" y="250903"/>
                  </a:cubicBezTo>
                  <a:cubicBezTo>
                    <a:pt x="1782222" y="250903"/>
                    <a:pt x="1762599" y="208274"/>
                    <a:pt x="1762599" y="208274"/>
                  </a:cubicBezTo>
                  <a:cubicBezTo>
                    <a:pt x="1727413" y="154141"/>
                    <a:pt x="1663130" y="169028"/>
                    <a:pt x="1639448" y="164291"/>
                  </a:cubicBezTo>
                  <a:cubicBezTo>
                    <a:pt x="1684783" y="189327"/>
                    <a:pt x="1686813" y="208274"/>
                    <a:pt x="1705083" y="234663"/>
                  </a:cubicBezTo>
                  <a:cubicBezTo>
                    <a:pt x="1713880" y="254963"/>
                    <a:pt x="1724706" y="271879"/>
                    <a:pt x="1731473" y="295562"/>
                  </a:cubicBezTo>
                  <a:cubicBezTo>
                    <a:pt x="1743653" y="314509"/>
                    <a:pt x="1776809" y="354431"/>
                    <a:pt x="1797108" y="376761"/>
                  </a:cubicBezTo>
                  <a:cubicBezTo>
                    <a:pt x="1865451" y="426157"/>
                    <a:pt x="2044088" y="491793"/>
                    <a:pt x="2019051" y="523596"/>
                  </a:cubicBezTo>
                  <a:cubicBezTo>
                    <a:pt x="1976422" y="488409"/>
                    <a:pt x="1754479" y="395031"/>
                    <a:pt x="1754479" y="395031"/>
                  </a:cubicBezTo>
                  <a:cubicBezTo>
                    <a:pt x="1667867" y="358491"/>
                    <a:pt x="1580578" y="322629"/>
                    <a:pt x="1493966" y="286089"/>
                  </a:cubicBezTo>
                  <a:cubicBezTo>
                    <a:pt x="1345779" y="237370"/>
                    <a:pt x="1197591" y="187974"/>
                    <a:pt x="1044667" y="152788"/>
                  </a:cubicBezTo>
                  <a:cubicBezTo>
                    <a:pt x="991888" y="135872"/>
                    <a:pt x="875503" y="119632"/>
                    <a:pt x="872796" y="116249"/>
                  </a:cubicBezTo>
                  <a:cubicBezTo>
                    <a:pt x="872796" y="116249"/>
                    <a:pt x="872796" y="116249"/>
                    <a:pt x="872796" y="116249"/>
                  </a:cubicBezTo>
                  <a:cubicBezTo>
                    <a:pt x="872796" y="116249"/>
                    <a:pt x="872796" y="116249"/>
                    <a:pt x="872796" y="116249"/>
                  </a:cubicBezTo>
                  <a:cubicBezTo>
                    <a:pt x="869413" y="111512"/>
                    <a:pt x="865353" y="107452"/>
                    <a:pt x="861970" y="102715"/>
                  </a:cubicBezTo>
                  <a:cubicBezTo>
                    <a:pt x="793628" y="100685"/>
                    <a:pt x="733405" y="75649"/>
                    <a:pt x="677243" y="38433"/>
                  </a:cubicBezTo>
                  <a:cubicBezTo>
                    <a:pt x="658296" y="28960"/>
                    <a:pt x="639350" y="19487"/>
                    <a:pt x="619727" y="9337"/>
                  </a:cubicBezTo>
                  <a:cubicBezTo>
                    <a:pt x="598751" y="-1490"/>
                    <a:pt x="578451" y="-9609"/>
                    <a:pt x="571008" y="24900"/>
                  </a:cubicBezTo>
                  <a:cubicBezTo>
                    <a:pt x="571008" y="24900"/>
                    <a:pt x="571008" y="24900"/>
                    <a:pt x="571008" y="24900"/>
                  </a:cubicBezTo>
                  <a:cubicBezTo>
                    <a:pt x="566948" y="28283"/>
                    <a:pt x="562888" y="31667"/>
                    <a:pt x="559505" y="35727"/>
                  </a:cubicBezTo>
                  <a:cubicBezTo>
                    <a:pt x="559505" y="35727"/>
                    <a:pt x="559505" y="35727"/>
                    <a:pt x="559505" y="35727"/>
                  </a:cubicBezTo>
                  <a:cubicBezTo>
                    <a:pt x="503342" y="24900"/>
                    <a:pt x="499959" y="66176"/>
                    <a:pt x="493192" y="104069"/>
                  </a:cubicBezTo>
                  <a:lnTo>
                    <a:pt x="493192" y="104069"/>
                  </a:lnTo>
                  <a:cubicBezTo>
                    <a:pt x="459360" y="108129"/>
                    <a:pt x="464096" y="124368"/>
                    <a:pt x="485072" y="139255"/>
                  </a:cubicBezTo>
                  <a:cubicBezTo>
                    <a:pt x="504019" y="152111"/>
                    <a:pt x="526348" y="159555"/>
                    <a:pt x="547325" y="169704"/>
                  </a:cubicBezTo>
                  <a:cubicBezTo>
                    <a:pt x="568978" y="177148"/>
                    <a:pt x="591308" y="183914"/>
                    <a:pt x="612960" y="192034"/>
                  </a:cubicBezTo>
                  <a:cubicBezTo>
                    <a:pt x="644087" y="204214"/>
                    <a:pt x="614990" y="210980"/>
                    <a:pt x="610254" y="220454"/>
                  </a:cubicBezTo>
                  <a:cubicBezTo>
                    <a:pt x="597397" y="223837"/>
                    <a:pt x="583864" y="229250"/>
                    <a:pt x="586571" y="244813"/>
                  </a:cubicBezTo>
                  <a:cubicBezTo>
                    <a:pt x="589278" y="259023"/>
                    <a:pt x="603487" y="254963"/>
                    <a:pt x="612960" y="254286"/>
                  </a:cubicBezTo>
                  <a:cubicBezTo>
                    <a:pt x="652883" y="249550"/>
                    <a:pt x="694159" y="255640"/>
                    <a:pt x="732052" y="236693"/>
                  </a:cubicBezTo>
                  <a:cubicBezTo>
                    <a:pt x="847083" y="204214"/>
                    <a:pt x="916779" y="256993"/>
                    <a:pt x="1008127" y="273909"/>
                  </a:cubicBezTo>
                  <a:lnTo>
                    <a:pt x="1008127" y="273909"/>
                  </a:lnTo>
                  <a:cubicBezTo>
                    <a:pt x="1108273" y="313832"/>
                    <a:pt x="1209771" y="349695"/>
                    <a:pt x="1313299" y="379468"/>
                  </a:cubicBezTo>
                  <a:cubicBezTo>
                    <a:pt x="1315329" y="384204"/>
                    <a:pt x="1383672" y="404504"/>
                    <a:pt x="1410738" y="421420"/>
                  </a:cubicBezTo>
                  <a:cubicBezTo>
                    <a:pt x="1498026" y="478260"/>
                    <a:pt x="1782222" y="578405"/>
                    <a:pt x="1777485" y="609531"/>
                  </a:cubicBezTo>
                  <a:cubicBezTo>
                    <a:pt x="1746359" y="681933"/>
                    <a:pt x="1708466" y="706293"/>
                    <a:pt x="1704407" y="711029"/>
                  </a:cubicBezTo>
                  <a:cubicBezTo>
                    <a:pt x="1673280" y="750952"/>
                    <a:pt x="1623208" y="775988"/>
                    <a:pt x="1612381" y="831474"/>
                  </a:cubicBezTo>
                  <a:cubicBezTo>
                    <a:pt x="1612381" y="831474"/>
                    <a:pt x="1581932" y="869367"/>
                    <a:pt x="1571105" y="891020"/>
                  </a:cubicBezTo>
                  <a:cubicBezTo>
                    <a:pt x="1531183" y="964775"/>
                    <a:pt x="1489230" y="1037177"/>
                    <a:pt x="1439834" y="1104843"/>
                  </a:cubicBezTo>
                  <a:cubicBezTo>
                    <a:pt x="1439834" y="1104843"/>
                    <a:pt x="1439834" y="1104843"/>
                    <a:pt x="1439834" y="1104843"/>
                  </a:cubicBezTo>
                  <a:cubicBezTo>
                    <a:pt x="1439834" y="1104843"/>
                    <a:pt x="1439834" y="1104843"/>
                    <a:pt x="1439834" y="1104843"/>
                  </a:cubicBezTo>
                  <a:cubicBezTo>
                    <a:pt x="1418858" y="1125819"/>
                    <a:pt x="1376228" y="1130556"/>
                    <a:pt x="1388408" y="1175215"/>
                  </a:cubicBezTo>
                  <a:cubicBezTo>
                    <a:pt x="1388408" y="1175215"/>
                    <a:pt x="1388408" y="1175215"/>
                    <a:pt x="1388408" y="1175215"/>
                  </a:cubicBezTo>
                  <a:cubicBezTo>
                    <a:pt x="1388408" y="1175215"/>
                    <a:pt x="1388408" y="1175215"/>
                    <a:pt x="1388408" y="1175215"/>
                  </a:cubicBezTo>
                  <a:cubicBezTo>
                    <a:pt x="1389762" y="1177922"/>
                    <a:pt x="1390438" y="1180628"/>
                    <a:pt x="1390438" y="1183335"/>
                  </a:cubicBezTo>
                  <a:cubicBezTo>
                    <a:pt x="1385025" y="1189425"/>
                    <a:pt x="1376228" y="1197545"/>
                    <a:pt x="1374875" y="1200252"/>
                  </a:cubicBezTo>
                  <a:cubicBezTo>
                    <a:pt x="1364049" y="1222581"/>
                    <a:pt x="1349162" y="1207018"/>
                    <a:pt x="1324126" y="1236791"/>
                  </a:cubicBezTo>
                  <a:cubicBezTo>
                    <a:pt x="1293000" y="1278744"/>
                    <a:pt x="1251047" y="1307163"/>
                    <a:pt x="1203681" y="1327463"/>
                  </a:cubicBezTo>
                  <a:cubicBezTo>
                    <a:pt x="1130602" y="1360619"/>
                    <a:pt x="1102859" y="1425578"/>
                    <a:pt x="1085266" y="1497304"/>
                  </a:cubicBezTo>
                  <a:cubicBezTo>
                    <a:pt x="1067673" y="1560909"/>
                    <a:pt x="1065643" y="1701654"/>
                    <a:pt x="1005421" y="1774056"/>
                  </a:cubicBezTo>
                  <a:cubicBezTo>
                    <a:pt x="1005421" y="1774056"/>
                    <a:pt x="1005421" y="1774056"/>
                    <a:pt x="1005421" y="1774056"/>
                  </a:cubicBezTo>
                  <a:cubicBezTo>
                    <a:pt x="1005421" y="1774056"/>
                    <a:pt x="1005421" y="1774056"/>
                    <a:pt x="1005421" y="1774056"/>
                  </a:cubicBezTo>
                  <a:cubicBezTo>
                    <a:pt x="987828" y="1793002"/>
                    <a:pt x="970911" y="1811949"/>
                    <a:pt x="952642" y="1830218"/>
                  </a:cubicBezTo>
                  <a:cubicBezTo>
                    <a:pt x="893096" y="1889764"/>
                    <a:pt x="859263" y="1970286"/>
                    <a:pt x="794981" y="2026448"/>
                  </a:cubicBezTo>
                  <a:cubicBezTo>
                    <a:pt x="776035" y="2040658"/>
                    <a:pt x="759118" y="2056898"/>
                    <a:pt x="734759" y="2065695"/>
                  </a:cubicBezTo>
                  <a:cubicBezTo>
                    <a:pt x="696866" y="2079228"/>
                    <a:pt x="667770" y="2105617"/>
                    <a:pt x="650853" y="2144187"/>
                  </a:cubicBezTo>
                  <a:cubicBezTo>
                    <a:pt x="637320" y="2153660"/>
                    <a:pt x="624464" y="2163133"/>
                    <a:pt x="610930" y="2171930"/>
                  </a:cubicBezTo>
                  <a:cubicBezTo>
                    <a:pt x="589954" y="2187493"/>
                    <a:pt x="583188" y="2190876"/>
                    <a:pt x="566271" y="2206439"/>
                  </a:cubicBezTo>
                  <a:cubicBezTo>
                    <a:pt x="516199" y="2252452"/>
                    <a:pt x="462066" y="2314704"/>
                    <a:pt x="430263" y="2381693"/>
                  </a:cubicBezTo>
                  <a:cubicBezTo>
                    <a:pt x="395754" y="2443945"/>
                    <a:pt x="368011" y="2504168"/>
                    <a:pt x="333502" y="2566420"/>
                  </a:cubicBezTo>
                  <a:cubicBezTo>
                    <a:pt x="303052" y="2635439"/>
                    <a:pt x="213733" y="2811370"/>
                    <a:pt x="174487" y="2816106"/>
                  </a:cubicBezTo>
                  <a:cubicBezTo>
                    <a:pt x="174487" y="2816106"/>
                    <a:pt x="160278" y="2815429"/>
                    <a:pt x="128475" y="2819489"/>
                  </a:cubicBezTo>
                  <a:cubicBezTo>
                    <a:pt x="94642" y="2824226"/>
                    <a:pt x="58103" y="2807986"/>
                    <a:pt x="29006" y="2834376"/>
                  </a:cubicBezTo>
                  <a:cubicBezTo>
                    <a:pt x="29006" y="2834376"/>
                    <a:pt x="17503" y="2836406"/>
                    <a:pt x="17503" y="2836406"/>
                  </a:cubicBezTo>
                  <a:cubicBezTo>
                    <a:pt x="9383" y="2837759"/>
                    <a:pt x="3970" y="2835052"/>
                    <a:pt x="1940" y="2841142"/>
                  </a:cubicBezTo>
                  <a:cubicBezTo>
                    <a:pt x="-8886" y="2959557"/>
                    <a:pt x="29006" y="3048199"/>
                    <a:pt x="31713" y="3159171"/>
                  </a:cubicBezTo>
                  <a:cubicBezTo>
                    <a:pt x="33066" y="3167967"/>
                    <a:pt x="43216" y="3249166"/>
                    <a:pt x="60809" y="3276909"/>
                  </a:cubicBezTo>
                  <a:cubicBezTo>
                    <a:pt x="60809" y="3276909"/>
                    <a:pt x="60809" y="3276909"/>
                    <a:pt x="60809" y="3276909"/>
                  </a:cubicBezTo>
                  <a:cubicBezTo>
                    <a:pt x="81786" y="3320215"/>
                    <a:pt x="112235" y="3356078"/>
                    <a:pt x="123738" y="3372317"/>
                  </a:cubicBezTo>
                  <a:cubicBezTo>
                    <a:pt x="136595" y="3387204"/>
                    <a:pt x="168397" y="3389910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219823" y="3312095"/>
                    <a:pt x="196817" y="3243076"/>
                    <a:pt x="229297" y="3186237"/>
                  </a:cubicBezTo>
                  <a:cubicBezTo>
                    <a:pt x="250950" y="3172704"/>
                    <a:pt x="250950" y="3153757"/>
                    <a:pt x="242830" y="3132781"/>
                  </a:cubicBezTo>
                  <a:cubicBezTo>
                    <a:pt x="263129" y="3018426"/>
                    <a:pt x="273279" y="3007600"/>
                    <a:pt x="374778" y="2987977"/>
                  </a:cubicBezTo>
                  <a:cubicBezTo>
                    <a:pt x="374778" y="2987977"/>
                    <a:pt x="374778" y="2987977"/>
                    <a:pt x="374778" y="2987977"/>
                  </a:cubicBezTo>
                  <a:cubicBezTo>
                    <a:pt x="379514" y="2988653"/>
                    <a:pt x="383574" y="2990007"/>
                    <a:pt x="388311" y="2990683"/>
                  </a:cubicBezTo>
                  <a:cubicBezTo>
                    <a:pt x="396431" y="2991360"/>
                    <a:pt x="384927" y="2947377"/>
                    <a:pt x="367334" y="2945348"/>
                  </a:cubicBezTo>
                  <a:cubicBezTo>
                    <a:pt x="296285" y="2938581"/>
                    <a:pt x="331472" y="2906778"/>
                    <a:pt x="346358" y="2874975"/>
                  </a:cubicBezTo>
                  <a:cubicBezTo>
                    <a:pt x="369364" y="2822873"/>
                    <a:pt x="409287" y="2781597"/>
                    <a:pt x="439060" y="2734231"/>
                  </a:cubicBezTo>
                  <a:lnTo>
                    <a:pt x="439060" y="2734231"/>
                  </a:lnTo>
                  <a:cubicBezTo>
                    <a:pt x="478983" y="2682805"/>
                    <a:pt x="518905" y="2630702"/>
                    <a:pt x="558828" y="2578600"/>
                  </a:cubicBezTo>
                  <a:cubicBezTo>
                    <a:pt x="558828" y="2578600"/>
                    <a:pt x="707016" y="2394549"/>
                    <a:pt x="808514" y="2329591"/>
                  </a:cubicBezTo>
                  <a:cubicBezTo>
                    <a:pt x="862647" y="2313351"/>
                    <a:pt x="917456" y="2276135"/>
                    <a:pt x="953995" y="2247715"/>
                  </a:cubicBezTo>
                  <a:cubicBezTo>
                    <a:pt x="1031810" y="2211176"/>
                    <a:pt x="1098123" y="2159073"/>
                    <a:pt x="1151579" y="2091407"/>
                  </a:cubicBezTo>
                  <a:cubicBezTo>
                    <a:pt x="1151579" y="2091407"/>
                    <a:pt x="1151579" y="2091407"/>
                    <a:pt x="1151579" y="2091407"/>
                  </a:cubicBezTo>
                  <a:cubicBezTo>
                    <a:pt x="1151579" y="2091407"/>
                    <a:pt x="1151579" y="2091407"/>
                    <a:pt x="1151579" y="2091407"/>
                  </a:cubicBezTo>
                  <a:cubicBezTo>
                    <a:pt x="1258490" y="1998029"/>
                    <a:pt x="1364725" y="1903974"/>
                    <a:pt x="1443894" y="1784206"/>
                  </a:cubicBezTo>
                  <a:cubicBezTo>
                    <a:pt x="1462840" y="1755786"/>
                    <a:pt x="1483817" y="1746313"/>
                    <a:pt x="1519003" y="1746990"/>
                  </a:cubicBezTo>
                  <a:cubicBezTo>
                    <a:pt x="1651627" y="1751050"/>
                    <a:pt x="1784929" y="1759169"/>
                    <a:pt x="1916877" y="1736840"/>
                  </a:cubicBezTo>
                  <a:cubicBezTo>
                    <a:pt x="1916877" y="1736840"/>
                    <a:pt x="1916877" y="1736840"/>
                    <a:pt x="1916877" y="1736840"/>
                  </a:cubicBezTo>
                  <a:lnTo>
                    <a:pt x="1916877" y="1736840"/>
                  </a:lnTo>
                  <a:cubicBezTo>
                    <a:pt x="1916877" y="1736840"/>
                    <a:pt x="1916877" y="1736840"/>
                    <a:pt x="1916877" y="1736840"/>
                  </a:cubicBezTo>
                  <a:cubicBezTo>
                    <a:pt x="1916877" y="1736840"/>
                    <a:pt x="1916877" y="1736840"/>
                    <a:pt x="1916877" y="1736840"/>
                  </a:cubicBezTo>
                  <a:lnTo>
                    <a:pt x="1916877" y="1736840"/>
                  </a:lnTo>
                  <a:cubicBezTo>
                    <a:pt x="1949356" y="1736840"/>
                    <a:pt x="1981835" y="1736840"/>
                    <a:pt x="2014992" y="1736840"/>
                  </a:cubicBezTo>
                  <a:cubicBezTo>
                    <a:pt x="2044764" y="1736840"/>
                    <a:pt x="2049501" y="1749696"/>
                    <a:pt x="2033938" y="1772702"/>
                  </a:cubicBezTo>
                  <a:cubicBezTo>
                    <a:pt x="1959506" y="1882321"/>
                    <a:pt x="1939206" y="2014945"/>
                    <a:pt x="1876277" y="2129300"/>
                  </a:cubicBezTo>
                  <a:cubicBezTo>
                    <a:pt x="1847858" y="2186139"/>
                    <a:pt x="1807258" y="2235535"/>
                    <a:pt x="1803875" y="2301171"/>
                  </a:cubicBezTo>
                  <a:cubicBezTo>
                    <a:pt x="1803875" y="2301171"/>
                    <a:pt x="1803875" y="2301171"/>
                    <a:pt x="1803875" y="2301171"/>
                  </a:cubicBezTo>
                  <a:cubicBezTo>
                    <a:pt x="1745682" y="2314027"/>
                    <a:pt x="1697640" y="2355303"/>
                    <a:pt x="1635388" y="2355980"/>
                  </a:cubicBezTo>
                  <a:cubicBezTo>
                    <a:pt x="1635388" y="2355980"/>
                    <a:pt x="1635388" y="2355980"/>
                    <a:pt x="1635388" y="2355980"/>
                  </a:cubicBezTo>
                  <a:cubicBezTo>
                    <a:pt x="1635388" y="2355980"/>
                    <a:pt x="1635388" y="2355980"/>
                    <a:pt x="1635388" y="2355980"/>
                  </a:cubicBezTo>
                  <a:cubicBezTo>
                    <a:pt x="1632004" y="2355303"/>
                    <a:pt x="1595465" y="2362747"/>
                    <a:pt x="1598172" y="2383046"/>
                  </a:cubicBezTo>
                  <a:cubicBezTo>
                    <a:pt x="1599525" y="2395903"/>
                    <a:pt x="1634711" y="2448682"/>
                    <a:pt x="1651627" y="2462892"/>
                  </a:cubicBezTo>
                  <a:cubicBezTo>
                    <a:pt x="1651627" y="2462892"/>
                    <a:pt x="1656364" y="2458832"/>
                    <a:pt x="1656364" y="2458832"/>
                  </a:cubicBezTo>
                  <a:cubicBezTo>
                    <a:pt x="1656364" y="2458832"/>
                    <a:pt x="1657041" y="2458832"/>
                    <a:pt x="1657041" y="2458832"/>
                  </a:cubicBezTo>
                  <a:cubicBezTo>
                    <a:pt x="1655011" y="2460185"/>
                    <a:pt x="1653657" y="2461538"/>
                    <a:pt x="1651627" y="2462215"/>
                  </a:cubicBezTo>
                  <a:cubicBezTo>
                    <a:pt x="1659747" y="2504844"/>
                    <a:pt x="1688843" y="2533264"/>
                    <a:pt x="1718616" y="2561683"/>
                  </a:cubicBezTo>
                  <a:cubicBezTo>
                    <a:pt x="1718616" y="2561683"/>
                    <a:pt x="1718616" y="2561683"/>
                    <a:pt x="1718616" y="2561683"/>
                  </a:cubicBezTo>
                  <a:cubicBezTo>
                    <a:pt x="1744329" y="2594840"/>
                    <a:pt x="1769365" y="2627319"/>
                    <a:pt x="1795078" y="2660475"/>
                  </a:cubicBezTo>
                  <a:cubicBezTo>
                    <a:pt x="1837031" y="2728141"/>
                    <a:pt x="1874247" y="2799866"/>
                    <a:pt x="1956799" y="2828286"/>
                  </a:cubicBezTo>
                  <a:cubicBezTo>
                    <a:pt x="1956799" y="2828286"/>
                    <a:pt x="1956799" y="2828286"/>
                    <a:pt x="1956799" y="2828286"/>
                  </a:cubicBezTo>
                  <a:cubicBezTo>
                    <a:pt x="1956799" y="2828286"/>
                    <a:pt x="1956799" y="2828286"/>
                    <a:pt x="1956799" y="2828286"/>
                  </a:cubicBezTo>
                  <a:cubicBezTo>
                    <a:pt x="1964919" y="2828286"/>
                    <a:pt x="1973716" y="2828286"/>
                    <a:pt x="1981835" y="2828286"/>
                  </a:cubicBezTo>
                  <a:cubicBezTo>
                    <a:pt x="1987249" y="2762650"/>
                    <a:pt x="1952739" y="2705135"/>
                    <a:pt x="1942589" y="2642882"/>
                  </a:cubicBezTo>
                  <a:cubicBezTo>
                    <a:pt x="1949356" y="2612433"/>
                    <a:pt x="1940560" y="2584013"/>
                    <a:pt x="1930410" y="2555594"/>
                  </a:cubicBezTo>
                  <a:cubicBezTo>
                    <a:pt x="1930410" y="2555594"/>
                    <a:pt x="1930410" y="2555594"/>
                    <a:pt x="1930410" y="2555594"/>
                  </a:cubicBezTo>
                  <a:cubicBezTo>
                    <a:pt x="1927703" y="2484545"/>
                    <a:pt x="1941236" y="2420939"/>
                    <a:pt x="2006872" y="2380340"/>
                  </a:cubicBezTo>
                  <a:cubicBezTo>
                    <a:pt x="2006872" y="2380340"/>
                    <a:pt x="2006872" y="2380340"/>
                    <a:pt x="2006872" y="2380340"/>
                  </a:cubicBezTo>
                  <a:cubicBezTo>
                    <a:pt x="2006872" y="2380340"/>
                    <a:pt x="2006872" y="2380340"/>
                    <a:pt x="2006872" y="2380340"/>
                  </a:cubicBezTo>
                  <a:cubicBezTo>
                    <a:pt x="2025142" y="2366807"/>
                    <a:pt x="2029201" y="2347860"/>
                    <a:pt x="2004165" y="2344477"/>
                  </a:cubicBezTo>
                  <a:cubicBezTo>
                    <a:pt x="1938529" y="2336357"/>
                    <a:pt x="1967626" y="2306584"/>
                    <a:pt x="1985219" y="2277488"/>
                  </a:cubicBezTo>
                  <a:cubicBezTo>
                    <a:pt x="1996045" y="2259218"/>
                    <a:pt x="2009578" y="2242302"/>
                    <a:pt x="2006872" y="2218619"/>
                  </a:cubicBezTo>
                  <a:cubicBezTo>
                    <a:pt x="2006872" y="2218619"/>
                    <a:pt x="2006872" y="2218619"/>
                    <a:pt x="2006872" y="2218619"/>
                  </a:cubicBezTo>
                  <a:cubicBezTo>
                    <a:pt x="2006872" y="2218619"/>
                    <a:pt x="2006872" y="2218619"/>
                    <a:pt x="2006872" y="2218619"/>
                  </a:cubicBezTo>
                  <a:cubicBezTo>
                    <a:pt x="2097544" y="2106294"/>
                    <a:pt x="2193629" y="1998706"/>
                    <a:pt x="2270091" y="1875554"/>
                  </a:cubicBezTo>
                  <a:cubicBezTo>
                    <a:pt x="2284977" y="1828865"/>
                    <a:pt x="2322870" y="1797739"/>
                    <a:pt x="2349936" y="1759169"/>
                  </a:cubicBezTo>
                  <a:cubicBezTo>
                    <a:pt x="2437225" y="1633311"/>
                    <a:pt x="2416249" y="1561586"/>
                    <a:pt x="2274151" y="1507453"/>
                  </a:cubicBezTo>
                  <a:cubicBezTo>
                    <a:pt x="2274151" y="1507453"/>
                    <a:pt x="2274151" y="1507453"/>
                    <a:pt x="2274151" y="1507453"/>
                  </a:cubicBezTo>
                  <a:cubicBezTo>
                    <a:pt x="2274151" y="1507453"/>
                    <a:pt x="2274151" y="1507453"/>
                    <a:pt x="2274151" y="1507453"/>
                  </a:cubicBezTo>
                  <a:cubicBezTo>
                    <a:pt x="2268738" y="1500687"/>
                    <a:pt x="2054914" y="1406632"/>
                    <a:pt x="1945296" y="1388362"/>
                  </a:cubicBezTo>
                  <a:cubicBezTo>
                    <a:pt x="1874247" y="1376859"/>
                    <a:pt x="1799815" y="1380919"/>
                    <a:pt x="1732149" y="1349792"/>
                  </a:cubicBezTo>
                  <a:cubicBezTo>
                    <a:pt x="1733503" y="1315960"/>
                    <a:pt x="1763276" y="1312576"/>
                    <a:pt x="1784252" y="1299720"/>
                  </a:cubicBezTo>
                  <a:cubicBezTo>
                    <a:pt x="1818085" y="1278744"/>
                    <a:pt x="1864097" y="1272654"/>
                    <a:pt x="1879660" y="1227318"/>
                  </a:cubicBezTo>
                  <a:cubicBezTo>
                    <a:pt x="1879660" y="1227318"/>
                    <a:pt x="1879660" y="1227318"/>
                    <a:pt x="1879660" y="1227318"/>
                  </a:cubicBezTo>
                  <a:cubicBezTo>
                    <a:pt x="1891164" y="1217845"/>
                    <a:pt x="1902667" y="1207695"/>
                    <a:pt x="1914170" y="1197545"/>
                  </a:cubicBezTo>
                  <a:cubicBezTo>
                    <a:pt x="1914170" y="1197545"/>
                    <a:pt x="1914170" y="1197545"/>
                    <a:pt x="1914170" y="1197545"/>
                  </a:cubicBezTo>
                  <a:cubicBezTo>
                    <a:pt x="1962889" y="1181305"/>
                    <a:pt x="2016345" y="1188748"/>
                    <a:pt x="2063711" y="1167095"/>
                  </a:cubicBezTo>
                  <a:cubicBezTo>
                    <a:pt x="2063711" y="1167095"/>
                    <a:pt x="2063711" y="1167095"/>
                    <a:pt x="2063711" y="1167095"/>
                  </a:cubicBezTo>
                  <a:cubicBezTo>
                    <a:pt x="2063711" y="1167095"/>
                    <a:pt x="2063711" y="1167095"/>
                    <a:pt x="2063711" y="1167095"/>
                  </a:cubicBezTo>
                  <a:cubicBezTo>
                    <a:pt x="2111753" y="1158299"/>
                    <a:pt x="2138143" y="1125819"/>
                    <a:pt x="2155736" y="1083867"/>
                  </a:cubicBezTo>
                  <a:cubicBezTo>
                    <a:pt x="2169946" y="1050034"/>
                    <a:pt x="2190246" y="1028381"/>
                    <a:pt x="2230845" y="1037854"/>
                  </a:cubicBezTo>
                  <a:cubicBezTo>
                    <a:pt x="2280917" y="1065597"/>
                    <a:pt x="2324223" y="1100783"/>
                    <a:pt x="2364146" y="1141383"/>
                  </a:cubicBezTo>
                  <a:cubicBezTo>
                    <a:pt x="2459555" y="1240851"/>
                    <a:pt x="2573233" y="1313930"/>
                    <a:pt x="2697738" y="1371446"/>
                  </a:cubicBezTo>
                  <a:cubicBezTo>
                    <a:pt x="2697738" y="1371446"/>
                    <a:pt x="2697738" y="1371446"/>
                    <a:pt x="2697738" y="1371446"/>
                  </a:cubicBezTo>
                  <a:cubicBezTo>
                    <a:pt x="2697738" y="1371446"/>
                    <a:pt x="2697738" y="1371446"/>
                    <a:pt x="2697738" y="1371446"/>
                  </a:cubicBezTo>
                  <a:cubicBezTo>
                    <a:pt x="2758637" y="1407308"/>
                    <a:pt x="2795853" y="1394452"/>
                    <a:pt x="2827655" y="1326786"/>
                  </a:cubicBezTo>
                  <a:cubicBezTo>
                    <a:pt x="2837129" y="1271977"/>
                    <a:pt x="2919004" y="1056124"/>
                    <a:pt x="2931184" y="997255"/>
                  </a:cubicBezTo>
                  <a:lnTo>
                    <a:pt x="2931184" y="997255"/>
                  </a:lnTo>
                  <a:lnTo>
                    <a:pt x="2931184" y="997255"/>
                  </a:lnTo>
                  <a:cubicBezTo>
                    <a:pt x="2946070" y="942446"/>
                    <a:pt x="2969753" y="824031"/>
                    <a:pt x="2969753" y="824031"/>
                  </a:cubicBezTo>
                  <a:cubicBezTo>
                    <a:pt x="2979226" y="790198"/>
                    <a:pt x="3013059" y="728622"/>
                    <a:pt x="3015766" y="692083"/>
                  </a:cubicBezTo>
                  <a:cubicBezTo>
                    <a:pt x="3022532" y="664340"/>
                    <a:pt x="3023209" y="646070"/>
                    <a:pt x="3023209" y="632537"/>
                  </a:cubicBezTo>
                  <a:cubicBezTo>
                    <a:pt x="3023886" y="616974"/>
                    <a:pt x="3002233" y="604118"/>
                    <a:pt x="3002233" y="604118"/>
                  </a:cubicBezTo>
                  <a:close/>
                  <a:moveTo>
                    <a:pt x="1985219" y="1663084"/>
                  </a:moveTo>
                  <a:cubicBezTo>
                    <a:pt x="1985219" y="1663084"/>
                    <a:pt x="1985219" y="1663084"/>
                    <a:pt x="1985219" y="1663084"/>
                  </a:cubicBezTo>
                  <a:cubicBezTo>
                    <a:pt x="1985219" y="1663084"/>
                    <a:pt x="1984542" y="1663084"/>
                    <a:pt x="1985219" y="1663084"/>
                  </a:cubicBezTo>
                  <a:cubicBezTo>
                    <a:pt x="1984542" y="1663084"/>
                    <a:pt x="1984542" y="1663084"/>
                    <a:pt x="1985219" y="1663084"/>
                  </a:cubicBezTo>
                  <a:cubicBezTo>
                    <a:pt x="1984542" y="1663084"/>
                    <a:pt x="1985219" y="1663084"/>
                    <a:pt x="1985219" y="1663084"/>
                  </a:cubicBezTo>
                  <a:close/>
                  <a:moveTo>
                    <a:pt x="2294451" y="413977"/>
                  </a:moveTo>
                  <a:cubicBezTo>
                    <a:pt x="2280241" y="426157"/>
                    <a:pt x="2341816" y="341575"/>
                    <a:pt x="2366853" y="330749"/>
                  </a:cubicBezTo>
                  <a:cubicBezTo>
                    <a:pt x="2391889" y="319922"/>
                    <a:pt x="2424369" y="307742"/>
                    <a:pt x="2432488" y="325335"/>
                  </a:cubicBezTo>
                  <a:cubicBezTo>
                    <a:pt x="2439932" y="342252"/>
                    <a:pt x="2412189" y="338868"/>
                    <a:pt x="2387152" y="349695"/>
                  </a:cubicBezTo>
                  <a:cubicBezTo>
                    <a:pt x="2362116" y="359845"/>
                    <a:pt x="2343846" y="370671"/>
                    <a:pt x="2294451" y="413977"/>
                  </a:cubicBezTo>
                  <a:close/>
                </a:path>
              </a:pathLst>
            </a:custGeom>
            <a:solidFill>
              <a:schemeClr val="accent4">
                <a:alpha val="70000"/>
              </a:schemeClr>
            </a:solidFill>
            <a:ln w="6755" cap="flat">
              <a:noFill/>
              <a:prstDash val="solid"/>
              <a:miter/>
            </a:ln>
          </p:spPr>
          <p:txBody>
            <a:bodyPr lIns="91440" tIns="45720" rIns="91440" bIns="45720" rtlCol="0" anchor="ctr"/>
            <a:lstStyle/>
            <a:p>
              <a:endParaRPr lang="en-US">
                <a:latin typeface="Malgun Gothic"/>
                <a:ea typeface="맑은 고딕" panose="020B0503020000020004" pitchFamily="50" charset="-127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B2A827C-87CC-4158-A4C5-DF9EF3DB7937}"/>
                </a:ext>
              </a:extLst>
            </p:cNvPr>
            <p:cNvSpPr/>
            <p:nvPr/>
          </p:nvSpPr>
          <p:spPr>
            <a:xfrm>
              <a:off x="2379393" y="5741784"/>
              <a:ext cx="5164030" cy="50115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ko-KR" altLang="en-US" sz="2700">
                <a:latin typeface="Malgun Gothic"/>
                <a:ea typeface="Malgun Gothic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3091329" y="970426"/>
            <a:ext cx="129603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b="1" u="sng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목차</a:t>
            </a:r>
            <a:endParaRPr lang="ko-KR" altLang="en-US" sz="3200" b="1" u="sng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5269B7-C94C-4F8B-9E16-443320CCFE84}"/>
              </a:ext>
            </a:extLst>
          </p:cNvPr>
          <p:cNvSpPr txBox="1"/>
          <p:nvPr/>
        </p:nvSpPr>
        <p:spPr>
          <a:xfrm>
            <a:off x="1774665" y="1891223"/>
            <a:ext cx="392936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제작 배경 및 필요성 </a:t>
            </a: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.......... 3</a:t>
            </a:r>
          </a:p>
          <a:p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활용 공공 데이터 </a:t>
            </a: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............................ 5</a:t>
            </a:r>
          </a:p>
          <a:p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과정 및 방법 </a:t>
            </a: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........................... 7</a:t>
            </a:r>
          </a:p>
          <a:p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IA(Information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Architecture) ...... 9</a:t>
            </a:r>
          </a:p>
          <a:p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및 기능 설명 </a:t>
            </a: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.......................... 11</a:t>
            </a:r>
          </a:p>
          <a:p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활용 방안 및 기대 효과 </a:t>
            </a: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.... 17</a:t>
            </a:r>
          </a:p>
          <a:p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도구 및 참고 문헌 </a:t>
            </a: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................. 19</a:t>
            </a:r>
          </a:p>
        </p:txBody>
      </p:sp>
    </p:spTree>
    <p:extLst>
      <p:ext uri="{BB962C8B-B14F-4D97-AF65-F5344CB8AC3E}">
        <p14:creationId xmlns:p14="http://schemas.microsoft.com/office/powerpoint/2010/main" val="1048703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72"/>
          <p:cNvSpPr/>
          <p:nvPr/>
        </p:nvSpPr>
        <p:spPr>
          <a:xfrm flipV="1">
            <a:off x="0" y="558110"/>
            <a:ext cx="12192000" cy="45719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Oval 311"/>
          <p:cNvSpPr/>
          <p:nvPr/>
        </p:nvSpPr>
        <p:spPr>
          <a:xfrm>
            <a:off x="122717" y="101143"/>
            <a:ext cx="445915" cy="400908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</a:p>
        </p:txBody>
      </p:sp>
      <p:grpSp>
        <p:nvGrpSpPr>
          <p:cNvPr id="70" name="Group 20"/>
          <p:cNvGrpSpPr/>
          <p:nvPr/>
        </p:nvGrpSpPr>
        <p:grpSpPr>
          <a:xfrm>
            <a:off x="568632" y="1299786"/>
            <a:ext cx="5278592" cy="3419964"/>
            <a:chOff x="73145" y="1388290"/>
            <a:chExt cx="3850782" cy="3767138"/>
          </a:xfrm>
        </p:grpSpPr>
        <p:sp>
          <p:nvSpPr>
            <p:cNvPr id="71" name="Rectangle 21"/>
            <p:cNvSpPr/>
            <p:nvPr/>
          </p:nvSpPr>
          <p:spPr>
            <a:xfrm>
              <a:off x="787248" y="2366634"/>
              <a:ext cx="3136679" cy="2788794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pPr marL="285750" lvl="0" indent="-285750" algn="l">
                <a:lnSpc>
                  <a:spcPct val="150000"/>
                </a:lnSpc>
                <a:buFont typeface="Arial" panose="020B0604020202020204" pitchFamily="34" charset="0"/>
                <a:buChar char="•"/>
                <a:defRPr/>
              </a:pPr>
              <a:r>
                <a:rPr kumimoji="0" lang="en-US" altLang="ko-KR" b="0" u="sng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Visual Studio Code</a:t>
              </a:r>
            </a:p>
            <a:p>
              <a:pPr lvl="0" algn="l">
                <a:lnSpc>
                  <a:spcPct val="150000"/>
                </a:lnSpc>
                <a:defRPr/>
              </a:pPr>
              <a:endParaRPr lang="en-US" altLang="ko-KR" b="0" u="sng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marL="285750" lvl="0" indent="-285750" algn="l">
                <a:lnSpc>
                  <a:spcPct val="15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ko-KR" b="0" u="sng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Start Bootstrap</a:t>
              </a:r>
            </a:p>
            <a:p>
              <a:pPr lvl="0" algn="l">
                <a:lnSpc>
                  <a:spcPct val="150000"/>
                </a:lnSpc>
                <a:defRPr/>
              </a:pPr>
              <a:endParaRPr kumimoji="0" lang="en-US" altLang="ko-KR" b="0" u="sng" strike="noStrike" kern="1200" cap="none" spc="0" normalizeH="0" baseline="0" dirty="0">
                <a:solidFill>
                  <a:srgbClr val="4040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endParaRPr>
            </a:p>
            <a:p>
              <a:pPr marL="285750" lvl="0" indent="-285750" algn="l">
                <a:lnSpc>
                  <a:spcPct val="150000"/>
                </a:lnSpc>
                <a:buFont typeface="Arial" panose="020B0604020202020204" pitchFamily="34" charset="0"/>
                <a:buChar char="•"/>
                <a:defRPr/>
              </a:pPr>
              <a:r>
                <a:rPr kumimoji="0" lang="en-US" altLang="ko-KR" b="0" u="sng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Kakao Maps API</a:t>
              </a:r>
            </a:p>
            <a:p>
              <a:pPr marL="0" lvl="0" indent="0" algn="l">
                <a:lnSpc>
                  <a:spcPct val="150000"/>
                </a:lnSpc>
                <a:buFont typeface="Arial"/>
                <a:buNone/>
                <a:defRPr/>
              </a:pPr>
              <a:endParaRPr kumimoji="0" lang="en-US" altLang="ko-KR" b="0" u="sng" strike="noStrike" kern="1200" cap="none" spc="0" normalizeH="0" baseline="0" dirty="0">
                <a:solidFill>
                  <a:srgbClr val="4040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endParaRPr>
            </a:p>
          </p:txBody>
        </p:sp>
        <p:sp>
          <p:nvSpPr>
            <p:cNvPr id="72" name="Rectangle 22"/>
            <p:cNvSpPr/>
            <p:nvPr/>
          </p:nvSpPr>
          <p:spPr>
            <a:xfrm>
              <a:off x="73145" y="1388290"/>
              <a:ext cx="345638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2400" b="1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개발도구</a:t>
              </a:r>
            </a:p>
          </p:txBody>
        </p:sp>
      </p:grpSp>
      <p:grpSp>
        <p:nvGrpSpPr>
          <p:cNvPr id="93" name="Group 20"/>
          <p:cNvGrpSpPr/>
          <p:nvPr/>
        </p:nvGrpSpPr>
        <p:grpSpPr>
          <a:xfrm>
            <a:off x="5306589" y="1294701"/>
            <a:ext cx="6501968" cy="2098609"/>
            <a:chOff x="467542" y="1934572"/>
            <a:chExt cx="3456385" cy="2098609"/>
          </a:xfrm>
        </p:grpSpPr>
        <p:sp>
          <p:nvSpPr>
            <p:cNvPr id="94" name="Rectangle 21"/>
            <p:cNvSpPr/>
            <p:nvPr/>
          </p:nvSpPr>
          <p:spPr>
            <a:xfrm>
              <a:off x="467542" y="2366635"/>
              <a:ext cx="3456385" cy="1666546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pPr marL="199920" lvl="0" indent="-199920" algn="l" defTabSz="914400" rtl="0" eaLnBrk="1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/>
                <a:buChar char="•"/>
                <a:defRPr/>
              </a:pPr>
              <a:r>
                <a:rPr kumimoji="0" lang="ko-KR" altLang="en-US" sz="1400" b="0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포스트 코로나 여가활동 </a:t>
              </a:r>
              <a:r>
                <a:rPr kumimoji="0" lang="en-US" altLang="ko-KR" sz="1400" b="0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'</a:t>
              </a:r>
              <a:r>
                <a:rPr kumimoji="0" lang="ko-KR" altLang="en-US" sz="1400" b="0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관광</a:t>
              </a:r>
              <a:r>
                <a:rPr kumimoji="0" lang="en-US" altLang="ko-KR" sz="1400" b="0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,</a:t>
              </a:r>
              <a:r>
                <a:rPr kumimoji="0" lang="ko-KR" altLang="en-US" sz="1400" b="0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여행</a:t>
              </a:r>
              <a:r>
                <a:rPr kumimoji="0" lang="en-US" altLang="ko-KR" sz="1400" b="0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'</a:t>
              </a:r>
              <a:r>
                <a:rPr kumimoji="0" lang="ko-KR" altLang="en-US" sz="1400" b="0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이 압도적 </a:t>
              </a:r>
              <a:r>
                <a:rPr kumimoji="0" lang="en-US" altLang="ko-KR" sz="1400" b="0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1</a:t>
              </a:r>
              <a:r>
                <a:rPr kumimoji="0" lang="ko-KR" altLang="en-US" sz="1400" b="0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위</a:t>
              </a:r>
              <a:endParaRPr kumimoji="0" lang="en-US" altLang="ko-KR" sz="1400" b="0" i="0" u="none" strike="noStrike" kern="1200" cap="none" spc="0" normalizeH="0" baseline="0" dirty="0">
                <a:solidFill>
                  <a:srgbClr val="4040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endParaRPr>
            </a:p>
            <a:p>
              <a:pPr lvl="0" algn="l" defTabSz="914400" rtl="0" eaLnBrk="1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0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    - </a:t>
              </a:r>
              <a:r>
                <a:rPr lang="en-US" altLang="ko-KR" sz="140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Consumer</a:t>
              </a:r>
              <a:r>
                <a:rPr lang="ko-KR" altLang="en-US" sz="140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 </a:t>
              </a:r>
              <a:r>
                <a:rPr lang="en-US" altLang="ko-KR" sz="140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Insight</a:t>
              </a:r>
              <a:r>
                <a:rPr lang="ko-KR" altLang="en-US" sz="140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 </a:t>
              </a:r>
              <a:r>
                <a:rPr lang="en-US" altLang="ko-KR" sz="140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2022.06.20</a:t>
              </a:r>
              <a:r>
                <a:rPr lang="ko-KR" altLang="en-US" sz="140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 여가생활 리포트</a:t>
              </a:r>
              <a:endParaRPr lang="en-US" altLang="ko-KR" sz="1400" dirty="0">
                <a:solidFill>
                  <a:srgbClr val="4040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endParaRPr>
            </a:p>
            <a:p>
              <a:pPr lvl="0">
                <a:lnSpc>
                  <a:spcPct val="150000"/>
                </a:lnSpc>
                <a:defRPr/>
              </a:pPr>
              <a:r>
                <a:rPr kumimoji="0" lang="en-US" altLang="ko-KR" sz="1400" b="0" i="0" u="none" strike="noStrike" kern="1200" cap="none" spc="0" normalizeH="0" baseline="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    - </a:t>
              </a:r>
              <a:r>
                <a:rPr lang="en-US" altLang="ko-KR" sz="1400" dirty="0">
                  <a:solidFill>
                    <a:srgbClr val="4040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</a:rPr>
                <a:t>https://www.consumerinsight.co.kr/voc_view.aspx?no=3252&amp;id=pr10_list</a:t>
              </a:r>
              <a:endParaRPr kumimoji="0" lang="en-US" altLang="ko-KR" sz="1400" b="0" i="0" u="none" strike="noStrike" kern="1200" cap="none" spc="0" normalizeH="0" baseline="0" dirty="0">
                <a:solidFill>
                  <a:srgbClr val="4040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endParaRPr>
            </a:p>
          </p:txBody>
        </p:sp>
        <p:sp>
          <p:nvSpPr>
            <p:cNvPr id="95" name="Rectangle 22"/>
            <p:cNvSpPr/>
            <p:nvPr/>
          </p:nvSpPr>
          <p:spPr>
            <a:xfrm>
              <a:off x="467543" y="1934572"/>
              <a:ext cx="345638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2400" b="1" i="0" u="none" strike="noStrike" kern="1200" cap="none" spc="0" normalizeH="0" baseline="0" dirty="0">
                  <a:solidFill>
                    <a:srgbClr val="404040"/>
                  </a:solidFill>
                  <a:latin typeface="Verdana"/>
                  <a:ea typeface="맑은 고딕" panose="020B0503020000020004" pitchFamily="50" charset="-127"/>
                </a:rPr>
                <a:t>참고 문헌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927BFF1-040F-F685-2EEA-5AF9B3396EDC}"/>
              </a:ext>
            </a:extLst>
          </p:cNvPr>
          <p:cNvSpPr txBox="1"/>
          <p:nvPr/>
        </p:nvSpPr>
        <p:spPr>
          <a:xfrm>
            <a:off x="1123647" y="2026253"/>
            <a:ext cx="2261937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b="1" dirty="0">
                <a:ea typeface="맑은 고딕"/>
              </a:rPr>
              <a:t>통합개발환경</a:t>
            </a:r>
            <a:r>
              <a:rPr lang="en-US" altLang="ko-KR" sz="1400" b="1" dirty="0">
                <a:ea typeface="맑은 고딕"/>
              </a:rPr>
              <a:t>(IDE)</a:t>
            </a:r>
            <a:endParaRPr lang="ko-KR" altLang="en-US" sz="1400" b="1" dirty="0">
              <a:ea typeface="맑은 고딕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6764C94-8A84-2F5B-B490-3C5420895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800" y="2344006"/>
            <a:ext cx="228600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BD39B9-41E1-CB86-533F-D4882A048318}"/>
              </a:ext>
            </a:extLst>
          </p:cNvPr>
          <p:cNvSpPr txBox="1"/>
          <p:nvPr/>
        </p:nvSpPr>
        <p:spPr>
          <a:xfrm>
            <a:off x="1114412" y="2821736"/>
            <a:ext cx="2261937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b="1" dirty="0">
                <a:ea typeface="맑은 고딕"/>
              </a:rPr>
              <a:t>홈페이지 템플릿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C507E6-247D-683E-1735-1A365A7D8B99}"/>
              </a:ext>
            </a:extLst>
          </p:cNvPr>
          <p:cNvSpPr txBox="1"/>
          <p:nvPr/>
        </p:nvSpPr>
        <p:spPr>
          <a:xfrm>
            <a:off x="1123229" y="3645615"/>
            <a:ext cx="2261937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b="1" dirty="0">
                <a:ea typeface="맑은 고딕"/>
              </a:rPr>
              <a:t>지도 링크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41FF566-DEAA-BB48-FDF0-729D75530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8637" y="3177217"/>
            <a:ext cx="342900" cy="276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E4BD28E-7606-B22B-2B03-84DA626419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086" y="3974476"/>
            <a:ext cx="307777" cy="307777"/>
          </a:xfrm>
          <a:prstGeom prst="rect">
            <a:avLst/>
          </a:prstGeom>
        </p:spPr>
      </p:pic>
      <p:sp>
        <p:nvSpPr>
          <p:cNvPr id="21" name="텍스트 개체 틀 67">
            <a:extLst>
              <a:ext uri="{FF2B5EF4-FFF2-40B4-BE49-F238E27FC236}">
                <a16:creationId xmlns:a16="http://schemas.microsoft.com/office/drawing/2014/main" id="{5B8B2C69-603E-429A-8300-DC33CB3CBAE0}"/>
              </a:ext>
            </a:extLst>
          </p:cNvPr>
          <p:cNvSpPr txBox="1">
            <a:spLocks/>
          </p:cNvSpPr>
          <p:nvPr/>
        </p:nvSpPr>
        <p:spPr>
          <a:xfrm>
            <a:off x="568632" y="160749"/>
            <a:ext cx="4595039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 도구 및 참고 문헌</a:t>
            </a:r>
          </a:p>
        </p:txBody>
      </p:sp>
      <p:sp>
        <p:nvSpPr>
          <p:cNvPr id="22" name="사각형: 잘린 한쪽 모서리 21">
            <a:extLst>
              <a:ext uri="{FF2B5EF4-FFF2-40B4-BE49-F238E27FC236}">
                <a16:creationId xmlns:a16="http://schemas.microsoft.com/office/drawing/2014/main" id="{795C0534-84EA-4139-8161-0B6A30360799}"/>
              </a:ext>
            </a:extLst>
          </p:cNvPr>
          <p:cNvSpPr/>
          <p:nvPr/>
        </p:nvSpPr>
        <p:spPr>
          <a:xfrm>
            <a:off x="5132322" y="1000859"/>
            <a:ext cx="6676235" cy="4960156"/>
          </a:xfrm>
          <a:prstGeom prst="snip1Rect">
            <a:avLst>
              <a:gd name="adj" fmla="val 6484"/>
            </a:avLst>
          </a:prstGeom>
          <a:noFill/>
          <a:ln w="28575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잘린 한쪽 모서리 22">
            <a:extLst>
              <a:ext uri="{FF2B5EF4-FFF2-40B4-BE49-F238E27FC236}">
                <a16:creationId xmlns:a16="http://schemas.microsoft.com/office/drawing/2014/main" id="{04029E28-E05E-423F-A17A-D1CD148A6E27}"/>
              </a:ext>
            </a:extLst>
          </p:cNvPr>
          <p:cNvSpPr/>
          <p:nvPr/>
        </p:nvSpPr>
        <p:spPr>
          <a:xfrm>
            <a:off x="243840" y="1000859"/>
            <a:ext cx="4737958" cy="4960156"/>
          </a:xfrm>
          <a:prstGeom prst="snip1Rect">
            <a:avLst>
              <a:gd name="adj" fmla="val 6190"/>
            </a:avLst>
          </a:prstGeom>
          <a:noFill/>
          <a:ln w="28575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835044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DF29D22-6F43-449F-A2C4-49C16C6214BC}"/>
              </a:ext>
            </a:extLst>
          </p:cNvPr>
          <p:cNvGrpSpPr/>
          <p:nvPr/>
        </p:nvGrpSpPr>
        <p:grpSpPr>
          <a:xfrm flipH="1">
            <a:off x="3234187" y="2263781"/>
            <a:ext cx="5706047" cy="3146452"/>
            <a:chOff x="-3696255" y="-2778619"/>
            <a:chExt cx="15166108" cy="7741698"/>
          </a:xfrm>
        </p:grpSpPr>
        <p:sp>
          <p:nvSpPr>
            <p:cNvPr id="3" name="Graphic 1">
              <a:extLst>
                <a:ext uri="{FF2B5EF4-FFF2-40B4-BE49-F238E27FC236}">
                  <a16:creationId xmlns:a16="http://schemas.microsoft.com/office/drawing/2014/main" id="{896AF26F-78AA-4C08-B8F9-537C15666151}"/>
                </a:ext>
              </a:extLst>
            </p:cNvPr>
            <p:cNvSpPr/>
            <p:nvPr/>
          </p:nvSpPr>
          <p:spPr>
            <a:xfrm>
              <a:off x="957401" y="-2490628"/>
              <a:ext cx="5080589" cy="7114809"/>
            </a:xfrm>
            <a:custGeom>
              <a:avLst/>
              <a:gdLst>
                <a:gd name="connsiteX0" fmla="*/ 165148 w 4876800"/>
                <a:gd name="connsiteY0" fmla="*/ 6144578 h 6829425"/>
                <a:gd name="connsiteX1" fmla="*/ 270875 w 4876800"/>
                <a:gd name="connsiteY1" fmla="*/ 6081713 h 6829425"/>
                <a:gd name="connsiteX2" fmla="*/ 367078 w 4876800"/>
                <a:gd name="connsiteY2" fmla="*/ 6114098 h 6829425"/>
                <a:gd name="connsiteX3" fmla="*/ 562341 w 4876800"/>
                <a:gd name="connsiteY3" fmla="*/ 6159818 h 6829425"/>
                <a:gd name="connsiteX4" fmla="*/ 830945 w 4876800"/>
                <a:gd name="connsiteY4" fmla="*/ 6143625 h 6829425"/>
                <a:gd name="connsiteX5" fmla="*/ 864283 w 4876800"/>
                <a:gd name="connsiteY5" fmla="*/ 6137910 h 6829425"/>
                <a:gd name="connsiteX6" fmla="*/ 925243 w 4876800"/>
                <a:gd name="connsiteY6" fmla="*/ 6078855 h 6829425"/>
                <a:gd name="connsiteX7" fmla="*/ 961438 w 4876800"/>
                <a:gd name="connsiteY7" fmla="*/ 5929313 h 6829425"/>
                <a:gd name="connsiteX8" fmla="*/ 1013826 w 4876800"/>
                <a:gd name="connsiteY8" fmla="*/ 5662613 h 6829425"/>
                <a:gd name="connsiteX9" fmla="*/ 1094788 w 4876800"/>
                <a:gd name="connsiteY9" fmla="*/ 5106353 h 6829425"/>
                <a:gd name="connsiteX10" fmla="*/ 1086216 w 4876800"/>
                <a:gd name="connsiteY10" fmla="*/ 4885373 h 6829425"/>
                <a:gd name="connsiteX11" fmla="*/ 1105266 w 4876800"/>
                <a:gd name="connsiteY11" fmla="*/ 4601528 h 6829425"/>
                <a:gd name="connsiteX12" fmla="*/ 1197658 w 4876800"/>
                <a:gd name="connsiteY12" fmla="*/ 4349115 h 6829425"/>
                <a:gd name="connsiteX13" fmla="*/ 1314815 w 4876800"/>
                <a:gd name="connsiteY13" fmla="*/ 3890963 h 6829425"/>
                <a:gd name="connsiteX14" fmla="*/ 1484360 w 4876800"/>
                <a:gd name="connsiteY14" fmla="*/ 3458528 h 6829425"/>
                <a:gd name="connsiteX15" fmla="*/ 1520556 w 4876800"/>
                <a:gd name="connsiteY15" fmla="*/ 3383280 h 6829425"/>
                <a:gd name="connsiteX16" fmla="*/ 1525318 w 4876800"/>
                <a:gd name="connsiteY16" fmla="*/ 3293745 h 6829425"/>
                <a:gd name="connsiteX17" fmla="*/ 1455785 w 4876800"/>
                <a:gd name="connsiteY17" fmla="*/ 3166110 h 6829425"/>
                <a:gd name="connsiteX18" fmla="*/ 1307196 w 4876800"/>
                <a:gd name="connsiteY18" fmla="*/ 2843213 h 6829425"/>
                <a:gd name="connsiteX19" fmla="*/ 1248140 w 4876800"/>
                <a:gd name="connsiteY19" fmla="*/ 2627948 h 6829425"/>
                <a:gd name="connsiteX20" fmla="*/ 1079548 w 4876800"/>
                <a:gd name="connsiteY20" fmla="*/ 2206943 h 6829425"/>
                <a:gd name="connsiteX21" fmla="*/ 1058593 w 4876800"/>
                <a:gd name="connsiteY21" fmla="*/ 2174558 h 6829425"/>
                <a:gd name="connsiteX22" fmla="*/ 1010968 w 4876800"/>
                <a:gd name="connsiteY22" fmla="*/ 2185035 h 6829425"/>
                <a:gd name="connsiteX23" fmla="*/ 1000491 w 4876800"/>
                <a:gd name="connsiteY23" fmla="*/ 2236470 h 6829425"/>
                <a:gd name="connsiteX24" fmla="*/ 928101 w 4876800"/>
                <a:gd name="connsiteY24" fmla="*/ 2463165 h 6829425"/>
                <a:gd name="connsiteX25" fmla="*/ 787130 w 4876800"/>
                <a:gd name="connsiteY25" fmla="*/ 2567940 h 6829425"/>
                <a:gd name="connsiteX26" fmla="*/ 699501 w 4876800"/>
                <a:gd name="connsiteY26" fmla="*/ 2554605 h 6829425"/>
                <a:gd name="connsiteX27" fmla="*/ 591868 w 4876800"/>
                <a:gd name="connsiteY27" fmla="*/ 2489835 h 6829425"/>
                <a:gd name="connsiteX28" fmla="*/ 478520 w 4876800"/>
                <a:gd name="connsiteY28" fmla="*/ 2394585 h 6829425"/>
                <a:gd name="connsiteX29" fmla="*/ 228013 w 4876800"/>
                <a:gd name="connsiteY29" fmla="*/ 2178368 h 6829425"/>
                <a:gd name="connsiteX30" fmla="*/ 33703 w 4876800"/>
                <a:gd name="connsiteY30" fmla="*/ 2005013 h 6829425"/>
                <a:gd name="connsiteX31" fmla="*/ 35608 w 4876800"/>
                <a:gd name="connsiteY31" fmla="*/ 1847850 h 6829425"/>
                <a:gd name="connsiteX32" fmla="*/ 244205 w 4876800"/>
                <a:gd name="connsiteY32" fmla="*/ 1762125 h 6829425"/>
                <a:gd name="connsiteX33" fmla="*/ 314690 w 4876800"/>
                <a:gd name="connsiteY33" fmla="*/ 1846898 h 6829425"/>
                <a:gd name="connsiteX34" fmla="*/ 323263 w 4876800"/>
                <a:gd name="connsiteY34" fmla="*/ 1992630 h 6829425"/>
                <a:gd name="connsiteX35" fmla="*/ 387080 w 4876800"/>
                <a:gd name="connsiteY35" fmla="*/ 2086928 h 6829425"/>
                <a:gd name="connsiteX36" fmla="*/ 438515 w 4876800"/>
                <a:gd name="connsiteY36" fmla="*/ 2113598 h 6829425"/>
                <a:gd name="connsiteX37" fmla="*/ 561388 w 4876800"/>
                <a:gd name="connsiteY37" fmla="*/ 2176463 h 6829425"/>
                <a:gd name="connsiteX38" fmla="*/ 628063 w 4876800"/>
                <a:gd name="connsiteY38" fmla="*/ 2203133 h 6829425"/>
                <a:gd name="connsiteX39" fmla="*/ 691880 w 4876800"/>
                <a:gd name="connsiteY39" fmla="*/ 2160270 h 6829425"/>
                <a:gd name="connsiteX40" fmla="*/ 700453 w 4876800"/>
                <a:gd name="connsiteY40" fmla="*/ 2125028 h 6829425"/>
                <a:gd name="connsiteX41" fmla="*/ 788083 w 4876800"/>
                <a:gd name="connsiteY41" fmla="*/ 1627823 h 6829425"/>
                <a:gd name="connsiteX42" fmla="*/ 990966 w 4876800"/>
                <a:gd name="connsiteY42" fmla="*/ 1305878 h 6829425"/>
                <a:gd name="connsiteX43" fmla="*/ 1041448 w 4876800"/>
                <a:gd name="connsiteY43" fmla="*/ 1268730 h 6829425"/>
                <a:gd name="connsiteX44" fmla="*/ 1065260 w 4876800"/>
                <a:gd name="connsiteY44" fmla="*/ 1241108 h 6829425"/>
                <a:gd name="connsiteX45" fmla="*/ 1070023 w 4876800"/>
                <a:gd name="connsiteY45" fmla="*/ 1219200 h 6829425"/>
                <a:gd name="connsiteX46" fmla="*/ 1010968 w 4876800"/>
                <a:gd name="connsiteY46" fmla="*/ 1073468 h 6829425"/>
                <a:gd name="connsiteX47" fmla="*/ 931910 w 4876800"/>
                <a:gd name="connsiteY47" fmla="*/ 1022033 h 6829425"/>
                <a:gd name="connsiteX48" fmla="*/ 822373 w 4876800"/>
                <a:gd name="connsiteY48" fmla="*/ 1028700 h 6829425"/>
                <a:gd name="connsiteX49" fmla="*/ 740458 w 4876800"/>
                <a:gd name="connsiteY49" fmla="*/ 975360 h 6829425"/>
                <a:gd name="connsiteX50" fmla="*/ 705216 w 4876800"/>
                <a:gd name="connsiteY50" fmla="*/ 871538 h 6829425"/>
                <a:gd name="connsiteX51" fmla="*/ 684260 w 4876800"/>
                <a:gd name="connsiteY51" fmla="*/ 817245 h 6829425"/>
                <a:gd name="connsiteX52" fmla="*/ 636635 w 4876800"/>
                <a:gd name="connsiteY52" fmla="*/ 766763 h 6829425"/>
                <a:gd name="connsiteX53" fmla="*/ 607108 w 4876800"/>
                <a:gd name="connsiteY53" fmla="*/ 715328 h 6829425"/>
                <a:gd name="connsiteX54" fmla="*/ 618538 w 4876800"/>
                <a:gd name="connsiteY54" fmla="*/ 685800 h 6829425"/>
                <a:gd name="connsiteX55" fmla="*/ 621395 w 4876800"/>
                <a:gd name="connsiteY55" fmla="*/ 518160 h 6829425"/>
                <a:gd name="connsiteX56" fmla="*/ 616633 w 4876800"/>
                <a:gd name="connsiteY56" fmla="*/ 400050 h 6829425"/>
                <a:gd name="connsiteX57" fmla="*/ 664258 w 4876800"/>
                <a:gd name="connsiteY57" fmla="*/ 212408 h 6829425"/>
                <a:gd name="connsiteX58" fmla="*/ 699501 w 4876800"/>
                <a:gd name="connsiteY58" fmla="*/ 155258 h 6829425"/>
                <a:gd name="connsiteX59" fmla="*/ 831898 w 4876800"/>
                <a:gd name="connsiteY59" fmla="*/ 71438 h 6829425"/>
                <a:gd name="connsiteX60" fmla="*/ 900478 w 4876800"/>
                <a:gd name="connsiteY60" fmla="*/ 40958 h 6829425"/>
                <a:gd name="connsiteX61" fmla="*/ 1095741 w 4876800"/>
                <a:gd name="connsiteY61" fmla="*/ 0 h 6829425"/>
                <a:gd name="connsiteX62" fmla="*/ 1111933 w 4876800"/>
                <a:gd name="connsiteY62" fmla="*/ 4763 h 6829425"/>
                <a:gd name="connsiteX63" fmla="*/ 1355773 w 4876800"/>
                <a:gd name="connsiteY63" fmla="*/ 91440 h 6829425"/>
                <a:gd name="connsiteX64" fmla="*/ 1415781 w 4876800"/>
                <a:gd name="connsiteY64" fmla="*/ 111443 h 6829425"/>
                <a:gd name="connsiteX65" fmla="*/ 1653906 w 4876800"/>
                <a:gd name="connsiteY65" fmla="*/ 224790 h 6829425"/>
                <a:gd name="connsiteX66" fmla="*/ 1752013 w 4876800"/>
                <a:gd name="connsiteY66" fmla="*/ 351473 h 6829425"/>
                <a:gd name="connsiteX67" fmla="*/ 1940608 w 4876800"/>
                <a:gd name="connsiteY67" fmla="*/ 470535 h 6829425"/>
                <a:gd name="connsiteX68" fmla="*/ 1972993 w 4876800"/>
                <a:gd name="connsiteY68" fmla="*/ 481965 h 6829425"/>
                <a:gd name="connsiteX69" fmla="*/ 2053003 w 4876800"/>
                <a:gd name="connsiteY69" fmla="*/ 581978 h 6829425"/>
                <a:gd name="connsiteX70" fmla="*/ 2076815 w 4876800"/>
                <a:gd name="connsiteY70" fmla="*/ 695325 h 6829425"/>
                <a:gd name="connsiteX71" fmla="*/ 2174923 w 4876800"/>
                <a:gd name="connsiteY71" fmla="*/ 818198 h 6829425"/>
                <a:gd name="connsiteX72" fmla="*/ 2203498 w 4876800"/>
                <a:gd name="connsiteY72" fmla="*/ 838200 h 6829425"/>
                <a:gd name="connsiteX73" fmla="*/ 2107296 w 4876800"/>
                <a:gd name="connsiteY73" fmla="*/ 815340 h 6829425"/>
                <a:gd name="connsiteX74" fmla="*/ 2071101 w 4876800"/>
                <a:gd name="connsiteY74" fmla="*/ 841058 h 6829425"/>
                <a:gd name="connsiteX75" fmla="*/ 2074910 w 4876800"/>
                <a:gd name="connsiteY75" fmla="*/ 880110 h 6829425"/>
                <a:gd name="connsiteX76" fmla="*/ 2071101 w 4876800"/>
                <a:gd name="connsiteY76" fmla="*/ 899160 h 6829425"/>
                <a:gd name="connsiteX77" fmla="*/ 2050146 w 4876800"/>
                <a:gd name="connsiteY77" fmla="*/ 896303 h 6829425"/>
                <a:gd name="connsiteX78" fmla="*/ 2009188 w 4876800"/>
                <a:gd name="connsiteY78" fmla="*/ 850583 h 6829425"/>
                <a:gd name="connsiteX79" fmla="*/ 1953943 w 4876800"/>
                <a:gd name="connsiteY79" fmla="*/ 800100 h 6829425"/>
                <a:gd name="connsiteX80" fmla="*/ 1813926 w 4876800"/>
                <a:gd name="connsiteY80" fmla="*/ 708660 h 6829425"/>
                <a:gd name="connsiteX81" fmla="*/ 1788208 w 4876800"/>
                <a:gd name="connsiteY81" fmla="*/ 690563 h 6829425"/>
                <a:gd name="connsiteX82" fmla="*/ 1785351 w 4876800"/>
                <a:gd name="connsiteY82" fmla="*/ 720090 h 6829425"/>
                <a:gd name="connsiteX83" fmla="*/ 1787256 w 4876800"/>
                <a:gd name="connsiteY83" fmla="*/ 735330 h 6829425"/>
                <a:gd name="connsiteX84" fmla="*/ 1779635 w 4876800"/>
                <a:gd name="connsiteY84" fmla="*/ 762000 h 6829425"/>
                <a:gd name="connsiteX85" fmla="*/ 1757728 w 4876800"/>
                <a:gd name="connsiteY85" fmla="*/ 742950 h 6829425"/>
                <a:gd name="connsiteX86" fmla="*/ 1735821 w 4876800"/>
                <a:gd name="connsiteY86" fmla="*/ 669608 h 6829425"/>
                <a:gd name="connsiteX87" fmla="*/ 1702483 w 4876800"/>
                <a:gd name="connsiteY87" fmla="*/ 627698 h 6829425"/>
                <a:gd name="connsiteX88" fmla="*/ 1680576 w 4876800"/>
                <a:gd name="connsiteY88" fmla="*/ 626745 h 6829425"/>
                <a:gd name="connsiteX89" fmla="*/ 1678671 w 4876800"/>
                <a:gd name="connsiteY89" fmla="*/ 645795 h 6829425"/>
                <a:gd name="connsiteX90" fmla="*/ 1720581 w 4876800"/>
                <a:gd name="connsiteY90" fmla="*/ 738188 h 6829425"/>
                <a:gd name="connsiteX91" fmla="*/ 1742488 w 4876800"/>
                <a:gd name="connsiteY91" fmla="*/ 783908 h 6829425"/>
                <a:gd name="connsiteX92" fmla="*/ 1699626 w 4876800"/>
                <a:gd name="connsiteY92" fmla="*/ 753428 h 6829425"/>
                <a:gd name="connsiteX93" fmla="*/ 1564371 w 4876800"/>
                <a:gd name="connsiteY93" fmla="*/ 606743 h 6829425"/>
                <a:gd name="connsiteX94" fmla="*/ 1544368 w 4876800"/>
                <a:gd name="connsiteY94" fmla="*/ 574358 h 6829425"/>
                <a:gd name="connsiteX95" fmla="*/ 1539606 w 4876800"/>
                <a:gd name="connsiteY95" fmla="*/ 487680 h 6829425"/>
                <a:gd name="connsiteX96" fmla="*/ 1518651 w 4876800"/>
                <a:gd name="connsiteY96" fmla="*/ 442913 h 6829425"/>
                <a:gd name="connsiteX97" fmla="*/ 1510078 w 4876800"/>
                <a:gd name="connsiteY97" fmla="*/ 424815 h 6829425"/>
                <a:gd name="connsiteX98" fmla="*/ 1498648 w 4876800"/>
                <a:gd name="connsiteY98" fmla="*/ 399098 h 6829425"/>
                <a:gd name="connsiteX99" fmla="*/ 1494838 w 4876800"/>
                <a:gd name="connsiteY99" fmla="*/ 433388 h 6829425"/>
                <a:gd name="connsiteX100" fmla="*/ 1500553 w 4876800"/>
                <a:gd name="connsiteY100" fmla="*/ 517208 h 6829425"/>
                <a:gd name="connsiteX101" fmla="*/ 1425306 w 4876800"/>
                <a:gd name="connsiteY101" fmla="*/ 709613 h 6829425"/>
                <a:gd name="connsiteX102" fmla="*/ 1391015 w 4876800"/>
                <a:gd name="connsiteY102" fmla="*/ 808673 h 6829425"/>
                <a:gd name="connsiteX103" fmla="*/ 1398635 w 4876800"/>
                <a:gd name="connsiteY103" fmla="*/ 850583 h 6829425"/>
                <a:gd name="connsiteX104" fmla="*/ 1527223 w 4876800"/>
                <a:gd name="connsiteY104" fmla="*/ 965835 h 6829425"/>
                <a:gd name="connsiteX105" fmla="*/ 1606281 w 4876800"/>
                <a:gd name="connsiteY105" fmla="*/ 970598 h 6829425"/>
                <a:gd name="connsiteX106" fmla="*/ 2182543 w 4876800"/>
                <a:gd name="connsiteY106" fmla="*/ 1117283 h 6829425"/>
                <a:gd name="connsiteX107" fmla="*/ 2498773 w 4876800"/>
                <a:gd name="connsiteY107" fmla="*/ 1248728 h 6829425"/>
                <a:gd name="connsiteX108" fmla="*/ 2772141 w 4876800"/>
                <a:gd name="connsiteY108" fmla="*/ 1364933 h 6829425"/>
                <a:gd name="connsiteX109" fmla="*/ 2827386 w 4876800"/>
                <a:gd name="connsiteY109" fmla="*/ 1423035 h 6829425"/>
                <a:gd name="connsiteX110" fmla="*/ 2827386 w 4876800"/>
                <a:gd name="connsiteY110" fmla="*/ 1688783 h 6829425"/>
                <a:gd name="connsiteX111" fmla="*/ 2738803 w 4876800"/>
                <a:gd name="connsiteY111" fmla="*/ 1844040 h 6829425"/>
                <a:gd name="connsiteX112" fmla="*/ 2536873 w 4876800"/>
                <a:gd name="connsiteY112" fmla="*/ 2110740 h 6829425"/>
                <a:gd name="connsiteX113" fmla="*/ 2417811 w 4876800"/>
                <a:gd name="connsiteY113" fmla="*/ 2307908 h 6829425"/>
                <a:gd name="connsiteX114" fmla="*/ 2389236 w 4876800"/>
                <a:gd name="connsiteY114" fmla="*/ 2398395 h 6829425"/>
                <a:gd name="connsiteX115" fmla="*/ 2323513 w 4876800"/>
                <a:gd name="connsiteY115" fmla="*/ 2522220 h 6829425"/>
                <a:gd name="connsiteX116" fmla="*/ 2257791 w 4876800"/>
                <a:gd name="connsiteY116" fmla="*/ 2604135 h 6829425"/>
                <a:gd name="connsiteX117" fmla="*/ 2225406 w 4876800"/>
                <a:gd name="connsiteY117" fmla="*/ 2628900 h 6829425"/>
                <a:gd name="connsiteX118" fmla="*/ 2213976 w 4876800"/>
                <a:gd name="connsiteY118" fmla="*/ 2670810 h 6829425"/>
                <a:gd name="connsiteX119" fmla="*/ 2301606 w 4876800"/>
                <a:gd name="connsiteY119" fmla="*/ 2771775 h 6829425"/>
                <a:gd name="connsiteX120" fmla="*/ 2485438 w 4876800"/>
                <a:gd name="connsiteY120" fmla="*/ 3157538 h 6829425"/>
                <a:gd name="connsiteX121" fmla="*/ 2486391 w 4876800"/>
                <a:gd name="connsiteY121" fmla="*/ 3317558 h 6829425"/>
                <a:gd name="connsiteX122" fmla="*/ 2525443 w 4876800"/>
                <a:gd name="connsiteY122" fmla="*/ 3439478 h 6829425"/>
                <a:gd name="connsiteX123" fmla="*/ 2712133 w 4876800"/>
                <a:gd name="connsiteY123" fmla="*/ 3675698 h 6829425"/>
                <a:gd name="connsiteX124" fmla="*/ 2975975 w 4876800"/>
                <a:gd name="connsiteY124" fmla="*/ 4150043 h 6829425"/>
                <a:gd name="connsiteX125" fmla="*/ 3136948 w 4876800"/>
                <a:gd name="connsiteY125" fmla="*/ 4232910 h 6829425"/>
                <a:gd name="connsiteX126" fmla="*/ 3573193 w 4876800"/>
                <a:gd name="connsiteY126" fmla="*/ 4235768 h 6829425"/>
                <a:gd name="connsiteX127" fmla="*/ 4041823 w 4876800"/>
                <a:gd name="connsiteY127" fmla="*/ 4465320 h 6829425"/>
                <a:gd name="connsiteX128" fmla="*/ 4347576 w 4876800"/>
                <a:gd name="connsiteY128" fmla="*/ 4613910 h 6829425"/>
                <a:gd name="connsiteX129" fmla="*/ 4411393 w 4876800"/>
                <a:gd name="connsiteY129" fmla="*/ 4622483 h 6829425"/>
                <a:gd name="connsiteX130" fmla="*/ 4675236 w 4876800"/>
                <a:gd name="connsiteY130" fmla="*/ 4519613 h 6829425"/>
                <a:gd name="connsiteX131" fmla="*/ 4783821 w 4876800"/>
                <a:gd name="connsiteY131" fmla="*/ 4551998 h 6829425"/>
                <a:gd name="connsiteX132" fmla="*/ 4856211 w 4876800"/>
                <a:gd name="connsiteY132" fmla="*/ 4826318 h 6829425"/>
                <a:gd name="connsiteX133" fmla="*/ 4845733 w 4876800"/>
                <a:gd name="connsiteY133" fmla="*/ 4932045 h 6829425"/>
                <a:gd name="connsiteX134" fmla="*/ 4846686 w 4876800"/>
                <a:gd name="connsiteY134" fmla="*/ 5118735 h 6829425"/>
                <a:gd name="connsiteX135" fmla="*/ 4878118 w 4876800"/>
                <a:gd name="connsiteY135" fmla="*/ 5434013 h 6829425"/>
                <a:gd name="connsiteX136" fmla="*/ 4874308 w 4876800"/>
                <a:gd name="connsiteY136" fmla="*/ 5479733 h 6829425"/>
                <a:gd name="connsiteX137" fmla="*/ 4821921 w 4876800"/>
                <a:gd name="connsiteY137" fmla="*/ 5617845 h 6829425"/>
                <a:gd name="connsiteX138" fmla="*/ 4800966 w 4876800"/>
                <a:gd name="connsiteY138" fmla="*/ 5643563 h 6829425"/>
                <a:gd name="connsiteX139" fmla="*/ 4745721 w 4876800"/>
                <a:gd name="connsiteY139" fmla="*/ 5703570 h 6829425"/>
                <a:gd name="connsiteX140" fmla="*/ 4650471 w 4876800"/>
                <a:gd name="connsiteY140" fmla="*/ 5697855 h 6829425"/>
                <a:gd name="connsiteX141" fmla="*/ 4579986 w 4876800"/>
                <a:gd name="connsiteY141" fmla="*/ 5517833 h 6829425"/>
                <a:gd name="connsiteX142" fmla="*/ 4568556 w 4876800"/>
                <a:gd name="connsiteY142" fmla="*/ 5431155 h 6829425"/>
                <a:gd name="connsiteX143" fmla="*/ 4393296 w 4876800"/>
                <a:gd name="connsiteY143" fmla="*/ 5062538 h 6829425"/>
                <a:gd name="connsiteX144" fmla="*/ 4359006 w 4876800"/>
                <a:gd name="connsiteY144" fmla="*/ 5033963 h 6829425"/>
                <a:gd name="connsiteX145" fmla="*/ 4285663 w 4876800"/>
                <a:gd name="connsiteY145" fmla="*/ 4965383 h 6829425"/>
                <a:gd name="connsiteX146" fmla="*/ 4237086 w 4876800"/>
                <a:gd name="connsiteY146" fmla="*/ 4905375 h 6829425"/>
                <a:gd name="connsiteX147" fmla="*/ 3821796 w 4876800"/>
                <a:gd name="connsiteY147" fmla="*/ 4774883 h 6829425"/>
                <a:gd name="connsiteX148" fmla="*/ 3032173 w 4876800"/>
                <a:gd name="connsiteY148" fmla="*/ 4681538 h 6829425"/>
                <a:gd name="connsiteX149" fmla="*/ 2734993 w 4876800"/>
                <a:gd name="connsiteY149" fmla="*/ 4590098 h 6829425"/>
                <a:gd name="connsiteX150" fmla="*/ 2610216 w 4876800"/>
                <a:gd name="connsiteY150" fmla="*/ 4450080 h 6829425"/>
                <a:gd name="connsiteX151" fmla="*/ 2464483 w 4876800"/>
                <a:gd name="connsiteY151" fmla="*/ 4307205 h 6829425"/>
                <a:gd name="connsiteX152" fmla="*/ 2236836 w 4876800"/>
                <a:gd name="connsiteY152" fmla="*/ 4124325 h 6829425"/>
                <a:gd name="connsiteX153" fmla="*/ 2183496 w 4876800"/>
                <a:gd name="connsiteY153" fmla="*/ 4079558 h 6829425"/>
                <a:gd name="connsiteX154" fmla="*/ 2088246 w 4876800"/>
                <a:gd name="connsiteY154" fmla="*/ 3995738 h 6829425"/>
                <a:gd name="connsiteX155" fmla="*/ 2049193 w 4876800"/>
                <a:gd name="connsiteY155" fmla="*/ 3997643 h 6829425"/>
                <a:gd name="connsiteX156" fmla="*/ 1792971 w 4876800"/>
                <a:gd name="connsiteY156" fmla="*/ 4381500 h 6829425"/>
                <a:gd name="connsiteX157" fmla="*/ 1690101 w 4876800"/>
                <a:gd name="connsiteY157" fmla="*/ 4524375 h 6829425"/>
                <a:gd name="connsiteX158" fmla="*/ 1626283 w 4876800"/>
                <a:gd name="connsiteY158" fmla="*/ 4614863 h 6829425"/>
                <a:gd name="connsiteX159" fmla="*/ 1554846 w 4876800"/>
                <a:gd name="connsiteY159" fmla="*/ 4745355 h 6829425"/>
                <a:gd name="connsiteX160" fmla="*/ 1522460 w 4876800"/>
                <a:gd name="connsiteY160" fmla="*/ 4848225 h 6829425"/>
                <a:gd name="connsiteX161" fmla="*/ 1533890 w 4876800"/>
                <a:gd name="connsiteY161" fmla="*/ 5079683 h 6829425"/>
                <a:gd name="connsiteX162" fmla="*/ 1476740 w 4876800"/>
                <a:gd name="connsiteY162" fmla="*/ 5594033 h 6829425"/>
                <a:gd name="connsiteX163" fmla="*/ 1349106 w 4876800"/>
                <a:gd name="connsiteY163" fmla="*/ 5882640 h 6829425"/>
                <a:gd name="connsiteX164" fmla="*/ 1186228 w 4876800"/>
                <a:gd name="connsiteY164" fmla="*/ 6287453 h 6829425"/>
                <a:gd name="connsiteX165" fmla="*/ 1186228 w 4876800"/>
                <a:gd name="connsiteY165" fmla="*/ 6360795 h 6829425"/>
                <a:gd name="connsiteX166" fmla="*/ 1170988 w 4876800"/>
                <a:gd name="connsiteY166" fmla="*/ 6556058 h 6829425"/>
                <a:gd name="connsiteX167" fmla="*/ 1101456 w 4876800"/>
                <a:gd name="connsiteY167" fmla="*/ 6717030 h 6829425"/>
                <a:gd name="connsiteX168" fmla="*/ 1085263 w 4876800"/>
                <a:gd name="connsiteY168" fmla="*/ 6770370 h 6829425"/>
                <a:gd name="connsiteX169" fmla="*/ 989060 w 4876800"/>
                <a:gd name="connsiteY169" fmla="*/ 6834188 h 6829425"/>
                <a:gd name="connsiteX170" fmla="*/ 740458 w 4876800"/>
                <a:gd name="connsiteY170" fmla="*/ 6720840 h 6829425"/>
                <a:gd name="connsiteX171" fmla="*/ 721408 w 4876800"/>
                <a:gd name="connsiteY171" fmla="*/ 6697028 h 6829425"/>
                <a:gd name="connsiteX172" fmla="*/ 647113 w 4876800"/>
                <a:gd name="connsiteY172" fmla="*/ 6643688 h 6829425"/>
                <a:gd name="connsiteX173" fmla="*/ 510905 w 4876800"/>
                <a:gd name="connsiteY173" fmla="*/ 6598920 h 6829425"/>
                <a:gd name="connsiteX174" fmla="*/ 309928 w 4876800"/>
                <a:gd name="connsiteY174" fmla="*/ 6475095 h 6829425"/>
                <a:gd name="connsiteX175" fmla="*/ 168005 w 4876800"/>
                <a:gd name="connsiteY175" fmla="*/ 6278880 h 6829425"/>
                <a:gd name="connsiteX176" fmla="*/ 165148 w 4876800"/>
                <a:gd name="connsiteY176" fmla="*/ 6144578 h 6829425"/>
                <a:gd name="connsiteX177" fmla="*/ 165148 w 4876800"/>
                <a:gd name="connsiteY177" fmla="*/ 6144578 h 6829425"/>
                <a:gd name="connsiteX178" fmla="*/ 2017760 w 4876800"/>
                <a:gd name="connsiteY178" fmla="*/ 2294573 h 6829425"/>
                <a:gd name="connsiteX179" fmla="*/ 2042526 w 4876800"/>
                <a:gd name="connsiteY179" fmla="*/ 2286000 h 6829425"/>
                <a:gd name="connsiteX180" fmla="*/ 2173018 w 4876800"/>
                <a:gd name="connsiteY180" fmla="*/ 2225993 h 6829425"/>
                <a:gd name="connsiteX181" fmla="*/ 2262553 w 4876800"/>
                <a:gd name="connsiteY181" fmla="*/ 2148840 h 6829425"/>
                <a:gd name="connsiteX182" fmla="*/ 2338753 w 4876800"/>
                <a:gd name="connsiteY182" fmla="*/ 2002155 h 6829425"/>
                <a:gd name="connsiteX183" fmla="*/ 2481628 w 4876800"/>
                <a:gd name="connsiteY183" fmla="*/ 1633538 h 6829425"/>
                <a:gd name="connsiteX184" fmla="*/ 2402571 w 4876800"/>
                <a:gd name="connsiteY184" fmla="*/ 1537335 h 6829425"/>
                <a:gd name="connsiteX185" fmla="*/ 2022523 w 4876800"/>
                <a:gd name="connsiteY185" fmla="*/ 1492568 h 6829425"/>
                <a:gd name="connsiteX186" fmla="*/ 1953943 w 4876800"/>
                <a:gd name="connsiteY186" fmla="*/ 1571625 h 6829425"/>
                <a:gd name="connsiteX187" fmla="*/ 2028238 w 4876800"/>
                <a:gd name="connsiteY187" fmla="*/ 2148840 h 6829425"/>
                <a:gd name="connsiteX188" fmla="*/ 2015856 w 4876800"/>
                <a:gd name="connsiteY188" fmla="*/ 2268855 h 6829425"/>
                <a:gd name="connsiteX189" fmla="*/ 2017760 w 4876800"/>
                <a:gd name="connsiteY189" fmla="*/ 2294573 h 6829425"/>
                <a:gd name="connsiteX190" fmla="*/ 2017760 w 4876800"/>
                <a:gd name="connsiteY190" fmla="*/ 2294573 h 682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4876800" h="6829425">
                  <a:moveTo>
                    <a:pt x="165148" y="6144578"/>
                  </a:moveTo>
                  <a:cubicBezTo>
                    <a:pt x="181340" y="6090285"/>
                    <a:pt x="217535" y="6074093"/>
                    <a:pt x="270875" y="6081713"/>
                  </a:cubicBezTo>
                  <a:cubicBezTo>
                    <a:pt x="303260" y="6086475"/>
                    <a:pt x="334693" y="6104573"/>
                    <a:pt x="367078" y="6114098"/>
                  </a:cubicBezTo>
                  <a:cubicBezTo>
                    <a:pt x="431848" y="6133148"/>
                    <a:pt x="493760" y="6159818"/>
                    <a:pt x="562341" y="6159818"/>
                  </a:cubicBezTo>
                  <a:cubicBezTo>
                    <a:pt x="651876" y="6159818"/>
                    <a:pt x="741410" y="6145530"/>
                    <a:pt x="830945" y="6143625"/>
                  </a:cubicBezTo>
                  <a:cubicBezTo>
                    <a:pt x="842376" y="6143625"/>
                    <a:pt x="852853" y="6140768"/>
                    <a:pt x="864283" y="6137910"/>
                  </a:cubicBezTo>
                  <a:cubicBezTo>
                    <a:pt x="897620" y="6128385"/>
                    <a:pt x="917623" y="6113145"/>
                    <a:pt x="925243" y="6078855"/>
                  </a:cubicBezTo>
                  <a:cubicBezTo>
                    <a:pt x="935720" y="6028373"/>
                    <a:pt x="945245" y="5978843"/>
                    <a:pt x="961438" y="5929313"/>
                  </a:cubicBezTo>
                  <a:cubicBezTo>
                    <a:pt x="990013" y="5842635"/>
                    <a:pt x="1008110" y="5754053"/>
                    <a:pt x="1013826" y="5662613"/>
                  </a:cubicBezTo>
                  <a:cubicBezTo>
                    <a:pt x="1026208" y="5473065"/>
                    <a:pt x="1049068" y="5292090"/>
                    <a:pt x="1094788" y="5106353"/>
                  </a:cubicBezTo>
                  <a:cubicBezTo>
                    <a:pt x="1113838" y="5032058"/>
                    <a:pt x="1107171" y="4959668"/>
                    <a:pt x="1086216" y="4885373"/>
                  </a:cubicBezTo>
                  <a:cubicBezTo>
                    <a:pt x="1057641" y="4784408"/>
                    <a:pt x="1060498" y="4696778"/>
                    <a:pt x="1105266" y="4601528"/>
                  </a:cubicBezTo>
                  <a:cubicBezTo>
                    <a:pt x="1144318" y="4519613"/>
                    <a:pt x="1175751" y="4436745"/>
                    <a:pt x="1197658" y="4349115"/>
                  </a:cubicBezTo>
                  <a:cubicBezTo>
                    <a:pt x="1236710" y="4195763"/>
                    <a:pt x="1273858" y="4042410"/>
                    <a:pt x="1314815" y="3890963"/>
                  </a:cubicBezTo>
                  <a:cubicBezTo>
                    <a:pt x="1355773" y="3739515"/>
                    <a:pt x="1407208" y="3596640"/>
                    <a:pt x="1484360" y="3458528"/>
                  </a:cubicBezTo>
                  <a:cubicBezTo>
                    <a:pt x="1497696" y="3433763"/>
                    <a:pt x="1511983" y="3409950"/>
                    <a:pt x="1520556" y="3383280"/>
                  </a:cubicBezTo>
                  <a:cubicBezTo>
                    <a:pt x="1530081" y="3353753"/>
                    <a:pt x="1532938" y="3325178"/>
                    <a:pt x="1525318" y="3293745"/>
                  </a:cubicBezTo>
                  <a:cubicBezTo>
                    <a:pt x="1512935" y="3245168"/>
                    <a:pt x="1484360" y="3207068"/>
                    <a:pt x="1455785" y="3166110"/>
                  </a:cubicBezTo>
                  <a:cubicBezTo>
                    <a:pt x="1387206" y="3065145"/>
                    <a:pt x="1335771" y="2962275"/>
                    <a:pt x="1307196" y="2843213"/>
                  </a:cubicBezTo>
                  <a:cubicBezTo>
                    <a:pt x="1290051" y="2770823"/>
                    <a:pt x="1276715" y="2697480"/>
                    <a:pt x="1248140" y="2627948"/>
                  </a:cubicBezTo>
                  <a:cubicBezTo>
                    <a:pt x="1190038" y="2487930"/>
                    <a:pt x="1136698" y="2346960"/>
                    <a:pt x="1079548" y="2206943"/>
                  </a:cubicBezTo>
                  <a:cubicBezTo>
                    <a:pt x="1074785" y="2194560"/>
                    <a:pt x="1068118" y="2183130"/>
                    <a:pt x="1058593" y="2174558"/>
                  </a:cubicBezTo>
                  <a:cubicBezTo>
                    <a:pt x="1035733" y="2152650"/>
                    <a:pt x="1021445" y="2155508"/>
                    <a:pt x="1010968" y="2185035"/>
                  </a:cubicBezTo>
                  <a:cubicBezTo>
                    <a:pt x="1005253" y="2201228"/>
                    <a:pt x="1004301" y="2219325"/>
                    <a:pt x="1000491" y="2236470"/>
                  </a:cubicBezTo>
                  <a:cubicBezTo>
                    <a:pt x="984298" y="2314575"/>
                    <a:pt x="964295" y="2391728"/>
                    <a:pt x="928101" y="2463165"/>
                  </a:cubicBezTo>
                  <a:cubicBezTo>
                    <a:pt x="897620" y="2523173"/>
                    <a:pt x="849995" y="2551748"/>
                    <a:pt x="787130" y="2567940"/>
                  </a:cubicBezTo>
                  <a:cubicBezTo>
                    <a:pt x="755698" y="2576513"/>
                    <a:pt x="727123" y="2570798"/>
                    <a:pt x="699501" y="2554605"/>
                  </a:cubicBezTo>
                  <a:cubicBezTo>
                    <a:pt x="663305" y="2533650"/>
                    <a:pt x="628063" y="2510790"/>
                    <a:pt x="591868" y="2489835"/>
                  </a:cubicBezTo>
                  <a:cubicBezTo>
                    <a:pt x="547100" y="2465070"/>
                    <a:pt x="511858" y="2432685"/>
                    <a:pt x="478520" y="2394585"/>
                  </a:cubicBezTo>
                  <a:cubicBezTo>
                    <a:pt x="405178" y="2309813"/>
                    <a:pt x="317548" y="2242185"/>
                    <a:pt x="228013" y="2178368"/>
                  </a:cubicBezTo>
                  <a:cubicBezTo>
                    <a:pt x="155623" y="2126933"/>
                    <a:pt x="88948" y="2073593"/>
                    <a:pt x="33703" y="2005013"/>
                  </a:cubicBezTo>
                  <a:cubicBezTo>
                    <a:pt x="-9160" y="1950720"/>
                    <a:pt x="-13922" y="1900238"/>
                    <a:pt x="35608" y="1847850"/>
                  </a:cubicBezTo>
                  <a:cubicBezTo>
                    <a:pt x="92758" y="1786890"/>
                    <a:pt x="156575" y="1745933"/>
                    <a:pt x="244205" y="1762125"/>
                  </a:cubicBezTo>
                  <a:cubicBezTo>
                    <a:pt x="291830" y="1770698"/>
                    <a:pt x="319453" y="1797368"/>
                    <a:pt x="314690" y="1846898"/>
                  </a:cubicBezTo>
                  <a:cubicBezTo>
                    <a:pt x="309928" y="1896428"/>
                    <a:pt x="314690" y="1944053"/>
                    <a:pt x="323263" y="1992630"/>
                  </a:cubicBezTo>
                  <a:cubicBezTo>
                    <a:pt x="330883" y="2035493"/>
                    <a:pt x="353743" y="2062163"/>
                    <a:pt x="387080" y="2086928"/>
                  </a:cubicBezTo>
                  <a:cubicBezTo>
                    <a:pt x="403273" y="2098358"/>
                    <a:pt x="420418" y="2105978"/>
                    <a:pt x="438515" y="2113598"/>
                  </a:cubicBezTo>
                  <a:cubicBezTo>
                    <a:pt x="481378" y="2131695"/>
                    <a:pt x="522335" y="2151698"/>
                    <a:pt x="561388" y="2176463"/>
                  </a:cubicBezTo>
                  <a:cubicBezTo>
                    <a:pt x="582343" y="2189798"/>
                    <a:pt x="604250" y="2201228"/>
                    <a:pt x="628063" y="2203133"/>
                  </a:cubicBezTo>
                  <a:cubicBezTo>
                    <a:pt x="668068" y="2207895"/>
                    <a:pt x="680451" y="2198370"/>
                    <a:pt x="691880" y="2160270"/>
                  </a:cubicBezTo>
                  <a:cubicBezTo>
                    <a:pt x="694738" y="2148840"/>
                    <a:pt x="697595" y="2136458"/>
                    <a:pt x="700453" y="2125028"/>
                  </a:cubicBezTo>
                  <a:cubicBezTo>
                    <a:pt x="738553" y="1958340"/>
                    <a:pt x="763318" y="1799273"/>
                    <a:pt x="788083" y="1627823"/>
                  </a:cubicBezTo>
                  <a:cubicBezTo>
                    <a:pt x="808085" y="1486853"/>
                    <a:pt x="865235" y="1381125"/>
                    <a:pt x="990966" y="1305878"/>
                  </a:cubicBezTo>
                  <a:cubicBezTo>
                    <a:pt x="1008110" y="1295400"/>
                    <a:pt x="1026208" y="1282065"/>
                    <a:pt x="1041448" y="1268730"/>
                  </a:cubicBezTo>
                  <a:cubicBezTo>
                    <a:pt x="1050021" y="1261110"/>
                    <a:pt x="1058593" y="1251585"/>
                    <a:pt x="1065260" y="1241108"/>
                  </a:cubicBezTo>
                  <a:cubicBezTo>
                    <a:pt x="1070023" y="1234440"/>
                    <a:pt x="1073833" y="1226820"/>
                    <a:pt x="1070023" y="1219200"/>
                  </a:cubicBezTo>
                  <a:cubicBezTo>
                    <a:pt x="1048116" y="1171575"/>
                    <a:pt x="1034780" y="1120140"/>
                    <a:pt x="1010968" y="1073468"/>
                  </a:cubicBezTo>
                  <a:cubicBezTo>
                    <a:pt x="993823" y="1041083"/>
                    <a:pt x="968105" y="1025843"/>
                    <a:pt x="931910" y="1022033"/>
                  </a:cubicBezTo>
                  <a:cubicBezTo>
                    <a:pt x="895716" y="1019175"/>
                    <a:pt x="857616" y="1025843"/>
                    <a:pt x="822373" y="1028700"/>
                  </a:cubicBezTo>
                  <a:cubicBezTo>
                    <a:pt x="775701" y="1031558"/>
                    <a:pt x="755698" y="1020128"/>
                    <a:pt x="740458" y="975360"/>
                  </a:cubicBezTo>
                  <a:cubicBezTo>
                    <a:pt x="729028" y="941070"/>
                    <a:pt x="713788" y="908685"/>
                    <a:pt x="705216" y="871538"/>
                  </a:cubicBezTo>
                  <a:cubicBezTo>
                    <a:pt x="701405" y="854393"/>
                    <a:pt x="687118" y="836295"/>
                    <a:pt x="684260" y="817245"/>
                  </a:cubicBezTo>
                  <a:cubicBezTo>
                    <a:pt x="680451" y="787718"/>
                    <a:pt x="667116" y="772478"/>
                    <a:pt x="636635" y="766763"/>
                  </a:cubicBezTo>
                  <a:cubicBezTo>
                    <a:pt x="606155" y="761048"/>
                    <a:pt x="600441" y="743903"/>
                    <a:pt x="607108" y="715328"/>
                  </a:cubicBezTo>
                  <a:cubicBezTo>
                    <a:pt x="609966" y="704850"/>
                    <a:pt x="613776" y="695325"/>
                    <a:pt x="618538" y="685800"/>
                  </a:cubicBezTo>
                  <a:cubicBezTo>
                    <a:pt x="644255" y="628650"/>
                    <a:pt x="641398" y="577215"/>
                    <a:pt x="621395" y="518160"/>
                  </a:cubicBezTo>
                  <a:cubicBezTo>
                    <a:pt x="608061" y="478155"/>
                    <a:pt x="605203" y="441008"/>
                    <a:pt x="616633" y="400050"/>
                  </a:cubicBezTo>
                  <a:cubicBezTo>
                    <a:pt x="633778" y="337185"/>
                    <a:pt x="648066" y="275273"/>
                    <a:pt x="664258" y="212408"/>
                  </a:cubicBezTo>
                  <a:cubicBezTo>
                    <a:pt x="669973" y="189548"/>
                    <a:pt x="682355" y="171450"/>
                    <a:pt x="699501" y="155258"/>
                  </a:cubicBezTo>
                  <a:cubicBezTo>
                    <a:pt x="738553" y="118110"/>
                    <a:pt x="782368" y="93345"/>
                    <a:pt x="831898" y="71438"/>
                  </a:cubicBezTo>
                  <a:cubicBezTo>
                    <a:pt x="854758" y="60960"/>
                    <a:pt x="879523" y="56198"/>
                    <a:pt x="900478" y="40958"/>
                  </a:cubicBezTo>
                  <a:cubicBezTo>
                    <a:pt x="965248" y="27623"/>
                    <a:pt x="1030018" y="13335"/>
                    <a:pt x="1095741" y="0"/>
                  </a:cubicBezTo>
                  <a:cubicBezTo>
                    <a:pt x="1099551" y="5715"/>
                    <a:pt x="1106218" y="3810"/>
                    <a:pt x="1111933" y="4763"/>
                  </a:cubicBezTo>
                  <a:cubicBezTo>
                    <a:pt x="1206231" y="8573"/>
                    <a:pt x="1280526" y="35243"/>
                    <a:pt x="1355773" y="91440"/>
                  </a:cubicBezTo>
                  <a:cubicBezTo>
                    <a:pt x="1374823" y="105728"/>
                    <a:pt x="1391968" y="111443"/>
                    <a:pt x="1415781" y="111443"/>
                  </a:cubicBezTo>
                  <a:cubicBezTo>
                    <a:pt x="1518651" y="110490"/>
                    <a:pt x="1590088" y="143828"/>
                    <a:pt x="1653906" y="224790"/>
                  </a:cubicBezTo>
                  <a:cubicBezTo>
                    <a:pt x="1687243" y="267653"/>
                    <a:pt x="1716771" y="308610"/>
                    <a:pt x="1752013" y="351473"/>
                  </a:cubicBezTo>
                  <a:cubicBezTo>
                    <a:pt x="1803448" y="414338"/>
                    <a:pt x="1856788" y="459105"/>
                    <a:pt x="1940608" y="470535"/>
                  </a:cubicBezTo>
                  <a:cubicBezTo>
                    <a:pt x="1951085" y="472440"/>
                    <a:pt x="1962515" y="477203"/>
                    <a:pt x="1972993" y="481965"/>
                  </a:cubicBezTo>
                  <a:cubicBezTo>
                    <a:pt x="2019665" y="502920"/>
                    <a:pt x="2044431" y="530543"/>
                    <a:pt x="2053003" y="581978"/>
                  </a:cubicBezTo>
                  <a:cubicBezTo>
                    <a:pt x="2059671" y="620078"/>
                    <a:pt x="2068243" y="657225"/>
                    <a:pt x="2076815" y="695325"/>
                  </a:cubicBezTo>
                  <a:cubicBezTo>
                    <a:pt x="2091103" y="753428"/>
                    <a:pt x="2123488" y="787718"/>
                    <a:pt x="2174923" y="818198"/>
                  </a:cubicBezTo>
                  <a:cubicBezTo>
                    <a:pt x="2184448" y="823913"/>
                    <a:pt x="2196831" y="828675"/>
                    <a:pt x="2203498" y="838200"/>
                  </a:cubicBezTo>
                  <a:cubicBezTo>
                    <a:pt x="2170161" y="836295"/>
                    <a:pt x="2138728" y="823913"/>
                    <a:pt x="2107296" y="815340"/>
                  </a:cubicBezTo>
                  <a:cubicBezTo>
                    <a:pt x="2084435" y="809625"/>
                    <a:pt x="2073006" y="818198"/>
                    <a:pt x="2071101" y="841058"/>
                  </a:cubicBezTo>
                  <a:cubicBezTo>
                    <a:pt x="2070148" y="853440"/>
                    <a:pt x="2073006" y="866775"/>
                    <a:pt x="2074910" y="880110"/>
                  </a:cubicBezTo>
                  <a:cubicBezTo>
                    <a:pt x="2075863" y="886778"/>
                    <a:pt x="2077768" y="894398"/>
                    <a:pt x="2071101" y="899160"/>
                  </a:cubicBezTo>
                  <a:cubicBezTo>
                    <a:pt x="2064433" y="903923"/>
                    <a:pt x="2056813" y="900113"/>
                    <a:pt x="2050146" y="896303"/>
                  </a:cubicBezTo>
                  <a:cubicBezTo>
                    <a:pt x="2030143" y="885825"/>
                    <a:pt x="2017760" y="870585"/>
                    <a:pt x="2009188" y="850583"/>
                  </a:cubicBezTo>
                  <a:cubicBezTo>
                    <a:pt x="1998710" y="823913"/>
                    <a:pt x="1980613" y="807720"/>
                    <a:pt x="1953943" y="800100"/>
                  </a:cubicBezTo>
                  <a:cubicBezTo>
                    <a:pt x="1895840" y="782003"/>
                    <a:pt x="1853931" y="752475"/>
                    <a:pt x="1813926" y="708660"/>
                  </a:cubicBezTo>
                  <a:cubicBezTo>
                    <a:pt x="1806306" y="700088"/>
                    <a:pt x="1799638" y="686753"/>
                    <a:pt x="1788208" y="690563"/>
                  </a:cubicBezTo>
                  <a:cubicBezTo>
                    <a:pt x="1776778" y="695325"/>
                    <a:pt x="1784398" y="711518"/>
                    <a:pt x="1785351" y="720090"/>
                  </a:cubicBezTo>
                  <a:cubicBezTo>
                    <a:pt x="1785351" y="724853"/>
                    <a:pt x="1787256" y="730568"/>
                    <a:pt x="1787256" y="735330"/>
                  </a:cubicBezTo>
                  <a:cubicBezTo>
                    <a:pt x="1788208" y="745808"/>
                    <a:pt x="1792971" y="758190"/>
                    <a:pt x="1779635" y="762000"/>
                  </a:cubicBezTo>
                  <a:cubicBezTo>
                    <a:pt x="1766301" y="765810"/>
                    <a:pt x="1760585" y="753428"/>
                    <a:pt x="1757728" y="742950"/>
                  </a:cubicBezTo>
                  <a:cubicBezTo>
                    <a:pt x="1750108" y="718185"/>
                    <a:pt x="1743440" y="694373"/>
                    <a:pt x="1735821" y="669608"/>
                  </a:cubicBezTo>
                  <a:cubicBezTo>
                    <a:pt x="1730106" y="650558"/>
                    <a:pt x="1720581" y="637223"/>
                    <a:pt x="1702483" y="627698"/>
                  </a:cubicBezTo>
                  <a:cubicBezTo>
                    <a:pt x="1695815" y="623888"/>
                    <a:pt x="1687243" y="621030"/>
                    <a:pt x="1680576" y="626745"/>
                  </a:cubicBezTo>
                  <a:cubicBezTo>
                    <a:pt x="1674860" y="632460"/>
                    <a:pt x="1676765" y="639128"/>
                    <a:pt x="1678671" y="645795"/>
                  </a:cubicBezTo>
                  <a:cubicBezTo>
                    <a:pt x="1690101" y="678180"/>
                    <a:pt x="1703435" y="708660"/>
                    <a:pt x="1720581" y="738188"/>
                  </a:cubicBezTo>
                  <a:cubicBezTo>
                    <a:pt x="1729153" y="752475"/>
                    <a:pt x="1739631" y="765810"/>
                    <a:pt x="1742488" y="783908"/>
                  </a:cubicBezTo>
                  <a:cubicBezTo>
                    <a:pt x="1722485" y="781050"/>
                    <a:pt x="1710103" y="769620"/>
                    <a:pt x="1699626" y="753428"/>
                  </a:cubicBezTo>
                  <a:cubicBezTo>
                    <a:pt x="1660573" y="695325"/>
                    <a:pt x="1623426" y="644843"/>
                    <a:pt x="1564371" y="606743"/>
                  </a:cubicBezTo>
                  <a:cubicBezTo>
                    <a:pt x="1552940" y="599123"/>
                    <a:pt x="1547226" y="588645"/>
                    <a:pt x="1544368" y="574358"/>
                  </a:cubicBezTo>
                  <a:cubicBezTo>
                    <a:pt x="1538653" y="544830"/>
                    <a:pt x="1538653" y="518160"/>
                    <a:pt x="1539606" y="487680"/>
                  </a:cubicBezTo>
                  <a:cubicBezTo>
                    <a:pt x="1540558" y="468630"/>
                    <a:pt x="1539606" y="451485"/>
                    <a:pt x="1518651" y="442913"/>
                  </a:cubicBezTo>
                  <a:cubicBezTo>
                    <a:pt x="1511031" y="440055"/>
                    <a:pt x="1511983" y="433388"/>
                    <a:pt x="1510078" y="424815"/>
                  </a:cubicBezTo>
                  <a:cubicBezTo>
                    <a:pt x="1509126" y="416243"/>
                    <a:pt x="1507221" y="404813"/>
                    <a:pt x="1498648" y="399098"/>
                  </a:cubicBezTo>
                  <a:cubicBezTo>
                    <a:pt x="1492933" y="410528"/>
                    <a:pt x="1493885" y="421005"/>
                    <a:pt x="1494838" y="433388"/>
                  </a:cubicBezTo>
                  <a:cubicBezTo>
                    <a:pt x="1496743" y="461963"/>
                    <a:pt x="1500553" y="487680"/>
                    <a:pt x="1500553" y="517208"/>
                  </a:cubicBezTo>
                  <a:cubicBezTo>
                    <a:pt x="1500553" y="595313"/>
                    <a:pt x="1483408" y="654368"/>
                    <a:pt x="1425306" y="709613"/>
                  </a:cubicBezTo>
                  <a:cubicBezTo>
                    <a:pt x="1396731" y="737235"/>
                    <a:pt x="1386253" y="768668"/>
                    <a:pt x="1391015" y="808673"/>
                  </a:cubicBezTo>
                  <a:cubicBezTo>
                    <a:pt x="1392921" y="822960"/>
                    <a:pt x="1394826" y="835343"/>
                    <a:pt x="1398635" y="850583"/>
                  </a:cubicBezTo>
                  <a:cubicBezTo>
                    <a:pt x="1416733" y="914400"/>
                    <a:pt x="1462453" y="954405"/>
                    <a:pt x="1527223" y="965835"/>
                  </a:cubicBezTo>
                  <a:cubicBezTo>
                    <a:pt x="1554846" y="970598"/>
                    <a:pt x="1579610" y="969645"/>
                    <a:pt x="1606281" y="970598"/>
                  </a:cubicBezTo>
                  <a:cubicBezTo>
                    <a:pt x="1810115" y="983933"/>
                    <a:pt x="1996806" y="1031558"/>
                    <a:pt x="2182543" y="1117283"/>
                  </a:cubicBezTo>
                  <a:cubicBezTo>
                    <a:pt x="2287318" y="1165860"/>
                    <a:pt x="2389236" y="1212533"/>
                    <a:pt x="2498773" y="1248728"/>
                  </a:cubicBezTo>
                  <a:cubicBezTo>
                    <a:pt x="2593071" y="1280160"/>
                    <a:pt x="2684511" y="1318260"/>
                    <a:pt x="2772141" y="1364933"/>
                  </a:cubicBezTo>
                  <a:cubicBezTo>
                    <a:pt x="2796906" y="1378268"/>
                    <a:pt x="2816908" y="1396365"/>
                    <a:pt x="2827386" y="1423035"/>
                  </a:cubicBezTo>
                  <a:cubicBezTo>
                    <a:pt x="2863581" y="1514475"/>
                    <a:pt x="2865486" y="1597343"/>
                    <a:pt x="2827386" y="1688783"/>
                  </a:cubicBezTo>
                  <a:cubicBezTo>
                    <a:pt x="2803573" y="1744980"/>
                    <a:pt x="2772141" y="1793558"/>
                    <a:pt x="2738803" y="1844040"/>
                  </a:cubicBezTo>
                  <a:cubicBezTo>
                    <a:pt x="2676891" y="1937385"/>
                    <a:pt x="2615931" y="2030730"/>
                    <a:pt x="2536873" y="2110740"/>
                  </a:cubicBezTo>
                  <a:cubicBezTo>
                    <a:pt x="2479723" y="2168843"/>
                    <a:pt x="2443528" y="2231708"/>
                    <a:pt x="2417811" y="2307908"/>
                  </a:cubicBezTo>
                  <a:cubicBezTo>
                    <a:pt x="2407333" y="2338388"/>
                    <a:pt x="2399713" y="2367915"/>
                    <a:pt x="2389236" y="2398395"/>
                  </a:cubicBezTo>
                  <a:cubicBezTo>
                    <a:pt x="2372091" y="2443163"/>
                    <a:pt x="2353993" y="2486025"/>
                    <a:pt x="2323513" y="2522220"/>
                  </a:cubicBezTo>
                  <a:cubicBezTo>
                    <a:pt x="2300653" y="2549843"/>
                    <a:pt x="2276841" y="2574608"/>
                    <a:pt x="2257791" y="2604135"/>
                  </a:cubicBezTo>
                  <a:cubicBezTo>
                    <a:pt x="2250171" y="2616518"/>
                    <a:pt x="2237788" y="2623185"/>
                    <a:pt x="2225406" y="2628900"/>
                  </a:cubicBezTo>
                  <a:cubicBezTo>
                    <a:pt x="2200641" y="2639378"/>
                    <a:pt x="2195878" y="2647950"/>
                    <a:pt x="2213976" y="2670810"/>
                  </a:cubicBezTo>
                  <a:cubicBezTo>
                    <a:pt x="2241598" y="2705100"/>
                    <a:pt x="2272078" y="2736533"/>
                    <a:pt x="2301606" y="2771775"/>
                  </a:cubicBezTo>
                  <a:cubicBezTo>
                    <a:pt x="2398761" y="2887980"/>
                    <a:pt x="2454006" y="3007995"/>
                    <a:pt x="2485438" y="3157538"/>
                  </a:cubicBezTo>
                  <a:cubicBezTo>
                    <a:pt x="2496868" y="3211830"/>
                    <a:pt x="2497821" y="3262313"/>
                    <a:pt x="2486391" y="3317558"/>
                  </a:cubicBezTo>
                  <a:cubicBezTo>
                    <a:pt x="2475913" y="3368040"/>
                    <a:pt x="2486391" y="3402330"/>
                    <a:pt x="2525443" y="3439478"/>
                  </a:cubicBezTo>
                  <a:cubicBezTo>
                    <a:pt x="2597833" y="3508058"/>
                    <a:pt x="2660698" y="3590925"/>
                    <a:pt x="2712133" y="3675698"/>
                  </a:cubicBezTo>
                  <a:cubicBezTo>
                    <a:pt x="2805478" y="3830955"/>
                    <a:pt x="2889298" y="3994785"/>
                    <a:pt x="2975975" y="4150043"/>
                  </a:cubicBezTo>
                  <a:cubicBezTo>
                    <a:pt x="3017886" y="4225290"/>
                    <a:pt x="3055033" y="4238625"/>
                    <a:pt x="3136948" y="4232910"/>
                  </a:cubicBezTo>
                  <a:cubicBezTo>
                    <a:pt x="3177906" y="4230053"/>
                    <a:pt x="3466513" y="4199573"/>
                    <a:pt x="3573193" y="4235768"/>
                  </a:cubicBezTo>
                  <a:cubicBezTo>
                    <a:pt x="3740833" y="4292918"/>
                    <a:pt x="3894186" y="4369118"/>
                    <a:pt x="4041823" y="4465320"/>
                  </a:cubicBezTo>
                  <a:cubicBezTo>
                    <a:pt x="4142788" y="4530090"/>
                    <a:pt x="4240896" y="4559618"/>
                    <a:pt x="4347576" y="4613910"/>
                  </a:cubicBezTo>
                  <a:cubicBezTo>
                    <a:pt x="4368531" y="4624388"/>
                    <a:pt x="4389486" y="4628198"/>
                    <a:pt x="4411393" y="4622483"/>
                  </a:cubicBezTo>
                  <a:cubicBezTo>
                    <a:pt x="4502833" y="4599623"/>
                    <a:pt x="4593321" y="4562475"/>
                    <a:pt x="4675236" y="4519613"/>
                  </a:cubicBezTo>
                  <a:cubicBezTo>
                    <a:pt x="4728576" y="4491990"/>
                    <a:pt x="4757151" y="4496753"/>
                    <a:pt x="4783821" y="4551998"/>
                  </a:cubicBezTo>
                  <a:cubicBezTo>
                    <a:pt x="4824778" y="4637723"/>
                    <a:pt x="4845733" y="4730115"/>
                    <a:pt x="4856211" y="4826318"/>
                  </a:cubicBezTo>
                  <a:cubicBezTo>
                    <a:pt x="4860021" y="4861560"/>
                    <a:pt x="4857163" y="4896803"/>
                    <a:pt x="4845733" y="4932045"/>
                  </a:cubicBezTo>
                  <a:cubicBezTo>
                    <a:pt x="4823826" y="4996815"/>
                    <a:pt x="4827636" y="5053013"/>
                    <a:pt x="4846686" y="5118735"/>
                  </a:cubicBezTo>
                  <a:cubicBezTo>
                    <a:pt x="4877166" y="5223510"/>
                    <a:pt x="4887643" y="5325428"/>
                    <a:pt x="4878118" y="5434013"/>
                  </a:cubicBezTo>
                  <a:cubicBezTo>
                    <a:pt x="4877166" y="5449253"/>
                    <a:pt x="4871451" y="5464493"/>
                    <a:pt x="4874308" y="5479733"/>
                  </a:cubicBezTo>
                  <a:cubicBezTo>
                    <a:pt x="4856211" y="5525453"/>
                    <a:pt x="4839066" y="5571173"/>
                    <a:pt x="4821921" y="5617845"/>
                  </a:cubicBezTo>
                  <a:cubicBezTo>
                    <a:pt x="4811443" y="5623560"/>
                    <a:pt x="4807633" y="5634990"/>
                    <a:pt x="4800966" y="5643563"/>
                  </a:cubicBezTo>
                  <a:cubicBezTo>
                    <a:pt x="4784773" y="5665470"/>
                    <a:pt x="4767628" y="5689283"/>
                    <a:pt x="4745721" y="5703570"/>
                  </a:cubicBezTo>
                  <a:cubicBezTo>
                    <a:pt x="4717146" y="5722620"/>
                    <a:pt x="4669521" y="5724525"/>
                    <a:pt x="4650471" y="5697855"/>
                  </a:cubicBezTo>
                  <a:cubicBezTo>
                    <a:pt x="4609513" y="5639753"/>
                    <a:pt x="4582843" y="5588318"/>
                    <a:pt x="4579986" y="5517833"/>
                  </a:cubicBezTo>
                  <a:cubicBezTo>
                    <a:pt x="4579033" y="5488305"/>
                    <a:pt x="4579986" y="5459730"/>
                    <a:pt x="4568556" y="5431155"/>
                  </a:cubicBezTo>
                  <a:cubicBezTo>
                    <a:pt x="4516168" y="5304473"/>
                    <a:pt x="4457113" y="5183505"/>
                    <a:pt x="4393296" y="5062538"/>
                  </a:cubicBezTo>
                  <a:cubicBezTo>
                    <a:pt x="4385676" y="5048250"/>
                    <a:pt x="4376151" y="5036820"/>
                    <a:pt x="4359006" y="5033963"/>
                  </a:cubicBezTo>
                  <a:cubicBezTo>
                    <a:pt x="4316143" y="5028248"/>
                    <a:pt x="4296141" y="5005388"/>
                    <a:pt x="4285663" y="4965383"/>
                  </a:cubicBezTo>
                  <a:cubicBezTo>
                    <a:pt x="4278043" y="4937760"/>
                    <a:pt x="4259946" y="4917758"/>
                    <a:pt x="4237086" y="4905375"/>
                  </a:cubicBezTo>
                  <a:cubicBezTo>
                    <a:pt x="4105641" y="4831080"/>
                    <a:pt x="3969433" y="4804410"/>
                    <a:pt x="3821796" y="4774883"/>
                  </a:cubicBezTo>
                  <a:cubicBezTo>
                    <a:pt x="3701781" y="4751070"/>
                    <a:pt x="3096943" y="4670108"/>
                    <a:pt x="3032173" y="4681538"/>
                  </a:cubicBezTo>
                  <a:cubicBezTo>
                    <a:pt x="2914063" y="4703445"/>
                    <a:pt x="2823575" y="4671060"/>
                    <a:pt x="2734993" y="4590098"/>
                  </a:cubicBezTo>
                  <a:cubicBezTo>
                    <a:pt x="2688321" y="4547235"/>
                    <a:pt x="2649268" y="4499610"/>
                    <a:pt x="2610216" y="4450080"/>
                  </a:cubicBezTo>
                  <a:cubicBezTo>
                    <a:pt x="2566400" y="4395788"/>
                    <a:pt x="2520681" y="4346258"/>
                    <a:pt x="2464483" y="4307205"/>
                  </a:cubicBezTo>
                  <a:cubicBezTo>
                    <a:pt x="2382568" y="4250055"/>
                    <a:pt x="2306368" y="4195763"/>
                    <a:pt x="2236836" y="4124325"/>
                  </a:cubicBezTo>
                  <a:cubicBezTo>
                    <a:pt x="2220643" y="4107180"/>
                    <a:pt x="2202546" y="4092893"/>
                    <a:pt x="2183496" y="4079558"/>
                  </a:cubicBezTo>
                  <a:cubicBezTo>
                    <a:pt x="2147301" y="4055745"/>
                    <a:pt x="2114916" y="4029075"/>
                    <a:pt x="2088246" y="3995738"/>
                  </a:cubicBezTo>
                  <a:cubicBezTo>
                    <a:pt x="2072053" y="3975735"/>
                    <a:pt x="2065385" y="3973830"/>
                    <a:pt x="2049193" y="3997643"/>
                  </a:cubicBezTo>
                  <a:cubicBezTo>
                    <a:pt x="1960610" y="4120515"/>
                    <a:pt x="1872028" y="4250055"/>
                    <a:pt x="1792971" y="4381500"/>
                  </a:cubicBezTo>
                  <a:cubicBezTo>
                    <a:pt x="1762490" y="4432935"/>
                    <a:pt x="1732963" y="4482465"/>
                    <a:pt x="1690101" y="4524375"/>
                  </a:cubicBezTo>
                  <a:cubicBezTo>
                    <a:pt x="1663431" y="4551045"/>
                    <a:pt x="1642476" y="4580573"/>
                    <a:pt x="1626283" y="4614863"/>
                  </a:cubicBezTo>
                  <a:cubicBezTo>
                    <a:pt x="1605328" y="4660583"/>
                    <a:pt x="1580563" y="4702493"/>
                    <a:pt x="1554846" y="4745355"/>
                  </a:cubicBezTo>
                  <a:cubicBezTo>
                    <a:pt x="1534843" y="4776788"/>
                    <a:pt x="1525318" y="4810125"/>
                    <a:pt x="1522460" y="4848225"/>
                  </a:cubicBezTo>
                  <a:cubicBezTo>
                    <a:pt x="1515793" y="4926330"/>
                    <a:pt x="1527223" y="5002530"/>
                    <a:pt x="1533890" y="5079683"/>
                  </a:cubicBezTo>
                  <a:cubicBezTo>
                    <a:pt x="1550083" y="5257800"/>
                    <a:pt x="1532938" y="5424488"/>
                    <a:pt x="1476740" y="5594033"/>
                  </a:cubicBezTo>
                  <a:cubicBezTo>
                    <a:pt x="1443403" y="5694998"/>
                    <a:pt x="1392921" y="5787390"/>
                    <a:pt x="1349106" y="5882640"/>
                  </a:cubicBezTo>
                  <a:cubicBezTo>
                    <a:pt x="1288146" y="6015038"/>
                    <a:pt x="1232901" y="6148388"/>
                    <a:pt x="1186228" y="6287453"/>
                  </a:cubicBezTo>
                  <a:cubicBezTo>
                    <a:pt x="1177656" y="6312218"/>
                    <a:pt x="1174798" y="6334125"/>
                    <a:pt x="1186228" y="6360795"/>
                  </a:cubicBezTo>
                  <a:cubicBezTo>
                    <a:pt x="1216708" y="6431280"/>
                    <a:pt x="1212898" y="6491288"/>
                    <a:pt x="1170988" y="6556058"/>
                  </a:cubicBezTo>
                  <a:cubicBezTo>
                    <a:pt x="1138603" y="6607493"/>
                    <a:pt x="1117648" y="6658928"/>
                    <a:pt x="1101456" y="6717030"/>
                  </a:cubicBezTo>
                  <a:cubicBezTo>
                    <a:pt x="1096693" y="6735128"/>
                    <a:pt x="1091931" y="6753225"/>
                    <a:pt x="1085263" y="6770370"/>
                  </a:cubicBezTo>
                  <a:cubicBezTo>
                    <a:pt x="1070976" y="6806565"/>
                    <a:pt x="1025255" y="6839903"/>
                    <a:pt x="989060" y="6834188"/>
                  </a:cubicBezTo>
                  <a:cubicBezTo>
                    <a:pt x="890001" y="6818948"/>
                    <a:pt x="819516" y="6775133"/>
                    <a:pt x="740458" y="6720840"/>
                  </a:cubicBezTo>
                  <a:cubicBezTo>
                    <a:pt x="730933" y="6714173"/>
                    <a:pt x="724266" y="6706553"/>
                    <a:pt x="721408" y="6697028"/>
                  </a:cubicBezTo>
                  <a:cubicBezTo>
                    <a:pt x="709026" y="6659880"/>
                    <a:pt x="683308" y="6646545"/>
                    <a:pt x="647113" y="6643688"/>
                  </a:cubicBezTo>
                  <a:cubicBezTo>
                    <a:pt x="596630" y="6638925"/>
                    <a:pt x="553768" y="6621780"/>
                    <a:pt x="510905" y="6598920"/>
                  </a:cubicBezTo>
                  <a:cubicBezTo>
                    <a:pt x="441373" y="6560820"/>
                    <a:pt x="373745" y="6520815"/>
                    <a:pt x="309928" y="6475095"/>
                  </a:cubicBezTo>
                  <a:cubicBezTo>
                    <a:pt x="240395" y="6424613"/>
                    <a:pt x="198485" y="6356033"/>
                    <a:pt x="168005" y="6278880"/>
                  </a:cubicBezTo>
                  <a:cubicBezTo>
                    <a:pt x="151813" y="6234113"/>
                    <a:pt x="151813" y="6191250"/>
                    <a:pt x="165148" y="6144578"/>
                  </a:cubicBezTo>
                  <a:cubicBezTo>
                    <a:pt x="163243" y="6143625"/>
                    <a:pt x="165148" y="6144578"/>
                    <a:pt x="165148" y="6144578"/>
                  </a:cubicBezTo>
                  <a:close/>
                  <a:moveTo>
                    <a:pt x="2017760" y="2294573"/>
                  </a:moveTo>
                  <a:cubicBezTo>
                    <a:pt x="2027285" y="2300288"/>
                    <a:pt x="2035858" y="2292668"/>
                    <a:pt x="2042526" y="2286000"/>
                  </a:cubicBezTo>
                  <a:cubicBezTo>
                    <a:pt x="2079673" y="2249805"/>
                    <a:pt x="2124441" y="2235518"/>
                    <a:pt x="2173018" y="2225993"/>
                  </a:cubicBezTo>
                  <a:cubicBezTo>
                    <a:pt x="2221596" y="2216468"/>
                    <a:pt x="2245408" y="2191703"/>
                    <a:pt x="2262553" y="2148840"/>
                  </a:cubicBezTo>
                  <a:cubicBezTo>
                    <a:pt x="2283508" y="2096453"/>
                    <a:pt x="2311131" y="2049780"/>
                    <a:pt x="2338753" y="2002155"/>
                  </a:cubicBezTo>
                  <a:cubicBezTo>
                    <a:pt x="2405428" y="1886903"/>
                    <a:pt x="2460673" y="1763078"/>
                    <a:pt x="2481628" y="1633538"/>
                  </a:cubicBezTo>
                  <a:cubicBezTo>
                    <a:pt x="2494011" y="1556385"/>
                    <a:pt x="2478771" y="1540193"/>
                    <a:pt x="2402571" y="1537335"/>
                  </a:cubicBezTo>
                  <a:cubicBezTo>
                    <a:pt x="2278746" y="1532573"/>
                    <a:pt x="2148253" y="1514475"/>
                    <a:pt x="2022523" y="1492568"/>
                  </a:cubicBezTo>
                  <a:cubicBezTo>
                    <a:pt x="1969183" y="1483995"/>
                    <a:pt x="1942513" y="1521143"/>
                    <a:pt x="1953943" y="1571625"/>
                  </a:cubicBezTo>
                  <a:cubicBezTo>
                    <a:pt x="1992043" y="1763078"/>
                    <a:pt x="2015856" y="1953578"/>
                    <a:pt x="2028238" y="2148840"/>
                  </a:cubicBezTo>
                  <a:cubicBezTo>
                    <a:pt x="2031096" y="2188845"/>
                    <a:pt x="2027285" y="2228850"/>
                    <a:pt x="2015856" y="2268855"/>
                  </a:cubicBezTo>
                  <a:cubicBezTo>
                    <a:pt x="2012998" y="2277428"/>
                    <a:pt x="2008235" y="2287905"/>
                    <a:pt x="2017760" y="2294573"/>
                  </a:cubicBezTo>
                  <a:cubicBezTo>
                    <a:pt x="2017760" y="2294573"/>
                    <a:pt x="2017760" y="2294573"/>
                    <a:pt x="2017760" y="2294573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E8F8768-C747-4354-82B2-F9D4786EB14C}"/>
                </a:ext>
              </a:extLst>
            </p:cNvPr>
            <p:cNvGrpSpPr/>
            <p:nvPr/>
          </p:nvGrpSpPr>
          <p:grpSpPr>
            <a:xfrm>
              <a:off x="-3696255" y="-2778619"/>
              <a:ext cx="15166108" cy="7741698"/>
              <a:chOff x="-3591480" y="-2638725"/>
              <a:chExt cx="15166108" cy="7741698"/>
            </a:xfrm>
          </p:grpSpPr>
          <p:sp>
            <p:nvSpPr>
              <p:cNvPr id="5" name="Graphic 5">
                <a:extLst>
                  <a:ext uri="{FF2B5EF4-FFF2-40B4-BE49-F238E27FC236}">
                    <a16:creationId xmlns:a16="http://schemas.microsoft.com/office/drawing/2014/main" id="{F1EE5AC4-F86B-411F-92A0-E414B0434AF4}"/>
                  </a:ext>
                </a:extLst>
              </p:cNvPr>
              <p:cNvSpPr/>
              <p:nvPr/>
            </p:nvSpPr>
            <p:spPr>
              <a:xfrm rot="701335" flipH="1">
                <a:off x="4412653" y="-2240648"/>
                <a:ext cx="5919720" cy="6831658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2" name="Graphic 11">
                <a:extLst>
                  <a:ext uri="{FF2B5EF4-FFF2-40B4-BE49-F238E27FC236}">
                    <a16:creationId xmlns:a16="http://schemas.microsoft.com/office/drawing/2014/main" id="{4F3DD3E8-A5BE-4C1D-9FD0-4A9109C22E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20992108" flipH="1">
                <a:off x="5626060" y="-1892675"/>
                <a:ext cx="5948568" cy="6197516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B5B137F-E5EA-44E5-B3ED-098E467F7B8C}"/>
                  </a:ext>
                </a:extLst>
              </p:cNvPr>
              <p:cNvSpPr/>
              <p:nvPr/>
            </p:nvSpPr>
            <p:spPr>
              <a:xfrm>
                <a:off x="-3591480" y="4440858"/>
                <a:ext cx="13091785" cy="662115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03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" name="Graphic 3">
                <a:extLst>
                  <a:ext uri="{FF2B5EF4-FFF2-40B4-BE49-F238E27FC236}">
                    <a16:creationId xmlns:a16="http://schemas.microsoft.com/office/drawing/2014/main" id="{E524D53B-8800-4ACF-B483-EE31848B5B45}"/>
                  </a:ext>
                </a:extLst>
              </p:cNvPr>
              <p:cNvSpPr/>
              <p:nvPr/>
            </p:nvSpPr>
            <p:spPr>
              <a:xfrm>
                <a:off x="-48293" y="-2418678"/>
                <a:ext cx="5539981" cy="7113997"/>
              </a:xfrm>
              <a:custGeom>
                <a:avLst/>
                <a:gdLst>
                  <a:gd name="connsiteX0" fmla="*/ 2029941 w 2128754"/>
                  <a:gd name="connsiteY0" fmla="*/ 2268832 h 2733575"/>
                  <a:gd name="connsiteX1" fmla="*/ 1955197 w 2128754"/>
                  <a:gd name="connsiteY1" fmla="*/ 2263814 h 2733575"/>
                  <a:gd name="connsiteX2" fmla="*/ 1933803 w 2128754"/>
                  <a:gd name="connsiteY2" fmla="*/ 2252457 h 2733575"/>
                  <a:gd name="connsiteX3" fmla="*/ 1854833 w 2128754"/>
                  <a:gd name="connsiteY3" fmla="*/ 2174808 h 2733575"/>
                  <a:gd name="connsiteX4" fmla="*/ 1794351 w 2128754"/>
                  <a:gd name="connsiteY4" fmla="*/ 2103233 h 2733575"/>
                  <a:gd name="connsiteX5" fmla="*/ 1701383 w 2128754"/>
                  <a:gd name="connsiteY5" fmla="*/ 1980948 h 2733575"/>
                  <a:gd name="connsiteX6" fmla="*/ 1548990 w 2128754"/>
                  <a:gd name="connsiteY6" fmla="*/ 1859192 h 2733575"/>
                  <a:gd name="connsiteX7" fmla="*/ 1519937 w 2128754"/>
                  <a:gd name="connsiteY7" fmla="*/ 1828555 h 2733575"/>
                  <a:gd name="connsiteX8" fmla="*/ 1328983 w 2128754"/>
                  <a:gd name="connsiteY8" fmla="*/ 1473058 h 2733575"/>
                  <a:gd name="connsiteX9" fmla="*/ 1325550 w 2128754"/>
                  <a:gd name="connsiteY9" fmla="*/ 1451929 h 2733575"/>
                  <a:gd name="connsiteX10" fmla="*/ 1346943 w 2128754"/>
                  <a:gd name="connsiteY10" fmla="*/ 1314062 h 2733575"/>
                  <a:gd name="connsiteX11" fmla="*/ 1322116 w 2128754"/>
                  <a:gd name="connsiteY11" fmla="*/ 1201021 h 2733575"/>
                  <a:gd name="connsiteX12" fmla="*/ 1262955 w 2128754"/>
                  <a:gd name="connsiteY12" fmla="*/ 1112543 h 2733575"/>
                  <a:gd name="connsiteX13" fmla="*/ 1203001 w 2128754"/>
                  <a:gd name="connsiteY13" fmla="*/ 1014293 h 2733575"/>
                  <a:gd name="connsiteX14" fmla="*/ 1137765 w 2128754"/>
                  <a:gd name="connsiteY14" fmla="*/ 736181 h 2733575"/>
                  <a:gd name="connsiteX15" fmla="*/ 1138558 w 2128754"/>
                  <a:gd name="connsiteY15" fmla="*/ 476029 h 2733575"/>
                  <a:gd name="connsiteX16" fmla="*/ 1145160 w 2128754"/>
                  <a:gd name="connsiteY16" fmla="*/ 468370 h 2733575"/>
                  <a:gd name="connsiteX17" fmla="*/ 1258729 w 2128754"/>
                  <a:gd name="connsiteY17" fmla="*/ 450410 h 2733575"/>
                  <a:gd name="connsiteX18" fmla="*/ 1363054 w 2128754"/>
                  <a:gd name="connsiteY18" fmla="*/ 422678 h 2733575"/>
                  <a:gd name="connsiteX19" fmla="*/ 1379693 w 2128754"/>
                  <a:gd name="connsiteY19" fmla="*/ 419773 h 2733575"/>
                  <a:gd name="connsiteX20" fmla="*/ 1471869 w 2128754"/>
                  <a:gd name="connsiteY20" fmla="*/ 439053 h 2733575"/>
                  <a:gd name="connsiteX21" fmla="*/ 1586494 w 2128754"/>
                  <a:gd name="connsiteY21" fmla="*/ 465729 h 2733575"/>
                  <a:gd name="connsiteX22" fmla="*/ 1761601 w 2128754"/>
                  <a:gd name="connsiteY22" fmla="*/ 511685 h 2733575"/>
                  <a:gd name="connsiteX23" fmla="*/ 1779297 w 2128754"/>
                  <a:gd name="connsiteY23" fmla="*/ 531757 h 2733575"/>
                  <a:gd name="connsiteX24" fmla="*/ 1832384 w 2128754"/>
                  <a:gd name="connsiteY24" fmla="*/ 594880 h 2733575"/>
                  <a:gd name="connsiteX25" fmla="*/ 1861964 w 2128754"/>
                  <a:gd name="connsiteY25" fmla="*/ 618915 h 2733575"/>
                  <a:gd name="connsiteX26" fmla="*/ 1876755 w 2128754"/>
                  <a:gd name="connsiteY26" fmla="*/ 632649 h 2733575"/>
                  <a:gd name="connsiteX27" fmla="*/ 1901582 w 2128754"/>
                  <a:gd name="connsiteY27" fmla="*/ 619971 h 2733575"/>
                  <a:gd name="connsiteX28" fmla="*/ 1874906 w 2128754"/>
                  <a:gd name="connsiteY28" fmla="*/ 572167 h 2733575"/>
                  <a:gd name="connsiteX29" fmla="*/ 1893130 w 2128754"/>
                  <a:gd name="connsiteY29" fmla="*/ 582203 h 2733575"/>
                  <a:gd name="connsiteX30" fmla="*/ 1923767 w 2128754"/>
                  <a:gd name="connsiteY30" fmla="*/ 616274 h 2733575"/>
                  <a:gd name="connsiteX31" fmla="*/ 1936973 w 2128754"/>
                  <a:gd name="connsiteY31" fmla="*/ 628423 h 2733575"/>
                  <a:gd name="connsiteX32" fmla="*/ 1951235 w 2128754"/>
                  <a:gd name="connsiteY32" fmla="*/ 625518 h 2733575"/>
                  <a:gd name="connsiteX33" fmla="*/ 1954932 w 2128754"/>
                  <a:gd name="connsiteY33" fmla="*/ 611255 h 2733575"/>
                  <a:gd name="connsiteX34" fmla="*/ 1909769 w 2128754"/>
                  <a:gd name="connsiteY34" fmla="*/ 543114 h 2733575"/>
                  <a:gd name="connsiteX35" fmla="*/ 1964176 w 2128754"/>
                  <a:gd name="connsiteY35" fmla="*/ 588013 h 2733575"/>
                  <a:gd name="connsiteX36" fmla="*/ 1977910 w 2128754"/>
                  <a:gd name="connsiteY36" fmla="*/ 596201 h 2733575"/>
                  <a:gd name="connsiteX37" fmla="*/ 1996662 w 2128754"/>
                  <a:gd name="connsiteY37" fmla="*/ 583259 h 2733575"/>
                  <a:gd name="connsiteX38" fmla="*/ 1985041 w 2128754"/>
                  <a:gd name="connsiteY38" fmla="*/ 557904 h 2733575"/>
                  <a:gd name="connsiteX39" fmla="*/ 1955989 w 2128754"/>
                  <a:gd name="connsiteY39" fmla="*/ 529644 h 2733575"/>
                  <a:gd name="connsiteX40" fmla="*/ 1979231 w 2128754"/>
                  <a:gd name="connsiteY40" fmla="*/ 544435 h 2733575"/>
                  <a:gd name="connsiteX41" fmla="*/ 1995342 w 2128754"/>
                  <a:gd name="connsiteY41" fmla="*/ 535983 h 2733575"/>
                  <a:gd name="connsiteX42" fmla="*/ 1976061 w 2128754"/>
                  <a:gd name="connsiteY42" fmla="*/ 501384 h 2733575"/>
                  <a:gd name="connsiteX43" fmla="*/ 1924295 w 2128754"/>
                  <a:gd name="connsiteY43" fmla="*/ 463088 h 2733575"/>
                  <a:gd name="connsiteX44" fmla="*/ 1840571 w 2128754"/>
                  <a:gd name="connsiteY44" fmla="*/ 420301 h 2733575"/>
                  <a:gd name="connsiteX45" fmla="*/ 1821819 w 2128754"/>
                  <a:gd name="connsiteY45" fmla="*/ 410793 h 2733575"/>
                  <a:gd name="connsiteX46" fmla="*/ 1787748 w 2128754"/>
                  <a:gd name="connsiteY46" fmla="*/ 397323 h 2733575"/>
                  <a:gd name="connsiteX47" fmla="*/ 1754470 w 2128754"/>
                  <a:gd name="connsiteY47" fmla="*/ 391777 h 2733575"/>
                  <a:gd name="connsiteX48" fmla="*/ 1692404 w 2128754"/>
                  <a:gd name="connsiteY48" fmla="*/ 366158 h 2733575"/>
                  <a:gd name="connsiteX49" fmla="*/ 1596530 w 2128754"/>
                  <a:gd name="connsiteY49" fmla="*/ 330767 h 2733575"/>
                  <a:gd name="connsiteX50" fmla="*/ 1518089 w 2128754"/>
                  <a:gd name="connsiteY50" fmla="*/ 303299 h 2733575"/>
                  <a:gd name="connsiteX51" fmla="*/ 1419046 w 2128754"/>
                  <a:gd name="connsiteY51" fmla="*/ 285075 h 2733575"/>
                  <a:gd name="connsiteX52" fmla="*/ 1305741 w 2128754"/>
                  <a:gd name="connsiteY52" fmla="*/ 275831 h 2733575"/>
                  <a:gd name="connsiteX53" fmla="*/ 1162064 w 2128754"/>
                  <a:gd name="connsiteY53" fmla="*/ 266851 h 2733575"/>
                  <a:gd name="connsiteX54" fmla="*/ 1117693 w 2128754"/>
                  <a:gd name="connsiteY54" fmla="*/ 264210 h 2733575"/>
                  <a:gd name="connsiteX55" fmla="*/ 1070680 w 2128754"/>
                  <a:gd name="connsiteY55" fmla="*/ 255230 h 2733575"/>
                  <a:gd name="connsiteX56" fmla="*/ 952357 w 2128754"/>
                  <a:gd name="connsiteY56" fmla="*/ 272134 h 2733575"/>
                  <a:gd name="connsiteX57" fmla="*/ 906930 w 2128754"/>
                  <a:gd name="connsiteY57" fmla="*/ 287452 h 2733575"/>
                  <a:gd name="connsiteX58" fmla="*/ 870218 w 2128754"/>
                  <a:gd name="connsiteY58" fmla="*/ 291414 h 2733575"/>
                  <a:gd name="connsiteX59" fmla="*/ 835883 w 2128754"/>
                  <a:gd name="connsiteY59" fmla="*/ 291414 h 2733575"/>
                  <a:gd name="connsiteX60" fmla="*/ 824791 w 2128754"/>
                  <a:gd name="connsiteY60" fmla="*/ 288245 h 2733575"/>
                  <a:gd name="connsiteX61" fmla="*/ 811585 w 2128754"/>
                  <a:gd name="connsiteY61" fmla="*/ 246515 h 2733575"/>
                  <a:gd name="connsiteX62" fmla="*/ 810528 w 2128754"/>
                  <a:gd name="connsiteY62" fmla="*/ 228555 h 2733575"/>
                  <a:gd name="connsiteX63" fmla="*/ 813434 w 2128754"/>
                  <a:gd name="connsiteY63" fmla="*/ 176525 h 2733575"/>
                  <a:gd name="connsiteX64" fmla="*/ 769327 w 2128754"/>
                  <a:gd name="connsiteY64" fmla="*/ 48958 h 2733575"/>
                  <a:gd name="connsiteX65" fmla="*/ 699865 w 2128754"/>
                  <a:gd name="connsiteY65" fmla="*/ 5643 h 2733575"/>
                  <a:gd name="connsiteX66" fmla="*/ 564639 w 2128754"/>
                  <a:gd name="connsiteY66" fmla="*/ 24659 h 2733575"/>
                  <a:gd name="connsiteX67" fmla="*/ 493592 w 2128754"/>
                  <a:gd name="connsiteY67" fmla="*/ 90688 h 2733575"/>
                  <a:gd name="connsiteX68" fmla="*/ 485405 w 2128754"/>
                  <a:gd name="connsiteY68" fmla="*/ 139813 h 2733575"/>
                  <a:gd name="connsiteX69" fmla="*/ 494121 w 2128754"/>
                  <a:gd name="connsiteY69" fmla="*/ 164904 h 2733575"/>
                  <a:gd name="connsiteX70" fmla="*/ 493064 w 2128754"/>
                  <a:gd name="connsiteY70" fmla="*/ 192900 h 2733575"/>
                  <a:gd name="connsiteX71" fmla="*/ 499139 w 2128754"/>
                  <a:gd name="connsiteY71" fmla="*/ 235422 h 2733575"/>
                  <a:gd name="connsiteX72" fmla="*/ 503629 w 2128754"/>
                  <a:gd name="connsiteY72" fmla="*/ 284811 h 2733575"/>
                  <a:gd name="connsiteX73" fmla="*/ 506270 w 2128754"/>
                  <a:gd name="connsiteY73" fmla="*/ 312279 h 2733575"/>
                  <a:gd name="connsiteX74" fmla="*/ 530040 w 2128754"/>
                  <a:gd name="connsiteY74" fmla="*/ 326541 h 2733575"/>
                  <a:gd name="connsiteX75" fmla="*/ 536115 w 2128754"/>
                  <a:gd name="connsiteY75" fmla="*/ 341595 h 2733575"/>
                  <a:gd name="connsiteX76" fmla="*/ 559092 w 2128754"/>
                  <a:gd name="connsiteY76" fmla="*/ 340803 h 2733575"/>
                  <a:gd name="connsiteX77" fmla="*/ 540605 w 2128754"/>
                  <a:gd name="connsiteY77" fmla="*/ 356650 h 2733575"/>
                  <a:gd name="connsiteX78" fmla="*/ 547471 w 2128754"/>
                  <a:gd name="connsiteY78" fmla="*/ 392305 h 2733575"/>
                  <a:gd name="connsiteX79" fmla="*/ 578637 w 2128754"/>
                  <a:gd name="connsiteY79" fmla="*/ 418453 h 2733575"/>
                  <a:gd name="connsiteX80" fmla="*/ 602671 w 2128754"/>
                  <a:gd name="connsiteY80" fmla="*/ 413434 h 2733575"/>
                  <a:gd name="connsiteX81" fmla="*/ 644401 w 2128754"/>
                  <a:gd name="connsiteY81" fmla="*/ 404983 h 2733575"/>
                  <a:gd name="connsiteX82" fmla="*/ 673718 w 2128754"/>
                  <a:gd name="connsiteY82" fmla="*/ 420301 h 2733575"/>
                  <a:gd name="connsiteX83" fmla="*/ 689829 w 2128754"/>
                  <a:gd name="connsiteY83" fmla="*/ 463880 h 2733575"/>
                  <a:gd name="connsiteX84" fmla="*/ 682698 w 2128754"/>
                  <a:gd name="connsiteY84" fmla="*/ 481312 h 2733575"/>
                  <a:gd name="connsiteX85" fmla="*/ 665794 w 2128754"/>
                  <a:gd name="connsiteY85" fmla="*/ 492140 h 2733575"/>
                  <a:gd name="connsiteX86" fmla="*/ 544038 w 2128754"/>
                  <a:gd name="connsiteY86" fmla="*/ 652457 h 2733575"/>
                  <a:gd name="connsiteX87" fmla="*/ 509703 w 2128754"/>
                  <a:gd name="connsiteY87" fmla="*/ 717693 h 2733575"/>
                  <a:gd name="connsiteX88" fmla="*/ 502836 w 2128754"/>
                  <a:gd name="connsiteY88" fmla="*/ 738822 h 2733575"/>
                  <a:gd name="connsiteX89" fmla="*/ 499931 w 2128754"/>
                  <a:gd name="connsiteY89" fmla="*/ 752028 h 2733575"/>
                  <a:gd name="connsiteX90" fmla="*/ 468766 w 2128754"/>
                  <a:gd name="connsiteY90" fmla="*/ 806699 h 2733575"/>
                  <a:gd name="connsiteX91" fmla="*/ 448429 w 2128754"/>
                  <a:gd name="connsiteY91" fmla="*/ 813831 h 2733575"/>
                  <a:gd name="connsiteX92" fmla="*/ 358894 w 2128754"/>
                  <a:gd name="connsiteY92" fmla="*/ 779760 h 2733575"/>
                  <a:gd name="connsiteX93" fmla="*/ 326408 w 2128754"/>
                  <a:gd name="connsiteY93" fmla="*/ 759951 h 2733575"/>
                  <a:gd name="connsiteX94" fmla="*/ 243213 w 2128754"/>
                  <a:gd name="connsiteY94" fmla="*/ 672794 h 2733575"/>
                  <a:gd name="connsiteX95" fmla="*/ 237138 w 2128754"/>
                  <a:gd name="connsiteY95" fmla="*/ 648231 h 2733575"/>
                  <a:gd name="connsiteX96" fmla="*/ 246646 w 2128754"/>
                  <a:gd name="connsiteY96" fmla="*/ 570318 h 2733575"/>
                  <a:gd name="connsiteX97" fmla="*/ 259852 w 2128754"/>
                  <a:gd name="connsiteY97" fmla="*/ 533606 h 2733575"/>
                  <a:gd name="connsiteX98" fmla="*/ 264342 w 2128754"/>
                  <a:gd name="connsiteY98" fmla="*/ 519344 h 2733575"/>
                  <a:gd name="connsiteX99" fmla="*/ 248759 w 2128754"/>
                  <a:gd name="connsiteY99" fmla="*/ 510100 h 2733575"/>
                  <a:gd name="connsiteX100" fmla="*/ 204124 w 2128754"/>
                  <a:gd name="connsiteY100" fmla="*/ 543906 h 2733575"/>
                  <a:gd name="connsiteX101" fmla="*/ 200955 w 2128754"/>
                  <a:gd name="connsiteY101" fmla="*/ 559225 h 2733575"/>
                  <a:gd name="connsiteX102" fmla="*/ 165563 w 2128754"/>
                  <a:gd name="connsiteY102" fmla="*/ 508251 h 2733575"/>
                  <a:gd name="connsiteX103" fmla="*/ 130700 w 2128754"/>
                  <a:gd name="connsiteY103" fmla="*/ 449882 h 2733575"/>
                  <a:gd name="connsiteX104" fmla="*/ 105345 w 2128754"/>
                  <a:gd name="connsiteY104" fmla="*/ 431394 h 2733575"/>
                  <a:gd name="connsiteX105" fmla="*/ 94517 w 2128754"/>
                  <a:gd name="connsiteY105" fmla="*/ 450410 h 2733575"/>
                  <a:gd name="connsiteX106" fmla="*/ 113005 w 2128754"/>
                  <a:gd name="connsiteY106" fmla="*/ 495045 h 2733575"/>
                  <a:gd name="connsiteX107" fmla="*/ 80255 w 2128754"/>
                  <a:gd name="connsiteY107" fmla="*/ 439053 h 2733575"/>
                  <a:gd name="connsiteX108" fmla="*/ 58333 w 2128754"/>
                  <a:gd name="connsiteY108" fmla="*/ 437205 h 2733575"/>
                  <a:gd name="connsiteX109" fmla="*/ 53843 w 2128754"/>
                  <a:gd name="connsiteY109" fmla="*/ 455428 h 2733575"/>
                  <a:gd name="connsiteX110" fmla="*/ 61503 w 2128754"/>
                  <a:gd name="connsiteY110" fmla="*/ 474180 h 2733575"/>
                  <a:gd name="connsiteX111" fmla="*/ 81047 w 2128754"/>
                  <a:gd name="connsiteY111" fmla="*/ 513269 h 2733575"/>
                  <a:gd name="connsiteX112" fmla="*/ 57541 w 2128754"/>
                  <a:gd name="connsiteY112" fmla="*/ 473916 h 2733575"/>
                  <a:gd name="connsiteX113" fmla="*/ 37996 w 2128754"/>
                  <a:gd name="connsiteY113" fmla="*/ 463352 h 2733575"/>
                  <a:gd name="connsiteX114" fmla="*/ 31658 w 2128754"/>
                  <a:gd name="connsiteY114" fmla="*/ 484745 h 2733575"/>
                  <a:gd name="connsiteX115" fmla="*/ 49882 w 2128754"/>
                  <a:gd name="connsiteY115" fmla="*/ 525154 h 2733575"/>
                  <a:gd name="connsiteX116" fmla="*/ 76029 w 2128754"/>
                  <a:gd name="connsiteY116" fmla="*/ 568997 h 2733575"/>
                  <a:gd name="connsiteX117" fmla="*/ 76029 w 2128754"/>
                  <a:gd name="connsiteY117" fmla="*/ 581939 h 2733575"/>
                  <a:gd name="connsiteX118" fmla="*/ 63351 w 2128754"/>
                  <a:gd name="connsiteY118" fmla="*/ 580618 h 2733575"/>
                  <a:gd name="connsiteX119" fmla="*/ 25055 w 2128754"/>
                  <a:gd name="connsiteY119" fmla="*/ 548396 h 2733575"/>
                  <a:gd name="connsiteX120" fmla="*/ 3926 w 2128754"/>
                  <a:gd name="connsiteY120" fmla="*/ 546548 h 2733575"/>
                  <a:gd name="connsiteX121" fmla="*/ 4454 w 2128754"/>
                  <a:gd name="connsiteY121" fmla="*/ 566092 h 2733575"/>
                  <a:gd name="connsiteX122" fmla="*/ 71803 w 2128754"/>
                  <a:gd name="connsiteY122" fmla="*/ 628951 h 2733575"/>
                  <a:gd name="connsiteX123" fmla="*/ 106930 w 2128754"/>
                  <a:gd name="connsiteY123" fmla="*/ 675699 h 2733575"/>
                  <a:gd name="connsiteX124" fmla="*/ 127267 w 2128754"/>
                  <a:gd name="connsiteY124" fmla="*/ 700262 h 2733575"/>
                  <a:gd name="connsiteX125" fmla="*/ 203860 w 2128754"/>
                  <a:gd name="connsiteY125" fmla="*/ 792701 h 2733575"/>
                  <a:gd name="connsiteX126" fmla="*/ 347538 w 2128754"/>
                  <a:gd name="connsiteY126" fmla="*/ 959621 h 2733575"/>
                  <a:gd name="connsiteX127" fmla="*/ 424659 w 2128754"/>
                  <a:gd name="connsiteY127" fmla="*/ 1021688 h 2733575"/>
                  <a:gd name="connsiteX128" fmla="*/ 484612 w 2128754"/>
                  <a:gd name="connsiteY128" fmla="*/ 1023008 h 2733575"/>
                  <a:gd name="connsiteX129" fmla="*/ 490423 w 2128754"/>
                  <a:gd name="connsiteY129" fmla="*/ 1018518 h 2733575"/>
                  <a:gd name="connsiteX130" fmla="*/ 545887 w 2128754"/>
                  <a:gd name="connsiteY130" fmla="*/ 967280 h 2733575"/>
                  <a:gd name="connsiteX131" fmla="*/ 621687 w 2128754"/>
                  <a:gd name="connsiteY131" fmla="*/ 890688 h 2733575"/>
                  <a:gd name="connsiteX132" fmla="*/ 695903 w 2128754"/>
                  <a:gd name="connsiteY132" fmla="*/ 810133 h 2733575"/>
                  <a:gd name="connsiteX133" fmla="*/ 702506 w 2128754"/>
                  <a:gd name="connsiteY133" fmla="*/ 811189 h 2733575"/>
                  <a:gd name="connsiteX134" fmla="*/ 717825 w 2128754"/>
                  <a:gd name="connsiteY134" fmla="*/ 835488 h 2733575"/>
                  <a:gd name="connsiteX135" fmla="*/ 767214 w 2128754"/>
                  <a:gd name="connsiteY135" fmla="*/ 925022 h 2733575"/>
                  <a:gd name="connsiteX136" fmla="*/ 835619 w 2128754"/>
                  <a:gd name="connsiteY136" fmla="*/ 1055230 h 2733575"/>
                  <a:gd name="connsiteX137" fmla="*/ 845391 w 2128754"/>
                  <a:gd name="connsiteY137" fmla="*/ 1076623 h 2733575"/>
                  <a:gd name="connsiteX138" fmla="*/ 859654 w 2128754"/>
                  <a:gd name="connsiteY138" fmla="*/ 1163253 h 2733575"/>
                  <a:gd name="connsiteX139" fmla="*/ 847504 w 2128754"/>
                  <a:gd name="connsiteY139" fmla="*/ 1180156 h 2733575"/>
                  <a:gd name="connsiteX140" fmla="*/ 759819 w 2128754"/>
                  <a:gd name="connsiteY140" fmla="*/ 1202077 h 2733575"/>
                  <a:gd name="connsiteX141" fmla="*/ 648891 w 2128754"/>
                  <a:gd name="connsiteY141" fmla="*/ 1242487 h 2733575"/>
                  <a:gd name="connsiteX142" fmla="*/ 538492 w 2128754"/>
                  <a:gd name="connsiteY142" fmla="*/ 1287650 h 2733575"/>
                  <a:gd name="connsiteX143" fmla="*/ 429413 w 2128754"/>
                  <a:gd name="connsiteY143" fmla="*/ 1349981 h 2733575"/>
                  <a:gd name="connsiteX144" fmla="*/ 387155 w 2128754"/>
                  <a:gd name="connsiteY144" fmla="*/ 1467511 h 2733575"/>
                  <a:gd name="connsiteX145" fmla="*/ 428884 w 2128754"/>
                  <a:gd name="connsiteY145" fmla="*/ 1563649 h 2733575"/>
                  <a:gd name="connsiteX146" fmla="*/ 659456 w 2128754"/>
                  <a:gd name="connsiteY146" fmla="*/ 1879793 h 2733575"/>
                  <a:gd name="connsiteX147" fmla="*/ 680321 w 2128754"/>
                  <a:gd name="connsiteY147" fmla="*/ 1909373 h 2733575"/>
                  <a:gd name="connsiteX148" fmla="*/ 721522 w 2128754"/>
                  <a:gd name="connsiteY148" fmla="*/ 1998380 h 2733575"/>
                  <a:gd name="connsiteX149" fmla="*/ 720994 w 2128754"/>
                  <a:gd name="connsiteY149" fmla="*/ 2001021 h 2733575"/>
                  <a:gd name="connsiteX150" fmla="*/ 717825 w 2128754"/>
                  <a:gd name="connsiteY150" fmla="*/ 1998380 h 2733575"/>
                  <a:gd name="connsiteX151" fmla="*/ 676359 w 2128754"/>
                  <a:gd name="connsiteY151" fmla="*/ 1953745 h 2733575"/>
                  <a:gd name="connsiteX152" fmla="*/ 666587 w 2128754"/>
                  <a:gd name="connsiteY152" fmla="*/ 1952952 h 2733575"/>
                  <a:gd name="connsiteX153" fmla="*/ 666058 w 2128754"/>
                  <a:gd name="connsiteY153" fmla="*/ 1962724 h 2733575"/>
                  <a:gd name="connsiteX154" fmla="*/ 673982 w 2128754"/>
                  <a:gd name="connsiteY154" fmla="*/ 1971176 h 2733575"/>
                  <a:gd name="connsiteX155" fmla="*/ 682962 w 2128754"/>
                  <a:gd name="connsiteY155" fmla="*/ 1978571 h 2733575"/>
                  <a:gd name="connsiteX156" fmla="*/ 707788 w 2128754"/>
                  <a:gd name="connsiteY156" fmla="*/ 2020829 h 2733575"/>
                  <a:gd name="connsiteX157" fmla="*/ 702770 w 2128754"/>
                  <a:gd name="connsiteY157" fmla="*/ 2048297 h 2733575"/>
                  <a:gd name="connsiteX158" fmla="*/ 671869 w 2128754"/>
                  <a:gd name="connsiteY158" fmla="*/ 2054372 h 2733575"/>
                  <a:gd name="connsiteX159" fmla="*/ 614556 w 2128754"/>
                  <a:gd name="connsiteY159" fmla="*/ 2038789 h 2733575"/>
                  <a:gd name="connsiteX160" fmla="*/ 604520 w 2128754"/>
                  <a:gd name="connsiteY160" fmla="*/ 2041958 h 2733575"/>
                  <a:gd name="connsiteX161" fmla="*/ 611387 w 2128754"/>
                  <a:gd name="connsiteY161" fmla="*/ 2051731 h 2733575"/>
                  <a:gd name="connsiteX162" fmla="*/ 690621 w 2128754"/>
                  <a:gd name="connsiteY162" fmla="*/ 2074708 h 2733575"/>
                  <a:gd name="connsiteX163" fmla="*/ 677415 w 2128754"/>
                  <a:gd name="connsiteY163" fmla="*/ 2096630 h 2733575"/>
                  <a:gd name="connsiteX164" fmla="*/ 669492 w 2128754"/>
                  <a:gd name="connsiteY164" fmla="*/ 2117231 h 2733575"/>
                  <a:gd name="connsiteX165" fmla="*/ 635157 w 2128754"/>
                  <a:gd name="connsiteY165" fmla="*/ 2169261 h 2733575"/>
                  <a:gd name="connsiteX166" fmla="*/ 552754 w 2128754"/>
                  <a:gd name="connsiteY166" fmla="*/ 2205709 h 2733575"/>
                  <a:gd name="connsiteX167" fmla="*/ 533738 w 2128754"/>
                  <a:gd name="connsiteY167" fmla="*/ 2242157 h 2733575"/>
                  <a:gd name="connsiteX168" fmla="*/ 563846 w 2128754"/>
                  <a:gd name="connsiteY168" fmla="*/ 2267511 h 2733575"/>
                  <a:gd name="connsiteX169" fmla="*/ 710429 w 2128754"/>
                  <a:gd name="connsiteY169" fmla="*/ 2254042 h 2733575"/>
                  <a:gd name="connsiteX170" fmla="*/ 773553 w 2128754"/>
                  <a:gd name="connsiteY170" fmla="*/ 2231856 h 2733575"/>
                  <a:gd name="connsiteX171" fmla="*/ 921984 w 2128754"/>
                  <a:gd name="connsiteY171" fmla="*/ 2178769 h 2733575"/>
                  <a:gd name="connsiteX172" fmla="*/ 972430 w 2128754"/>
                  <a:gd name="connsiteY172" fmla="*/ 2151566 h 2733575"/>
                  <a:gd name="connsiteX173" fmla="*/ 989333 w 2128754"/>
                  <a:gd name="connsiteY173" fmla="*/ 2134398 h 2733575"/>
                  <a:gd name="connsiteX174" fmla="*/ 987749 w 2128754"/>
                  <a:gd name="connsiteY174" fmla="*/ 2115382 h 2733575"/>
                  <a:gd name="connsiteX175" fmla="*/ 952093 w 2128754"/>
                  <a:gd name="connsiteY175" fmla="*/ 2063616 h 2733575"/>
                  <a:gd name="connsiteX176" fmla="*/ 923041 w 2128754"/>
                  <a:gd name="connsiteY176" fmla="*/ 2023735 h 2733575"/>
                  <a:gd name="connsiteX177" fmla="*/ 889763 w 2128754"/>
                  <a:gd name="connsiteY177" fmla="*/ 1990984 h 2733575"/>
                  <a:gd name="connsiteX178" fmla="*/ 858861 w 2128754"/>
                  <a:gd name="connsiteY178" fmla="*/ 1947142 h 2733575"/>
                  <a:gd name="connsiteX179" fmla="*/ 821093 w 2128754"/>
                  <a:gd name="connsiteY179" fmla="*/ 1882170 h 2733575"/>
                  <a:gd name="connsiteX180" fmla="*/ 759555 w 2128754"/>
                  <a:gd name="connsiteY180" fmla="*/ 1770186 h 2733575"/>
                  <a:gd name="connsiteX181" fmla="*/ 725748 w 2128754"/>
                  <a:gd name="connsiteY181" fmla="*/ 1675105 h 2733575"/>
                  <a:gd name="connsiteX182" fmla="*/ 709109 w 2128754"/>
                  <a:gd name="connsiteY182" fmla="*/ 1620961 h 2733575"/>
                  <a:gd name="connsiteX183" fmla="*/ 643609 w 2128754"/>
                  <a:gd name="connsiteY183" fmla="*/ 1517165 h 2733575"/>
                  <a:gd name="connsiteX184" fmla="*/ 635949 w 2128754"/>
                  <a:gd name="connsiteY184" fmla="*/ 1507128 h 2733575"/>
                  <a:gd name="connsiteX185" fmla="*/ 792041 w 2128754"/>
                  <a:gd name="connsiteY185" fmla="*/ 1524560 h 2733575"/>
                  <a:gd name="connsiteX186" fmla="*/ 990654 w 2128754"/>
                  <a:gd name="connsiteY186" fmla="*/ 1507393 h 2733575"/>
                  <a:gd name="connsiteX187" fmla="*/ 1002275 w 2128754"/>
                  <a:gd name="connsiteY187" fmla="*/ 1512939 h 2733575"/>
                  <a:gd name="connsiteX188" fmla="*/ 1039779 w 2128754"/>
                  <a:gd name="connsiteY188" fmla="*/ 1572893 h 2733575"/>
                  <a:gd name="connsiteX189" fmla="*/ 1190852 w 2128754"/>
                  <a:gd name="connsiteY189" fmla="*/ 1758036 h 2733575"/>
                  <a:gd name="connsiteX190" fmla="*/ 1274840 w 2128754"/>
                  <a:gd name="connsiteY190" fmla="*/ 1858664 h 2733575"/>
                  <a:gd name="connsiteX191" fmla="*/ 1320268 w 2128754"/>
                  <a:gd name="connsiteY191" fmla="*/ 1932087 h 2733575"/>
                  <a:gd name="connsiteX192" fmla="*/ 1398709 w 2128754"/>
                  <a:gd name="connsiteY192" fmla="*/ 1997323 h 2733575"/>
                  <a:gd name="connsiteX193" fmla="*/ 1443873 w 2128754"/>
                  <a:gd name="connsiteY193" fmla="*/ 2022678 h 2733575"/>
                  <a:gd name="connsiteX194" fmla="*/ 1702440 w 2128754"/>
                  <a:gd name="connsiteY194" fmla="*/ 2235554 h 2733575"/>
                  <a:gd name="connsiteX195" fmla="*/ 1842156 w 2128754"/>
                  <a:gd name="connsiteY195" fmla="*/ 2380024 h 2733575"/>
                  <a:gd name="connsiteX196" fmla="*/ 1847438 w 2128754"/>
                  <a:gd name="connsiteY196" fmla="*/ 2389004 h 2733575"/>
                  <a:gd name="connsiteX197" fmla="*/ 1845589 w 2128754"/>
                  <a:gd name="connsiteY197" fmla="*/ 2389796 h 2733575"/>
                  <a:gd name="connsiteX198" fmla="*/ 1818914 w 2128754"/>
                  <a:gd name="connsiteY198" fmla="*/ 2401681 h 2733575"/>
                  <a:gd name="connsiteX199" fmla="*/ 1828950 w 2128754"/>
                  <a:gd name="connsiteY199" fmla="*/ 2426244 h 2733575"/>
                  <a:gd name="connsiteX200" fmla="*/ 1847702 w 2128754"/>
                  <a:gd name="connsiteY200" fmla="*/ 2447637 h 2733575"/>
                  <a:gd name="connsiteX201" fmla="*/ 1852192 w 2128754"/>
                  <a:gd name="connsiteY201" fmla="*/ 2453447 h 2733575"/>
                  <a:gd name="connsiteX202" fmla="*/ 1872001 w 2128754"/>
                  <a:gd name="connsiteY202" fmla="*/ 2491480 h 2733575"/>
                  <a:gd name="connsiteX203" fmla="*/ 1882301 w 2128754"/>
                  <a:gd name="connsiteY203" fmla="*/ 2536907 h 2733575"/>
                  <a:gd name="connsiteX204" fmla="*/ 1910825 w 2128754"/>
                  <a:gd name="connsiteY204" fmla="*/ 2545887 h 2733575"/>
                  <a:gd name="connsiteX205" fmla="*/ 1916372 w 2128754"/>
                  <a:gd name="connsiteY205" fmla="*/ 2544831 h 2733575"/>
                  <a:gd name="connsiteX206" fmla="*/ 1922711 w 2128754"/>
                  <a:gd name="connsiteY206" fmla="*/ 2571770 h 2733575"/>
                  <a:gd name="connsiteX207" fmla="*/ 1931690 w 2128754"/>
                  <a:gd name="connsiteY207" fmla="*/ 2609802 h 2733575"/>
                  <a:gd name="connsiteX208" fmla="*/ 1919277 w 2128754"/>
                  <a:gd name="connsiteY208" fmla="*/ 2660248 h 2733575"/>
                  <a:gd name="connsiteX209" fmla="*/ 1909241 w 2128754"/>
                  <a:gd name="connsiteY209" fmla="*/ 2693791 h 2733575"/>
                  <a:gd name="connsiteX210" fmla="*/ 1925616 w 2128754"/>
                  <a:gd name="connsiteY210" fmla="*/ 2734464 h 2733575"/>
                  <a:gd name="connsiteX211" fmla="*/ 1949914 w 2128754"/>
                  <a:gd name="connsiteY211" fmla="*/ 2734464 h 2733575"/>
                  <a:gd name="connsiteX212" fmla="*/ 1965761 w 2128754"/>
                  <a:gd name="connsiteY212" fmla="*/ 2728654 h 2733575"/>
                  <a:gd name="connsiteX213" fmla="*/ 2012773 w 2128754"/>
                  <a:gd name="connsiteY213" fmla="*/ 2682698 h 2733575"/>
                  <a:gd name="connsiteX214" fmla="*/ 2044467 w 2128754"/>
                  <a:gd name="connsiteY214" fmla="*/ 2620103 h 2733575"/>
                  <a:gd name="connsiteX215" fmla="*/ 2072199 w 2128754"/>
                  <a:gd name="connsiteY215" fmla="*/ 2538492 h 2733575"/>
                  <a:gd name="connsiteX216" fmla="*/ 2104685 w 2128754"/>
                  <a:gd name="connsiteY216" fmla="*/ 2409604 h 2733575"/>
                  <a:gd name="connsiteX217" fmla="*/ 2128455 w 2128754"/>
                  <a:gd name="connsiteY217" fmla="*/ 2306600 h 2733575"/>
                  <a:gd name="connsiteX218" fmla="*/ 2029941 w 2128754"/>
                  <a:gd name="connsiteY218" fmla="*/ 2268832 h 2733575"/>
                  <a:gd name="connsiteX219" fmla="*/ 65200 w 2128754"/>
                  <a:gd name="connsiteY219" fmla="*/ 483689 h 2733575"/>
                  <a:gd name="connsiteX220" fmla="*/ 67841 w 2128754"/>
                  <a:gd name="connsiteY220" fmla="*/ 488179 h 2733575"/>
                  <a:gd name="connsiteX221" fmla="*/ 65200 w 2128754"/>
                  <a:gd name="connsiteY221" fmla="*/ 483689 h 2733575"/>
                  <a:gd name="connsiteX222" fmla="*/ 1847966 w 2128754"/>
                  <a:gd name="connsiteY222" fmla="*/ 2414094 h 2733575"/>
                  <a:gd name="connsiteX223" fmla="*/ 1835817 w 2128754"/>
                  <a:gd name="connsiteY223" fmla="*/ 2408284 h 2733575"/>
                  <a:gd name="connsiteX224" fmla="*/ 1837666 w 2128754"/>
                  <a:gd name="connsiteY224" fmla="*/ 2406435 h 2733575"/>
                  <a:gd name="connsiteX225" fmla="*/ 1849815 w 2128754"/>
                  <a:gd name="connsiteY225" fmla="*/ 2413566 h 2733575"/>
                  <a:gd name="connsiteX226" fmla="*/ 1847966 w 2128754"/>
                  <a:gd name="connsiteY226" fmla="*/ 2414094 h 2733575"/>
                  <a:gd name="connsiteX227" fmla="*/ 1891017 w 2128754"/>
                  <a:gd name="connsiteY227" fmla="*/ 2500724 h 2733575"/>
                  <a:gd name="connsiteX228" fmla="*/ 1901846 w 2128754"/>
                  <a:gd name="connsiteY228" fmla="*/ 2530833 h 2733575"/>
                  <a:gd name="connsiteX229" fmla="*/ 1891017 w 2128754"/>
                  <a:gd name="connsiteY229" fmla="*/ 2500724 h 273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</a:cxnLst>
                <a:rect l="l" t="t" r="r" b="b"/>
                <a:pathLst>
                  <a:path w="2128754" h="2733575">
                    <a:moveTo>
                      <a:pt x="2029941" y="2268832"/>
                    </a:moveTo>
                    <a:cubicBezTo>
                      <a:pt x="2003529" y="2269889"/>
                      <a:pt x="1980816" y="2268040"/>
                      <a:pt x="1955197" y="2263814"/>
                    </a:cubicBezTo>
                    <a:cubicBezTo>
                      <a:pt x="1946481" y="2262229"/>
                      <a:pt x="1939878" y="2258532"/>
                      <a:pt x="1933803" y="2252457"/>
                    </a:cubicBezTo>
                    <a:cubicBezTo>
                      <a:pt x="1907920" y="2226310"/>
                      <a:pt x="1881509" y="2200427"/>
                      <a:pt x="1854833" y="2174808"/>
                    </a:cubicBezTo>
                    <a:cubicBezTo>
                      <a:pt x="1832120" y="2153150"/>
                      <a:pt x="1812311" y="2129116"/>
                      <a:pt x="1794351" y="2103233"/>
                    </a:cubicBezTo>
                    <a:cubicBezTo>
                      <a:pt x="1765299" y="2060975"/>
                      <a:pt x="1734398" y="2020037"/>
                      <a:pt x="1701383" y="1980948"/>
                    </a:cubicBezTo>
                    <a:cubicBezTo>
                      <a:pt x="1658597" y="1930503"/>
                      <a:pt x="1608151" y="1889301"/>
                      <a:pt x="1548990" y="1859192"/>
                    </a:cubicBezTo>
                    <a:cubicBezTo>
                      <a:pt x="1535520" y="1852325"/>
                      <a:pt x="1526540" y="1843081"/>
                      <a:pt x="1519937" y="1828555"/>
                    </a:cubicBezTo>
                    <a:cubicBezTo>
                      <a:pt x="1464474" y="1705742"/>
                      <a:pt x="1396860" y="1589268"/>
                      <a:pt x="1328983" y="1473058"/>
                    </a:cubicBezTo>
                    <a:cubicBezTo>
                      <a:pt x="1324758" y="1465927"/>
                      <a:pt x="1323965" y="1459852"/>
                      <a:pt x="1325550" y="1451929"/>
                    </a:cubicBezTo>
                    <a:cubicBezTo>
                      <a:pt x="1335322" y="1406501"/>
                      <a:pt x="1344830" y="1360810"/>
                      <a:pt x="1346943" y="1314062"/>
                    </a:cubicBezTo>
                    <a:cubicBezTo>
                      <a:pt x="1348792" y="1274180"/>
                      <a:pt x="1341397" y="1236412"/>
                      <a:pt x="1322116" y="1201021"/>
                    </a:cubicBezTo>
                    <a:cubicBezTo>
                      <a:pt x="1304949" y="1169591"/>
                      <a:pt x="1283556" y="1141331"/>
                      <a:pt x="1262955" y="1112543"/>
                    </a:cubicBezTo>
                    <a:cubicBezTo>
                      <a:pt x="1240505" y="1081378"/>
                      <a:pt x="1218320" y="1049948"/>
                      <a:pt x="1203001" y="1014293"/>
                    </a:cubicBezTo>
                    <a:cubicBezTo>
                      <a:pt x="1165233" y="925286"/>
                      <a:pt x="1146745" y="831526"/>
                      <a:pt x="1137765" y="736181"/>
                    </a:cubicBezTo>
                    <a:cubicBezTo>
                      <a:pt x="1129578" y="649816"/>
                      <a:pt x="1136709" y="562659"/>
                      <a:pt x="1138558" y="476029"/>
                    </a:cubicBezTo>
                    <a:cubicBezTo>
                      <a:pt x="1138558" y="471011"/>
                      <a:pt x="1140406" y="468898"/>
                      <a:pt x="1145160" y="468370"/>
                    </a:cubicBezTo>
                    <a:cubicBezTo>
                      <a:pt x="1183457" y="465729"/>
                      <a:pt x="1220961" y="455957"/>
                      <a:pt x="1258729" y="450410"/>
                    </a:cubicBezTo>
                    <a:cubicBezTo>
                      <a:pt x="1294649" y="445392"/>
                      <a:pt x="1330568" y="440902"/>
                      <a:pt x="1363054" y="422678"/>
                    </a:cubicBezTo>
                    <a:cubicBezTo>
                      <a:pt x="1368336" y="419773"/>
                      <a:pt x="1373883" y="419509"/>
                      <a:pt x="1379693" y="419773"/>
                    </a:cubicBezTo>
                    <a:cubicBezTo>
                      <a:pt x="1411651" y="420830"/>
                      <a:pt x="1442552" y="425584"/>
                      <a:pt x="1471869" y="439053"/>
                    </a:cubicBezTo>
                    <a:cubicBezTo>
                      <a:pt x="1508052" y="455693"/>
                      <a:pt x="1546613" y="463880"/>
                      <a:pt x="1586494" y="465729"/>
                    </a:cubicBezTo>
                    <a:cubicBezTo>
                      <a:pt x="1648297" y="468634"/>
                      <a:pt x="1708250" y="476557"/>
                      <a:pt x="1761601" y="511685"/>
                    </a:cubicBezTo>
                    <a:cubicBezTo>
                      <a:pt x="1769789" y="516967"/>
                      <a:pt x="1775863" y="522249"/>
                      <a:pt x="1779297" y="531757"/>
                    </a:cubicBezTo>
                    <a:cubicBezTo>
                      <a:pt x="1789069" y="559225"/>
                      <a:pt x="1806765" y="580618"/>
                      <a:pt x="1832384" y="594880"/>
                    </a:cubicBezTo>
                    <a:cubicBezTo>
                      <a:pt x="1843741" y="601219"/>
                      <a:pt x="1853777" y="608878"/>
                      <a:pt x="1861964" y="618915"/>
                    </a:cubicBezTo>
                    <a:cubicBezTo>
                      <a:pt x="1866190" y="624197"/>
                      <a:pt x="1870680" y="629215"/>
                      <a:pt x="1876755" y="632649"/>
                    </a:cubicBezTo>
                    <a:cubicBezTo>
                      <a:pt x="1889696" y="639780"/>
                      <a:pt x="1900261" y="634497"/>
                      <a:pt x="1901582" y="619971"/>
                    </a:cubicBezTo>
                    <a:cubicBezTo>
                      <a:pt x="1903430" y="602276"/>
                      <a:pt x="1888904" y="583788"/>
                      <a:pt x="1874906" y="572167"/>
                    </a:cubicBezTo>
                    <a:cubicBezTo>
                      <a:pt x="1880716" y="570846"/>
                      <a:pt x="1890224" y="579562"/>
                      <a:pt x="1893130" y="582203"/>
                    </a:cubicBezTo>
                    <a:cubicBezTo>
                      <a:pt x="1904487" y="592503"/>
                      <a:pt x="1913995" y="604653"/>
                      <a:pt x="1923767" y="616274"/>
                    </a:cubicBezTo>
                    <a:cubicBezTo>
                      <a:pt x="1927729" y="620764"/>
                      <a:pt x="1931690" y="625253"/>
                      <a:pt x="1936973" y="628423"/>
                    </a:cubicBezTo>
                    <a:cubicBezTo>
                      <a:pt x="1942519" y="631856"/>
                      <a:pt x="1947273" y="629479"/>
                      <a:pt x="1951235" y="625518"/>
                    </a:cubicBezTo>
                    <a:cubicBezTo>
                      <a:pt x="1955197" y="621556"/>
                      <a:pt x="1957838" y="617330"/>
                      <a:pt x="1954932" y="611255"/>
                    </a:cubicBezTo>
                    <a:cubicBezTo>
                      <a:pt x="1946217" y="593824"/>
                      <a:pt x="1925352" y="556584"/>
                      <a:pt x="1909769" y="543114"/>
                    </a:cubicBezTo>
                    <a:cubicBezTo>
                      <a:pt x="1909769" y="543114"/>
                      <a:pt x="1951499" y="578241"/>
                      <a:pt x="1964176" y="588013"/>
                    </a:cubicBezTo>
                    <a:cubicBezTo>
                      <a:pt x="1968402" y="591447"/>
                      <a:pt x="1972628" y="594616"/>
                      <a:pt x="1977910" y="596201"/>
                    </a:cubicBezTo>
                    <a:cubicBezTo>
                      <a:pt x="1989267" y="599899"/>
                      <a:pt x="1995870" y="595409"/>
                      <a:pt x="1996662" y="583259"/>
                    </a:cubicBezTo>
                    <a:cubicBezTo>
                      <a:pt x="1997455" y="572695"/>
                      <a:pt x="1992172" y="565036"/>
                      <a:pt x="1985041" y="557904"/>
                    </a:cubicBezTo>
                    <a:cubicBezTo>
                      <a:pt x="1979231" y="552358"/>
                      <a:pt x="1961799" y="535719"/>
                      <a:pt x="1955989" y="529644"/>
                    </a:cubicBezTo>
                    <a:cubicBezTo>
                      <a:pt x="1961271" y="528852"/>
                      <a:pt x="1975533" y="543378"/>
                      <a:pt x="1979231" y="544435"/>
                    </a:cubicBezTo>
                    <a:cubicBezTo>
                      <a:pt x="1986626" y="546548"/>
                      <a:pt x="1996134" y="541794"/>
                      <a:pt x="1995342" y="535983"/>
                    </a:cubicBezTo>
                    <a:cubicBezTo>
                      <a:pt x="1993757" y="522249"/>
                      <a:pt x="1985834" y="513005"/>
                      <a:pt x="1976061" y="501384"/>
                    </a:cubicBezTo>
                    <a:cubicBezTo>
                      <a:pt x="1959158" y="481840"/>
                      <a:pt x="1939085" y="469426"/>
                      <a:pt x="1924295" y="463088"/>
                    </a:cubicBezTo>
                    <a:cubicBezTo>
                      <a:pt x="1893130" y="449882"/>
                      <a:pt x="1873057" y="429281"/>
                      <a:pt x="1840571" y="420301"/>
                    </a:cubicBezTo>
                    <a:cubicBezTo>
                      <a:pt x="1833704" y="418453"/>
                      <a:pt x="1827894" y="414491"/>
                      <a:pt x="1821819" y="410793"/>
                    </a:cubicBezTo>
                    <a:cubicBezTo>
                      <a:pt x="1811255" y="404455"/>
                      <a:pt x="1800954" y="396267"/>
                      <a:pt x="1787748" y="397323"/>
                    </a:cubicBezTo>
                    <a:cubicBezTo>
                      <a:pt x="1776128" y="398116"/>
                      <a:pt x="1765035" y="396003"/>
                      <a:pt x="1754470" y="391777"/>
                    </a:cubicBezTo>
                    <a:cubicBezTo>
                      <a:pt x="1733605" y="383590"/>
                      <a:pt x="1712476" y="376194"/>
                      <a:pt x="1692404" y="366158"/>
                    </a:cubicBezTo>
                    <a:cubicBezTo>
                      <a:pt x="1661766" y="350839"/>
                      <a:pt x="1629016" y="341595"/>
                      <a:pt x="1596530" y="330767"/>
                    </a:cubicBezTo>
                    <a:cubicBezTo>
                      <a:pt x="1570383" y="322051"/>
                      <a:pt x="1543972" y="313335"/>
                      <a:pt x="1518089" y="303299"/>
                    </a:cubicBezTo>
                    <a:cubicBezTo>
                      <a:pt x="1486395" y="290886"/>
                      <a:pt x="1452853" y="283226"/>
                      <a:pt x="1419046" y="285075"/>
                    </a:cubicBezTo>
                    <a:cubicBezTo>
                      <a:pt x="1380485" y="287188"/>
                      <a:pt x="1342717" y="285868"/>
                      <a:pt x="1305741" y="275831"/>
                    </a:cubicBezTo>
                    <a:cubicBezTo>
                      <a:pt x="1258201" y="263154"/>
                      <a:pt x="1210660" y="259456"/>
                      <a:pt x="1162064" y="266851"/>
                    </a:cubicBezTo>
                    <a:cubicBezTo>
                      <a:pt x="1147009" y="269228"/>
                      <a:pt x="1132219" y="268172"/>
                      <a:pt x="1117693" y="264210"/>
                    </a:cubicBezTo>
                    <a:cubicBezTo>
                      <a:pt x="1102110" y="259984"/>
                      <a:pt x="1086527" y="256815"/>
                      <a:pt x="1070680" y="255230"/>
                    </a:cubicBezTo>
                    <a:cubicBezTo>
                      <a:pt x="1030007" y="251269"/>
                      <a:pt x="989862" y="250212"/>
                      <a:pt x="952357" y="272134"/>
                    </a:cubicBezTo>
                    <a:cubicBezTo>
                      <a:pt x="938624" y="280057"/>
                      <a:pt x="922777" y="284283"/>
                      <a:pt x="906930" y="287452"/>
                    </a:cubicBezTo>
                    <a:cubicBezTo>
                      <a:pt x="894781" y="289829"/>
                      <a:pt x="882103" y="295111"/>
                      <a:pt x="870218" y="291414"/>
                    </a:cubicBezTo>
                    <a:cubicBezTo>
                      <a:pt x="858333" y="287980"/>
                      <a:pt x="847240" y="287980"/>
                      <a:pt x="835883" y="291414"/>
                    </a:cubicBezTo>
                    <a:cubicBezTo>
                      <a:pt x="831129" y="292999"/>
                      <a:pt x="827696" y="292470"/>
                      <a:pt x="824791" y="288245"/>
                    </a:cubicBezTo>
                    <a:cubicBezTo>
                      <a:pt x="816603" y="275567"/>
                      <a:pt x="809736" y="262626"/>
                      <a:pt x="811585" y="246515"/>
                    </a:cubicBezTo>
                    <a:cubicBezTo>
                      <a:pt x="812377" y="240704"/>
                      <a:pt x="811849" y="234365"/>
                      <a:pt x="810528" y="228555"/>
                    </a:cubicBezTo>
                    <a:cubicBezTo>
                      <a:pt x="807095" y="210595"/>
                      <a:pt x="811849" y="194484"/>
                      <a:pt x="813434" y="176525"/>
                    </a:cubicBezTo>
                    <a:cubicBezTo>
                      <a:pt x="817924" y="117627"/>
                      <a:pt x="792833" y="85934"/>
                      <a:pt x="769327" y="48958"/>
                    </a:cubicBezTo>
                    <a:cubicBezTo>
                      <a:pt x="754272" y="25187"/>
                      <a:pt x="727597" y="13038"/>
                      <a:pt x="699865" y="5643"/>
                    </a:cubicBezTo>
                    <a:cubicBezTo>
                      <a:pt x="652060" y="-7298"/>
                      <a:pt x="606897" y="3266"/>
                      <a:pt x="564639" y="24659"/>
                    </a:cubicBezTo>
                    <a:cubicBezTo>
                      <a:pt x="536379" y="39714"/>
                      <a:pt x="509703" y="59786"/>
                      <a:pt x="493592" y="90688"/>
                    </a:cubicBezTo>
                    <a:cubicBezTo>
                      <a:pt x="486461" y="104422"/>
                      <a:pt x="478538" y="126079"/>
                      <a:pt x="485405" y="139813"/>
                    </a:cubicBezTo>
                    <a:cubicBezTo>
                      <a:pt x="490687" y="150377"/>
                      <a:pt x="495705" y="153283"/>
                      <a:pt x="494121" y="164904"/>
                    </a:cubicBezTo>
                    <a:cubicBezTo>
                      <a:pt x="492800" y="174148"/>
                      <a:pt x="492536" y="183656"/>
                      <a:pt x="493064" y="192900"/>
                    </a:cubicBezTo>
                    <a:cubicBezTo>
                      <a:pt x="494121" y="206633"/>
                      <a:pt x="490951" y="223273"/>
                      <a:pt x="499139" y="235422"/>
                    </a:cubicBezTo>
                    <a:cubicBezTo>
                      <a:pt x="510231" y="251797"/>
                      <a:pt x="511552" y="267115"/>
                      <a:pt x="503629" y="284811"/>
                    </a:cubicBezTo>
                    <a:cubicBezTo>
                      <a:pt x="500459" y="291414"/>
                      <a:pt x="492272" y="304355"/>
                      <a:pt x="506270" y="312279"/>
                    </a:cubicBezTo>
                    <a:cubicBezTo>
                      <a:pt x="515778" y="317561"/>
                      <a:pt x="522117" y="319938"/>
                      <a:pt x="530040" y="326541"/>
                    </a:cubicBezTo>
                    <a:cubicBezTo>
                      <a:pt x="536907" y="332087"/>
                      <a:pt x="534266" y="333936"/>
                      <a:pt x="536115" y="341595"/>
                    </a:cubicBezTo>
                    <a:cubicBezTo>
                      <a:pt x="536907" y="345557"/>
                      <a:pt x="558300" y="336841"/>
                      <a:pt x="559092" y="340803"/>
                    </a:cubicBezTo>
                    <a:cubicBezTo>
                      <a:pt x="559885" y="346085"/>
                      <a:pt x="536379" y="349783"/>
                      <a:pt x="540605" y="356650"/>
                    </a:cubicBezTo>
                    <a:cubicBezTo>
                      <a:pt x="553018" y="376458"/>
                      <a:pt x="546679" y="385967"/>
                      <a:pt x="547471" y="392305"/>
                    </a:cubicBezTo>
                    <a:cubicBezTo>
                      <a:pt x="549584" y="410529"/>
                      <a:pt x="560413" y="418981"/>
                      <a:pt x="578637" y="418453"/>
                    </a:cubicBezTo>
                    <a:cubicBezTo>
                      <a:pt x="586824" y="418188"/>
                      <a:pt x="594748" y="416076"/>
                      <a:pt x="602671" y="413434"/>
                    </a:cubicBezTo>
                    <a:cubicBezTo>
                      <a:pt x="616141" y="408944"/>
                      <a:pt x="629875" y="405775"/>
                      <a:pt x="644401" y="404983"/>
                    </a:cubicBezTo>
                    <a:cubicBezTo>
                      <a:pt x="657607" y="404190"/>
                      <a:pt x="666851" y="409473"/>
                      <a:pt x="673718" y="420301"/>
                    </a:cubicBezTo>
                    <a:cubicBezTo>
                      <a:pt x="682169" y="433771"/>
                      <a:pt x="687188" y="448297"/>
                      <a:pt x="689829" y="463880"/>
                    </a:cubicBezTo>
                    <a:cubicBezTo>
                      <a:pt x="691149" y="471803"/>
                      <a:pt x="689036" y="477086"/>
                      <a:pt x="682698" y="481312"/>
                    </a:cubicBezTo>
                    <a:cubicBezTo>
                      <a:pt x="677151" y="485009"/>
                      <a:pt x="671605" y="488971"/>
                      <a:pt x="665794" y="492140"/>
                    </a:cubicBezTo>
                    <a:cubicBezTo>
                      <a:pt x="601351" y="527531"/>
                      <a:pt x="560149" y="580618"/>
                      <a:pt x="544038" y="652457"/>
                    </a:cubicBezTo>
                    <a:cubicBezTo>
                      <a:pt x="538492" y="677812"/>
                      <a:pt x="530568" y="700790"/>
                      <a:pt x="509703" y="717693"/>
                    </a:cubicBezTo>
                    <a:cubicBezTo>
                      <a:pt x="503100" y="722975"/>
                      <a:pt x="500723" y="730106"/>
                      <a:pt x="502836" y="738822"/>
                    </a:cubicBezTo>
                    <a:cubicBezTo>
                      <a:pt x="503893" y="743576"/>
                      <a:pt x="502308" y="748066"/>
                      <a:pt x="499931" y="752028"/>
                    </a:cubicBezTo>
                    <a:cubicBezTo>
                      <a:pt x="489366" y="770252"/>
                      <a:pt x="478274" y="787947"/>
                      <a:pt x="468766" y="806699"/>
                    </a:cubicBezTo>
                    <a:cubicBezTo>
                      <a:pt x="463483" y="817000"/>
                      <a:pt x="457673" y="817528"/>
                      <a:pt x="448429" y="813831"/>
                    </a:cubicBezTo>
                    <a:cubicBezTo>
                      <a:pt x="418584" y="802210"/>
                      <a:pt x="388739" y="790853"/>
                      <a:pt x="358894" y="779760"/>
                    </a:cubicBezTo>
                    <a:cubicBezTo>
                      <a:pt x="346745" y="775270"/>
                      <a:pt x="335917" y="768667"/>
                      <a:pt x="326408" y="759951"/>
                    </a:cubicBezTo>
                    <a:cubicBezTo>
                      <a:pt x="297092" y="732483"/>
                      <a:pt x="269624" y="703167"/>
                      <a:pt x="243213" y="672794"/>
                    </a:cubicBezTo>
                    <a:cubicBezTo>
                      <a:pt x="237402" y="666191"/>
                      <a:pt x="235025" y="656947"/>
                      <a:pt x="237138" y="648231"/>
                    </a:cubicBezTo>
                    <a:cubicBezTo>
                      <a:pt x="242949" y="622612"/>
                      <a:pt x="248495" y="596993"/>
                      <a:pt x="246646" y="570318"/>
                    </a:cubicBezTo>
                    <a:cubicBezTo>
                      <a:pt x="245854" y="557376"/>
                      <a:pt x="249816" y="544171"/>
                      <a:pt x="259852" y="533606"/>
                    </a:cubicBezTo>
                    <a:cubicBezTo>
                      <a:pt x="263549" y="529644"/>
                      <a:pt x="267247" y="525419"/>
                      <a:pt x="264342" y="519344"/>
                    </a:cubicBezTo>
                    <a:cubicBezTo>
                      <a:pt x="261172" y="513005"/>
                      <a:pt x="255626" y="509572"/>
                      <a:pt x="248759" y="510100"/>
                    </a:cubicBezTo>
                    <a:cubicBezTo>
                      <a:pt x="227366" y="510892"/>
                      <a:pt x="209406" y="520664"/>
                      <a:pt x="204124" y="543906"/>
                    </a:cubicBezTo>
                    <a:cubicBezTo>
                      <a:pt x="203067" y="548925"/>
                      <a:pt x="202011" y="553679"/>
                      <a:pt x="200955" y="559225"/>
                    </a:cubicBezTo>
                    <a:cubicBezTo>
                      <a:pt x="184844" y="545755"/>
                      <a:pt x="177184" y="532021"/>
                      <a:pt x="165563" y="508251"/>
                    </a:cubicBezTo>
                    <a:cubicBezTo>
                      <a:pt x="154471" y="485801"/>
                      <a:pt x="143642" y="467842"/>
                      <a:pt x="130700" y="449882"/>
                    </a:cubicBezTo>
                    <a:cubicBezTo>
                      <a:pt x="125418" y="442487"/>
                      <a:pt x="114589" y="427696"/>
                      <a:pt x="105345" y="431394"/>
                    </a:cubicBezTo>
                    <a:cubicBezTo>
                      <a:pt x="95045" y="435356"/>
                      <a:pt x="92404" y="445920"/>
                      <a:pt x="94517" y="450410"/>
                    </a:cubicBezTo>
                    <a:cubicBezTo>
                      <a:pt x="94781" y="450938"/>
                      <a:pt x="110099" y="486330"/>
                      <a:pt x="113005" y="495045"/>
                    </a:cubicBezTo>
                    <a:cubicBezTo>
                      <a:pt x="109043" y="490556"/>
                      <a:pt x="84745" y="443015"/>
                      <a:pt x="80255" y="439053"/>
                    </a:cubicBezTo>
                    <a:cubicBezTo>
                      <a:pt x="73652" y="432715"/>
                      <a:pt x="65200" y="433507"/>
                      <a:pt x="58333" y="437205"/>
                    </a:cubicBezTo>
                    <a:cubicBezTo>
                      <a:pt x="51730" y="440638"/>
                      <a:pt x="51730" y="448826"/>
                      <a:pt x="53843" y="455428"/>
                    </a:cubicBezTo>
                    <a:cubicBezTo>
                      <a:pt x="55692" y="461767"/>
                      <a:pt x="58861" y="467842"/>
                      <a:pt x="61503" y="474180"/>
                    </a:cubicBezTo>
                    <a:cubicBezTo>
                      <a:pt x="62031" y="476822"/>
                      <a:pt x="79991" y="510892"/>
                      <a:pt x="81047" y="513269"/>
                    </a:cubicBezTo>
                    <a:cubicBezTo>
                      <a:pt x="79991" y="511421"/>
                      <a:pt x="58069" y="474709"/>
                      <a:pt x="57541" y="473916"/>
                    </a:cubicBezTo>
                    <a:cubicBezTo>
                      <a:pt x="53051" y="466785"/>
                      <a:pt x="47769" y="459654"/>
                      <a:pt x="37996" y="463352"/>
                    </a:cubicBezTo>
                    <a:cubicBezTo>
                      <a:pt x="27696" y="467314"/>
                      <a:pt x="30337" y="476822"/>
                      <a:pt x="31658" y="484745"/>
                    </a:cubicBezTo>
                    <a:cubicBezTo>
                      <a:pt x="34035" y="499799"/>
                      <a:pt x="41958" y="512477"/>
                      <a:pt x="49882" y="525154"/>
                    </a:cubicBezTo>
                    <a:cubicBezTo>
                      <a:pt x="58861" y="539681"/>
                      <a:pt x="67577" y="554207"/>
                      <a:pt x="76029" y="568997"/>
                    </a:cubicBezTo>
                    <a:cubicBezTo>
                      <a:pt x="78406" y="572959"/>
                      <a:pt x="80255" y="577977"/>
                      <a:pt x="76029" y="581939"/>
                    </a:cubicBezTo>
                    <a:cubicBezTo>
                      <a:pt x="71803" y="585901"/>
                      <a:pt x="67049" y="583259"/>
                      <a:pt x="63351" y="580618"/>
                    </a:cubicBezTo>
                    <a:cubicBezTo>
                      <a:pt x="57541" y="576657"/>
                      <a:pt x="32186" y="554735"/>
                      <a:pt x="25055" y="548396"/>
                    </a:cubicBezTo>
                    <a:cubicBezTo>
                      <a:pt x="18716" y="542850"/>
                      <a:pt x="11057" y="539945"/>
                      <a:pt x="3926" y="546548"/>
                    </a:cubicBezTo>
                    <a:cubicBezTo>
                      <a:pt x="-2941" y="552886"/>
                      <a:pt x="492" y="558697"/>
                      <a:pt x="4454" y="566092"/>
                    </a:cubicBezTo>
                    <a:cubicBezTo>
                      <a:pt x="6567" y="570054"/>
                      <a:pt x="67577" y="623141"/>
                      <a:pt x="71803" y="628951"/>
                    </a:cubicBezTo>
                    <a:cubicBezTo>
                      <a:pt x="83952" y="646118"/>
                      <a:pt x="95309" y="658268"/>
                      <a:pt x="106930" y="675699"/>
                    </a:cubicBezTo>
                    <a:cubicBezTo>
                      <a:pt x="113005" y="684679"/>
                      <a:pt x="119079" y="693395"/>
                      <a:pt x="127267" y="700262"/>
                    </a:cubicBezTo>
                    <a:cubicBezTo>
                      <a:pt x="158168" y="726673"/>
                      <a:pt x="181938" y="758631"/>
                      <a:pt x="203860" y="792701"/>
                    </a:cubicBezTo>
                    <a:cubicBezTo>
                      <a:pt x="244269" y="854768"/>
                      <a:pt x="294451" y="908383"/>
                      <a:pt x="347538" y="959621"/>
                    </a:cubicBezTo>
                    <a:cubicBezTo>
                      <a:pt x="371572" y="982599"/>
                      <a:pt x="398247" y="1001879"/>
                      <a:pt x="424659" y="1021688"/>
                    </a:cubicBezTo>
                    <a:cubicBezTo>
                      <a:pt x="450014" y="1040968"/>
                      <a:pt x="459522" y="1042289"/>
                      <a:pt x="484612" y="1023008"/>
                    </a:cubicBezTo>
                    <a:cubicBezTo>
                      <a:pt x="486725" y="1021424"/>
                      <a:pt x="488574" y="1020103"/>
                      <a:pt x="490423" y="1018518"/>
                    </a:cubicBezTo>
                    <a:cubicBezTo>
                      <a:pt x="509703" y="1002408"/>
                      <a:pt x="528984" y="986297"/>
                      <a:pt x="545887" y="967280"/>
                    </a:cubicBezTo>
                    <a:cubicBezTo>
                      <a:pt x="569921" y="940605"/>
                      <a:pt x="597917" y="917627"/>
                      <a:pt x="621687" y="890688"/>
                    </a:cubicBezTo>
                    <a:cubicBezTo>
                      <a:pt x="645986" y="863484"/>
                      <a:pt x="676887" y="842091"/>
                      <a:pt x="695903" y="810133"/>
                    </a:cubicBezTo>
                    <a:cubicBezTo>
                      <a:pt x="698809" y="805115"/>
                      <a:pt x="700921" y="808020"/>
                      <a:pt x="702506" y="811189"/>
                    </a:cubicBezTo>
                    <a:cubicBezTo>
                      <a:pt x="706732" y="819905"/>
                      <a:pt x="712278" y="827564"/>
                      <a:pt x="717825" y="835488"/>
                    </a:cubicBezTo>
                    <a:cubicBezTo>
                      <a:pt x="737369" y="863748"/>
                      <a:pt x="753216" y="894121"/>
                      <a:pt x="767214" y="925022"/>
                    </a:cubicBezTo>
                    <a:cubicBezTo>
                      <a:pt x="787815" y="969657"/>
                      <a:pt x="809208" y="1013764"/>
                      <a:pt x="835619" y="1055230"/>
                    </a:cubicBezTo>
                    <a:cubicBezTo>
                      <a:pt x="839053" y="1060777"/>
                      <a:pt x="843543" y="1070285"/>
                      <a:pt x="845391" y="1076623"/>
                    </a:cubicBezTo>
                    <a:cubicBezTo>
                      <a:pt x="853315" y="1104884"/>
                      <a:pt x="857012" y="1133936"/>
                      <a:pt x="859654" y="1163253"/>
                    </a:cubicBezTo>
                    <a:cubicBezTo>
                      <a:pt x="860446" y="1172497"/>
                      <a:pt x="856484" y="1176987"/>
                      <a:pt x="847504" y="1180156"/>
                    </a:cubicBezTo>
                    <a:cubicBezTo>
                      <a:pt x="818716" y="1189928"/>
                      <a:pt x="789135" y="1194946"/>
                      <a:pt x="759819" y="1202077"/>
                    </a:cubicBezTo>
                    <a:cubicBezTo>
                      <a:pt x="721522" y="1211586"/>
                      <a:pt x="685339" y="1227432"/>
                      <a:pt x="648891" y="1242487"/>
                    </a:cubicBezTo>
                    <a:cubicBezTo>
                      <a:pt x="612179" y="1257805"/>
                      <a:pt x="574675" y="1271275"/>
                      <a:pt x="538492" y="1287650"/>
                    </a:cubicBezTo>
                    <a:cubicBezTo>
                      <a:pt x="500195" y="1305082"/>
                      <a:pt x="462427" y="1323306"/>
                      <a:pt x="429413" y="1349981"/>
                    </a:cubicBezTo>
                    <a:cubicBezTo>
                      <a:pt x="391380" y="1380354"/>
                      <a:pt x="377118" y="1419443"/>
                      <a:pt x="387155" y="1467511"/>
                    </a:cubicBezTo>
                    <a:cubicBezTo>
                      <a:pt x="394550" y="1502639"/>
                      <a:pt x="409868" y="1534068"/>
                      <a:pt x="428884" y="1563649"/>
                    </a:cubicBezTo>
                    <a:cubicBezTo>
                      <a:pt x="499931" y="1673256"/>
                      <a:pt x="576788" y="1778637"/>
                      <a:pt x="659456" y="1879793"/>
                    </a:cubicBezTo>
                    <a:cubicBezTo>
                      <a:pt x="667115" y="1889037"/>
                      <a:pt x="674510" y="1898809"/>
                      <a:pt x="680321" y="1909373"/>
                    </a:cubicBezTo>
                    <a:cubicBezTo>
                      <a:pt x="695903" y="1938162"/>
                      <a:pt x="708581" y="1968271"/>
                      <a:pt x="721522" y="1998380"/>
                    </a:cubicBezTo>
                    <a:cubicBezTo>
                      <a:pt x="721786" y="1999172"/>
                      <a:pt x="721258" y="2000228"/>
                      <a:pt x="720994" y="2001021"/>
                    </a:cubicBezTo>
                    <a:cubicBezTo>
                      <a:pt x="718617" y="2001285"/>
                      <a:pt x="718353" y="1999700"/>
                      <a:pt x="717825" y="1998380"/>
                    </a:cubicBezTo>
                    <a:cubicBezTo>
                      <a:pt x="708317" y="1979364"/>
                      <a:pt x="694054" y="1965101"/>
                      <a:pt x="676359" y="1953745"/>
                    </a:cubicBezTo>
                    <a:cubicBezTo>
                      <a:pt x="672925" y="1951632"/>
                      <a:pt x="669756" y="1950575"/>
                      <a:pt x="666587" y="1952952"/>
                    </a:cubicBezTo>
                    <a:cubicBezTo>
                      <a:pt x="663153" y="1955593"/>
                      <a:pt x="664474" y="1959291"/>
                      <a:pt x="666058" y="1962724"/>
                    </a:cubicBezTo>
                    <a:cubicBezTo>
                      <a:pt x="667907" y="1966158"/>
                      <a:pt x="670284" y="1969327"/>
                      <a:pt x="673982" y="1971176"/>
                    </a:cubicBezTo>
                    <a:cubicBezTo>
                      <a:pt x="677679" y="1972761"/>
                      <a:pt x="680849" y="1975402"/>
                      <a:pt x="682962" y="1978571"/>
                    </a:cubicBezTo>
                    <a:cubicBezTo>
                      <a:pt x="691677" y="1992305"/>
                      <a:pt x="701450" y="2005511"/>
                      <a:pt x="707788" y="2020829"/>
                    </a:cubicBezTo>
                    <a:cubicBezTo>
                      <a:pt x="712278" y="2031394"/>
                      <a:pt x="710429" y="2041430"/>
                      <a:pt x="702770" y="2048297"/>
                    </a:cubicBezTo>
                    <a:cubicBezTo>
                      <a:pt x="692206" y="2057805"/>
                      <a:pt x="682962" y="2059390"/>
                      <a:pt x="671869" y="2054372"/>
                    </a:cubicBezTo>
                    <a:cubicBezTo>
                      <a:pt x="653645" y="2046184"/>
                      <a:pt x="634365" y="2041166"/>
                      <a:pt x="614556" y="2038789"/>
                    </a:cubicBezTo>
                    <a:cubicBezTo>
                      <a:pt x="610595" y="2038261"/>
                      <a:pt x="605048" y="2038261"/>
                      <a:pt x="604520" y="2041958"/>
                    </a:cubicBezTo>
                    <a:cubicBezTo>
                      <a:pt x="604256" y="2044599"/>
                      <a:pt x="605576" y="2050938"/>
                      <a:pt x="611387" y="2051731"/>
                    </a:cubicBezTo>
                    <a:cubicBezTo>
                      <a:pt x="638591" y="2055692"/>
                      <a:pt x="660776" y="2076029"/>
                      <a:pt x="690621" y="2074708"/>
                    </a:cubicBezTo>
                    <a:cubicBezTo>
                      <a:pt x="685867" y="2082632"/>
                      <a:pt x="681641" y="2089499"/>
                      <a:pt x="677415" y="2096630"/>
                    </a:cubicBezTo>
                    <a:cubicBezTo>
                      <a:pt x="673454" y="2102969"/>
                      <a:pt x="669756" y="2109836"/>
                      <a:pt x="669492" y="2117231"/>
                    </a:cubicBezTo>
                    <a:cubicBezTo>
                      <a:pt x="668435" y="2141529"/>
                      <a:pt x="653909" y="2157376"/>
                      <a:pt x="635157" y="2169261"/>
                    </a:cubicBezTo>
                    <a:cubicBezTo>
                      <a:pt x="609538" y="2185108"/>
                      <a:pt x="582863" y="2199634"/>
                      <a:pt x="552754" y="2205709"/>
                    </a:cubicBezTo>
                    <a:cubicBezTo>
                      <a:pt x="535322" y="2209406"/>
                      <a:pt x="527927" y="2224989"/>
                      <a:pt x="533738" y="2242157"/>
                    </a:cubicBezTo>
                    <a:cubicBezTo>
                      <a:pt x="538756" y="2256419"/>
                      <a:pt x="548792" y="2265134"/>
                      <a:pt x="563846" y="2267511"/>
                    </a:cubicBezTo>
                    <a:cubicBezTo>
                      <a:pt x="613764" y="2274643"/>
                      <a:pt x="662625" y="2274114"/>
                      <a:pt x="710429" y="2254042"/>
                    </a:cubicBezTo>
                    <a:cubicBezTo>
                      <a:pt x="730766" y="2245326"/>
                      <a:pt x="752159" y="2237667"/>
                      <a:pt x="773553" y="2231856"/>
                    </a:cubicBezTo>
                    <a:cubicBezTo>
                      <a:pt x="824262" y="2217594"/>
                      <a:pt x="871803" y="2194880"/>
                      <a:pt x="921984" y="2178769"/>
                    </a:cubicBezTo>
                    <a:cubicBezTo>
                      <a:pt x="940472" y="2172959"/>
                      <a:pt x="957111" y="2163715"/>
                      <a:pt x="972430" y="2151566"/>
                    </a:cubicBezTo>
                    <a:cubicBezTo>
                      <a:pt x="979033" y="2146283"/>
                      <a:pt x="984843" y="2141265"/>
                      <a:pt x="989333" y="2134398"/>
                    </a:cubicBezTo>
                    <a:cubicBezTo>
                      <a:pt x="994087" y="2127531"/>
                      <a:pt x="993295" y="2121721"/>
                      <a:pt x="987749" y="2115382"/>
                    </a:cubicBezTo>
                    <a:cubicBezTo>
                      <a:pt x="973751" y="2099535"/>
                      <a:pt x="962130" y="2082104"/>
                      <a:pt x="952093" y="2063616"/>
                    </a:cubicBezTo>
                    <a:cubicBezTo>
                      <a:pt x="944170" y="2049089"/>
                      <a:pt x="934662" y="2035356"/>
                      <a:pt x="923041" y="2023735"/>
                    </a:cubicBezTo>
                    <a:cubicBezTo>
                      <a:pt x="912212" y="2012642"/>
                      <a:pt x="903496" y="2000228"/>
                      <a:pt x="889763" y="1990984"/>
                    </a:cubicBezTo>
                    <a:cubicBezTo>
                      <a:pt x="874972" y="1981212"/>
                      <a:pt x="869426" y="1961668"/>
                      <a:pt x="858861" y="1947142"/>
                    </a:cubicBezTo>
                    <a:cubicBezTo>
                      <a:pt x="844071" y="1926805"/>
                      <a:pt x="833771" y="1903827"/>
                      <a:pt x="821093" y="1882170"/>
                    </a:cubicBezTo>
                    <a:cubicBezTo>
                      <a:pt x="799436" y="1845458"/>
                      <a:pt x="778571" y="1808218"/>
                      <a:pt x="759555" y="1770186"/>
                    </a:cubicBezTo>
                    <a:cubicBezTo>
                      <a:pt x="744236" y="1739548"/>
                      <a:pt x="729446" y="1709440"/>
                      <a:pt x="725748" y="1675105"/>
                    </a:cubicBezTo>
                    <a:cubicBezTo>
                      <a:pt x="723635" y="1656353"/>
                      <a:pt x="716504" y="1638393"/>
                      <a:pt x="709109" y="1620961"/>
                    </a:cubicBezTo>
                    <a:cubicBezTo>
                      <a:pt x="692734" y="1583193"/>
                      <a:pt x="670020" y="1548859"/>
                      <a:pt x="643609" y="1517165"/>
                    </a:cubicBezTo>
                    <a:cubicBezTo>
                      <a:pt x="641496" y="1514788"/>
                      <a:pt x="639647" y="1511883"/>
                      <a:pt x="635949" y="1507128"/>
                    </a:cubicBezTo>
                    <a:cubicBezTo>
                      <a:pt x="689036" y="1522711"/>
                      <a:pt x="740274" y="1525881"/>
                      <a:pt x="792041" y="1524560"/>
                    </a:cubicBezTo>
                    <a:cubicBezTo>
                      <a:pt x="858597" y="1522711"/>
                      <a:pt x="924626" y="1516372"/>
                      <a:pt x="990654" y="1507393"/>
                    </a:cubicBezTo>
                    <a:cubicBezTo>
                      <a:pt x="996464" y="1506600"/>
                      <a:pt x="999634" y="1507657"/>
                      <a:pt x="1002275" y="1512939"/>
                    </a:cubicBezTo>
                    <a:cubicBezTo>
                      <a:pt x="1012839" y="1534068"/>
                      <a:pt x="1026045" y="1553613"/>
                      <a:pt x="1039779" y="1572893"/>
                    </a:cubicBezTo>
                    <a:cubicBezTo>
                      <a:pt x="1086527" y="1637601"/>
                      <a:pt x="1139878" y="1696762"/>
                      <a:pt x="1190852" y="1758036"/>
                    </a:cubicBezTo>
                    <a:cubicBezTo>
                      <a:pt x="1218848" y="1791579"/>
                      <a:pt x="1249749" y="1823008"/>
                      <a:pt x="1274840" y="1858664"/>
                    </a:cubicBezTo>
                    <a:cubicBezTo>
                      <a:pt x="1291479" y="1882170"/>
                      <a:pt x="1305213" y="1907525"/>
                      <a:pt x="1320268" y="1932087"/>
                    </a:cubicBezTo>
                    <a:cubicBezTo>
                      <a:pt x="1339020" y="1962460"/>
                      <a:pt x="1362526" y="1987815"/>
                      <a:pt x="1398709" y="1997323"/>
                    </a:cubicBezTo>
                    <a:cubicBezTo>
                      <a:pt x="1416141" y="2001813"/>
                      <a:pt x="1430403" y="2011321"/>
                      <a:pt x="1443873" y="2022678"/>
                    </a:cubicBezTo>
                    <a:cubicBezTo>
                      <a:pt x="1528125" y="2096102"/>
                      <a:pt x="1614226" y="2167148"/>
                      <a:pt x="1702440" y="2235554"/>
                    </a:cubicBezTo>
                    <a:cubicBezTo>
                      <a:pt x="1756055" y="2277019"/>
                      <a:pt x="1802275" y="2325616"/>
                      <a:pt x="1842156" y="2380024"/>
                    </a:cubicBezTo>
                    <a:cubicBezTo>
                      <a:pt x="1844269" y="2382665"/>
                      <a:pt x="1847438" y="2385042"/>
                      <a:pt x="1847438" y="2389004"/>
                    </a:cubicBezTo>
                    <a:cubicBezTo>
                      <a:pt x="1846646" y="2389268"/>
                      <a:pt x="1846118" y="2390060"/>
                      <a:pt x="1845589" y="2389796"/>
                    </a:cubicBezTo>
                    <a:cubicBezTo>
                      <a:pt x="1833704" y="2387683"/>
                      <a:pt x="1822876" y="2392437"/>
                      <a:pt x="1818914" y="2401681"/>
                    </a:cubicBezTo>
                    <a:cubicBezTo>
                      <a:pt x="1815216" y="2409869"/>
                      <a:pt x="1818386" y="2418584"/>
                      <a:pt x="1828950" y="2426244"/>
                    </a:cubicBezTo>
                    <a:cubicBezTo>
                      <a:pt x="1836874" y="2432054"/>
                      <a:pt x="1843477" y="2438657"/>
                      <a:pt x="1847702" y="2447637"/>
                    </a:cubicBezTo>
                    <a:cubicBezTo>
                      <a:pt x="1848759" y="2449750"/>
                      <a:pt x="1850079" y="2452655"/>
                      <a:pt x="1852192" y="2453447"/>
                    </a:cubicBezTo>
                    <a:cubicBezTo>
                      <a:pt x="1869360" y="2460843"/>
                      <a:pt x="1870944" y="2475369"/>
                      <a:pt x="1872001" y="2491480"/>
                    </a:cubicBezTo>
                    <a:cubicBezTo>
                      <a:pt x="1873057" y="2507062"/>
                      <a:pt x="1874378" y="2522909"/>
                      <a:pt x="1882301" y="2536907"/>
                    </a:cubicBezTo>
                    <a:cubicBezTo>
                      <a:pt x="1889168" y="2549321"/>
                      <a:pt x="1898148" y="2551962"/>
                      <a:pt x="1910825" y="2545887"/>
                    </a:cubicBezTo>
                    <a:cubicBezTo>
                      <a:pt x="1912410" y="2545095"/>
                      <a:pt x="1913731" y="2544038"/>
                      <a:pt x="1916372" y="2544831"/>
                    </a:cubicBezTo>
                    <a:cubicBezTo>
                      <a:pt x="1915844" y="2554075"/>
                      <a:pt x="1916108" y="2564375"/>
                      <a:pt x="1922711" y="2571770"/>
                    </a:cubicBezTo>
                    <a:cubicBezTo>
                      <a:pt x="1932747" y="2583127"/>
                      <a:pt x="1933011" y="2596069"/>
                      <a:pt x="1931690" y="2609802"/>
                    </a:cubicBezTo>
                    <a:cubicBezTo>
                      <a:pt x="1930106" y="2627234"/>
                      <a:pt x="1927200" y="2644137"/>
                      <a:pt x="1919277" y="2660248"/>
                    </a:cubicBezTo>
                    <a:cubicBezTo>
                      <a:pt x="1913995" y="2670813"/>
                      <a:pt x="1911882" y="2682434"/>
                      <a:pt x="1909241" y="2693791"/>
                    </a:cubicBezTo>
                    <a:cubicBezTo>
                      <a:pt x="1905279" y="2711222"/>
                      <a:pt x="1910297" y="2724956"/>
                      <a:pt x="1925616" y="2734464"/>
                    </a:cubicBezTo>
                    <a:cubicBezTo>
                      <a:pt x="1934331" y="2734464"/>
                      <a:pt x="1941199" y="2734464"/>
                      <a:pt x="1949914" y="2734464"/>
                    </a:cubicBezTo>
                    <a:cubicBezTo>
                      <a:pt x="1954932" y="2731823"/>
                      <a:pt x="1961535" y="2732351"/>
                      <a:pt x="1965761" y="2728654"/>
                    </a:cubicBezTo>
                    <a:cubicBezTo>
                      <a:pt x="1981872" y="2713863"/>
                      <a:pt x="2000624" y="2701450"/>
                      <a:pt x="2012773" y="2682698"/>
                    </a:cubicBezTo>
                    <a:cubicBezTo>
                      <a:pt x="2025451" y="2662889"/>
                      <a:pt x="2036543" y="2642289"/>
                      <a:pt x="2044467" y="2620103"/>
                    </a:cubicBezTo>
                    <a:cubicBezTo>
                      <a:pt x="2053975" y="2593163"/>
                      <a:pt x="2065596" y="2566752"/>
                      <a:pt x="2072199" y="2538492"/>
                    </a:cubicBezTo>
                    <a:cubicBezTo>
                      <a:pt x="2082235" y="2495177"/>
                      <a:pt x="2093856" y="2452919"/>
                      <a:pt x="2104685" y="2409604"/>
                    </a:cubicBezTo>
                    <a:cubicBezTo>
                      <a:pt x="2114457" y="2369987"/>
                      <a:pt x="2137963" y="2331691"/>
                      <a:pt x="2128455" y="2306600"/>
                    </a:cubicBezTo>
                    <a:cubicBezTo>
                      <a:pt x="2118683" y="2279397"/>
                      <a:pt x="2076689" y="2267247"/>
                      <a:pt x="2029941" y="2268832"/>
                    </a:cubicBezTo>
                    <a:close/>
                    <a:moveTo>
                      <a:pt x="65200" y="483689"/>
                    </a:moveTo>
                    <a:cubicBezTo>
                      <a:pt x="65993" y="485273"/>
                      <a:pt x="67049" y="486858"/>
                      <a:pt x="67841" y="488179"/>
                    </a:cubicBezTo>
                    <a:cubicBezTo>
                      <a:pt x="66785" y="487122"/>
                      <a:pt x="65993" y="485537"/>
                      <a:pt x="65200" y="483689"/>
                    </a:cubicBezTo>
                    <a:close/>
                    <a:moveTo>
                      <a:pt x="1847966" y="2414094"/>
                    </a:moveTo>
                    <a:cubicBezTo>
                      <a:pt x="1843741" y="2412510"/>
                      <a:pt x="1838194" y="2413302"/>
                      <a:pt x="1835817" y="2408284"/>
                    </a:cubicBezTo>
                    <a:cubicBezTo>
                      <a:pt x="1835553" y="2408020"/>
                      <a:pt x="1836874" y="2406435"/>
                      <a:pt x="1837666" y="2406435"/>
                    </a:cubicBezTo>
                    <a:cubicBezTo>
                      <a:pt x="1842948" y="2406171"/>
                      <a:pt x="1846646" y="2409076"/>
                      <a:pt x="1849815" y="2413566"/>
                    </a:cubicBezTo>
                    <a:cubicBezTo>
                      <a:pt x="1848495" y="2413830"/>
                      <a:pt x="1848231" y="2414094"/>
                      <a:pt x="1847966" y="2414094"/>
                    </a:cubicBezTo>
                    <a:close/>
                    <a:moveTo>
                      <a:pt x="1891017" y="2500724"/>
                    </a:moveTo>
                    <a:cubicBezTo>
                      <a:pt x="1897092" y="2508647"/>
                      <a:pt x="1901582" y="2517363"/>
                      <a:pt x="1901846" y="2530833"/>
                    </a:cubicBezTo>
                    <a:cubicBezTo>
                      <a:pt x="1892338" y="2520796"/>
                      <a:pt x="1892602" y="2510232"/>
                      <a:pt x="1891017" y="2500724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26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Graphic 10">
                <a:extLst>
                  <a:ext uri="{FF2B5EF4-FFF2-40B4-BE49-F238E27FC236}">
                    <a16:creationId xmlns:a16="http://schemas.microsoft.com/office/drawing/2014/main" id="{8A938F95-33B6-4755-B3AD-6F9EAD29DC1D}"/>
                  </a:ext>
                </a:extLst>
              </p:cNvPr>
              <p:cNvSpPr/>
              <p:nvPr/>
            </p:nvSpPr>
            <p:spPr>
              <a:xfrm flipH="1">
                <a:off x="-2574603" y="-1161654"/>
                <a:ext cx="6578401" cy="5941376"/>
              </a:xfrm>
              <a:custGeom>
                <a:avLst/>
                <a:gdLst>
                  <a:gd name="connsiteX0" fmla="*/ 44313 w 2823151"/>
                  <a:gd name="connsiteY0" fmla="*/ 2550154 h 2549768"/>
                  <a:gd name="connsiteX1" fmla="*/ 734 w 2823151"/>
                  <a:gd name="connsiteY1" fmla="*/ 2446485 h 2549768"/>
                  <a:gd name="connsiteX2" fmla="*/ 10208 w 2823151"/>
                  <a:gd name="connsiteY2" fmla="*/ 2351478 h 2549768"/>
                  <a:gd name="connsiteX3" fmla="*/ 13185 w 2823151"/>
                  <a:gd name="connsiteY3" fmla="*/ 2327388 h 2549768"/>
                  <a:gd name="connsiteX4" fmla="*/ 1817 w 2823151"/>
                  <a:gd name="connsiteY4" fmla="*/ 2133313 h 2549768"/>
                  <a:gd name="connsiteX5" fmla="*/ 14268 w 2823151"/>
                  <a:gd name="connsiteY5" fmla="*/ 2059960 h 2549768"/>
                  <a:gd name="connsiteX6" fmla="*/ 74899 w 2823151"/>
                  <a:gd name="connsiteY6" fmla="*/ 2046426 h 2549768"/>
                  <a:gd name="connsiteX7" fmla="*/ 101967 w 2823151"/>
                  <a:gd name="connsiteY7" fmla="*/ 2051840 h 2549768"/>
                  <a:gd name="connsiteX8" fmla="*/ 125245 w 2823151"/>
                  <a:gd name="connsiteY8" fmla="*/ 2058336 h 2549768"/>
                  <a:gd name="connsiteX9" fmla="*/ 195079 w 2823151"/>
                  <a:gd name="connsiteY9" fmla="*/ 2050486 h 2549768"/>
                  <a:gd name="connsiteX10" fmla="*/ 328523 w 2823151"/>
                  <a:gd name="connsiteY10" fmla="*/ 1931930 h 2549768"/>
                  <a:gd name="connsiteX11" fmla="*/ 403771 w 2823151"/>
                  <a:gd name="connsiteY11" fmla="*/ 1852893 h 2549768"/>
                  <a:gd name="connsiteX12" fmla="*/ 473064 w 2823151"/>
                  <a:gd name="connsiteY12" fmla="*/ 1774668 h 2549768"/>
                  <a:gd name="connsiteX13" fmla="*/ 568071 w 2823151"/>
                  <a:gd name="connsiteY13" fmla="*/ 1697796 h 2549768"/>
                  <a:gd name="connsiteX14" fmla="*/ 649003 w 2823151"/>
                  <a:gd name="connsiteY14" fmla="*/ 1653405 h 2549768"/>
                  <a:gd name="connsiteX15" fmla="*/ 708823 w 2823151"/>
                  <a:gd name="connsiteY15" fmla="*/ 1625255 h 2549768"/>
                  <a:gd name="connsiteX16" fmla="*/ 727499 w 2823151"/>
                  <a:gd name="connsiteY16" fmla="*/ 1613886 h 2549768"/>
                  <a:gd name="connsiteX17" fmla="*/ 795168 w 2823151"/>
                  <a:gd name="connsiteY17" fmla="*/ 1552713 h 2549768"/>
                  <a:gd name="connsiteX18" fmla="*/ 820341 w 2823151"/>
                  <a:gd name="connsiteY18" fmla="*/ 1515631 h 2549768"/>
                  <a:gd name="connsiteX19" fmla="*/ 867439 w 2823151"/>
                  <a:gd name="connsiteY19" fmla="*/ 1442819 h 2549768"/>
                  <a:gd name="connsiteX20" fmla="*/ 981393 w 2823151"/>
                  <a:gd name="connsiteY20" fmla="*/ 1296383 h 2549768"/>
                  <a:gd name="connsiteX21" fmla="*/ 1016581 w 2823151"/>
                  <a:gd name="connsiteY21" fmla="*/ 1263090 h 2549768"/>
                  <a:gd name="connsiteX22" fmla="*/ 1046356 w 2823151"/>
                  <a:gd name="connsiteY22" fmla="*/ 1222759 h 2549768"/>
                  <a:gd name="connsiteX23" fmla="*/ 1065303 w 2823151"/>
                  <a:gd name="connsiteY23" fmla="*/ 1157797 h 2549768"/>
                  <a:gd name="connsiteX24" fmla="*/ 1114566 w 2823151"/>
                  <a:gd name="connsiteY24" fmla="*/ 1020023 h 2549768"/>
                  <a:gd name="connsiteX25" fmla="*/ 1167618 w 2823151"/>
                  <a:gd name="connsiteY25" fmla="*/ 962910 h 2549768"/>
                  <a:gd name="connsiteX26" fmla="*/ 1210385 w 2823151"/>
                  <a:gd name="connsiteY26" fmla="*/ 936113 h 2549768"/>
                  <a:gd name="connsiteX27" fmla="*/ 1265603 w 2823151"/>
                  <a:gd name="connsiteY27" fmla="*/ 900925 h 2549768"/>
                  <a:gd name="connsiteX28" fmla="*/ 1275348 w 2823151"/>
                  <a:gd name="connsiteY28" fmla="*/ 896053 h 2549768"/>
                  <a:gd name="connsiteX29" fmla="*/ 1319738 w 2823151"/>
                  <a:gd name="connsiteY29" fmla="*/ 866279 h 2549768"/>
                  <a:gd name="connsiteX30" fmla="*/ 1368189 w 2823151"/>
                  <a:gd name="connsiteY30" fmla="*/ 823783 h 2549768"/>
                  <a:gd name="connsiteX31" fmla="*/ 1397152 w 2823151"/>
                  <a:gd name="connsiteY31" fmla="*/ 795362 h 2549768"/>
                  <a:gd name="connsiteX32" fmla="*/ 1426926 w 2823151"/>
                  <a:gd name="connsiteY32" fmla="*/ 764505 h 2549768"/>
                  <a:gd name="connsiteX33" fmla="*/ 1438565 w 2823151"/>
                  <a:gd name="connsiteY33" fmla="*/ 753136 h 2549768"/>
                  <a:gd name="connsiteX34" fmla="*/ 1474294 w 2823151"/>
                  <a:gd name="connsiteY34" fmla="*/ 707121 h 2549768"/>
                  <a:gd name="connsiteX35" fmla="*/ 1506234 w 2823151"/>
                  <a:gd name="connsiteY35" fmla="*/ 658400 h 2549768"/>
                  <a:gd name="connsiteX36" fmla="*/ 1524369 w 2823151"/>
                  <a:gd name="connsiteY36" fmla="*/ 635122 h 2549768"/>
                  <a:gd name="connsiteX37" fmla="*/ 1642384 w 2823151"/>
                  <a:gd name="connsiteY37" fmla="*/ 499784 h 2549768"/>
                  <a:gd name="connsiteX38" fmla="*/ 1685151 w 2823151"/>
                  <a:gd name="connsiteY38" fmla="*/ 458370 h 2549768"/>
                  <a:gd name="connsiteX39" fmla="*/ 1744429 w 2823151"/>
                  <a:gd name="connsiteY39" fmla="*/ 385017 h 2549768"/>
                  <a:gd name="connsiteX40" fmla="*/ 1738745 w 2823151"/>
                  <a:gd name="connsiteY40" fmla="*/ 361739 h 2549768"/>
                  <a:gd name="connsiteX41" fmla="*/ 1641031 w 2823151"/>
                  <a:gd name="connsiteY41" fmla="*/ 283513 h 2549768"/>
                  <a:gd name="connsiteX42" fmla="*/ 1602595 w 2823151"/>
                  <a:gd name="connsiteY42" fmla="*/ 248867 h 2549768"/>
                  <a:gd name="connsiteX43" fmla="*/ 1585813 w 2823151"/>
                  <a:gd name="connsiteY43" fmla="*/ 242912 h 2549768"/>
                  <a:gd name="connsiteX44" fmla="*/ 1455076 w 2823151"/>
                  <a:gd name="connsiteY44" fmla="*/ 238311 h 2549768"/>
                  <a:gd name="connsiteX45" fmla="*/ 1364129 w 2823151"/>
                  <a:gd name="connsiteY45" fmla="*/ 221258 h 2549768"/>
                  <a:gd name="connsiteX46" fmla="*/ 1182776 w 2823151"/>
                  <a:gd name="connsiteY46" fmla="*/ 226401 h 2549768"/>
                  <a:gd name="connsiteX47" fmla="*/ 1140010 w 2823151"/>
                  <a:gd name="connsiteY47" fmla="*/ 243724 h 2549768"/>
                  <a:gd name="connsiteX48" fmla="*/ 1109694 w 2823151"/>
                  <a:gd name="connsiteY48" fmla="*/ 255904 h 2549768"/>
                  <a:gd name="connsiteX49" fmla="*/ 1039318 w 2823151"/>
                  <a:gd name="connsiteY49" fmla="*/ 310852 h 2549768"/>
                  <a:gd name="connsiteX50" fmla="*/ 1035258 w 2823151"/>
                  <a:gd name="connsiteY50" fmla="*/ 336837 h 2549768"/>
                  <a:gd name="connsiteX51" fmla="*/ 1030115 w 2823151"/>
                  <a:gd name="connsiteY51" fmla="*/ 348746 h 2549768"/>
                  <a:gd name="connsiteX52" fmla="*/ 1007378 w 2823151"/>
                  <a:gd name="connsiteY52" fmla="*/ 341438 h 2549768"/>
                  <a:gd name="connsiteX53" fmla="*/ 1014686 w 2823151"/>
                  <a:gd name="connsiteY53" fmla="*/ 271062 h 2549768"/>
                  <a:gd name="connsiteX54" fmla="*/ 1023348 w 2823151"/>
                  <a:gd name="connsiteY54" fmla="*/ 249950 h 2549768"/>
                  <a:gd name="connsiteX55" fmla="*/ 1017393 w 2823151"/>
                  <a:gd name="connsiteY55" fmla="*/ 241017 h 2549768"/>
                  <a:gd name="connsiteX56" fmla="*/ 960551 w 2823151"/>
                  <a:gd name="connsiteY56" fmla="*/ 236957 h 2549768"/>
                  <a:gd name="connsiteX57" fmla="*/ 864461 w 2823151"/>
                  <a:gd name="connsiteY57" fmla="*/ 246431 h 2549768"/>
                  <a:gd name="connsiteX58" fmla="*/ 850115 w 2823151"/>
                  <a:gd name="connsiteY58" fmla="*/ 232085 h 2549768"/>
                  <a:gd name="connsiteX59" fmla="*/ 862296 w 2823151"/>
                  <a:gd name="connsiteY59" fmla="*/ 212326 h 2549768"/>
                  <a:gd name="connsiteX60" fmla="*/ 948371 w 2823151"/>
                  <a:gd name="connsiteY60" fmla="*/ 194461 h 2549768"/>
                  <a:gd name="connsiteX61" fmla="*/ 962987 w 2823151"/>
                  <a:gd name="connsiteY61" fmla="*/ 184446 h 2549768"/>
                  <a:gd name="connsiteX62" fmla="*/ 953784 w 2823151"/>
                  <a:gd name="connsiteY62" fmla="*/ 182551 h 2549768"/>
                  <a:gd name="connsiteX63" fmla="*/ 853634 w 2823151"/>
                  <a:gd name="connsiteY63" fmla="*/ 176867 h 2549768"/>
                  <a:gd name="connsiteX64" fmla="*/ 836852 w 2823151"/>
                  <a:gd name="connsiteY64" fmla="*/ 144115 h 2549768"/>
                  <a:gd name="connsiteX65" fmla="*/ 852822 w 2823151"/>
                  <a:gd name="connsiteY65" fmla="*/ 138702 h 2549768"/>
                  <a:gd name="connsiteX66" fmla="*/ 958657 w 2823151"/>
                  <a:gd name="connsiteY66" fmla="*/ 141409 h 2549768"/>
                  <a:gd name="connsiteX67" fmla="*/ 970566 w 2823151"/>
                  <a:gd name="connsiteY67" fmla="*/ 137890 h 2549768"/>
                  <a:gd name="connsiteX68" fmla="*/ 938356 w 2823151"/>
                  <a:gd name="connsiteY68" fmla="*/ 128416 h 2549768"/>
                  <a:gd name="connsiteX69" fmla="*/ 879078 w 2823151"/>
                  <a:gd name="connsiteY69" fmla="*/ 108386 h 2549768"/>
                  <a:gd name="connsiteX70" fmla="*/ 869604 w 2823151"/>
                  <a:gd name="connsiteY70" fmla="*/ 82130 h 2549768"/>
                  <a:gd name="connsiteX71" fmla="*/ 892612 w 2823151"/>
                  <a:gd name="connsiteY71" fmla="*/ 72927 h 2549768"/>
                  <a:gd name="connsiteX72" fmla="*/ 986536 w 2823151"/>
                  <a:gd name="connsiteY72" fmla="*/ 100536 h 2549768"/>
                  <a:gd name="connsiteX73" fmla="*/ 995468 w 2823151"/>
                  <a:gd name="connsiteY73" fmla="*/ 96747 h 2549768"/>
                  <a:gd name="connsiteX74" fmla="*/ 995468 w 2823151"/>
                  <a:gd name="connsiteY74" fmla="*/ 87003 h 2549768"/>
                  <a:gd name="connsiteX75" fmla="*/ 957574 w 2823151"/>
                  <a:gd name="connsiteY75" fmla="*/ 43153 h 2549768"/>
                  <a:gd name="connsiteX76" fmla="*/ 943228 w 2823151"/>
                  <a:gd name="connsiteY76" fmla="*/ 29619 h 2549768"/>
                  <a:gd name="connsiteX77" fmla="*/ 940251 w 2823151"/>
                  <a:gd name="connsiteY77" fmla="*/ 6612 h 2549768"/>
                  <a:gd name="connsiteX78" fmla="*/ 962987 w 2823151"/>
                  <a:gd name="connsiteY78" fmla="*/ 2552 h 2549768"/>
                  <a:gd name="connsiteX79" fmla="*/ 975438 w 2823151"/>
                  <a:gd name="connsiteY79" fmla="*/ 11484 h 2549768"/>
                  <a:gd name="connsiteX80" fmla="*/ 995739 w 2823151"/>
                  <a:gd name="connsiteY80" fmla="*/ 29890 h 2549768"/>
                  <a:gd name="connsiteX81" fmla="*/ 1100491 w 2823151"/>
                  <a:gd name="connsiteY81" fmla="*/ 81318 h 2549768"/>
                  <a:gd name="connsiteX82" fmla="*/ 1159498 w 2823151"/>
                  <a:gd name="connsiteY82" fmla="*/ 101890 h 2549768"/>
                  <a:gd name="connsiteX83" fmla="*/ 1211197 w 2823151"/>
                  <a:gd name="connsiteY83" fmla="*/ 106762 h 2549768"/>
                  <a:gd name="connsiteX84" fmla="*/ 1399047 w 2823151"/>
                  <a:gd name="connsiteY84" fmla="*/ 83484 h 2549768"/>
                  <a:gd name="connsiteX85" fmla="*/ 1581753 w 2823151"/>
                  <a:gd name="connsiteY85" fmla="*/ 88897 h 2549768"/>
                  <a:gd name="connsiteX86" fmla="*/ 1602595 w 2823151"/>
                  <a:gd name="connsiteY86" fmla="*/ 90521 h 2549768"/>
                  <a:gd name="connsiteX87" fmla="*/ 1643467 w 2823151"/>
                  <a:gd name="connsiteY87" fmla="*/ 104055 h 2549768"/>
                  <a:gd name="connsiteX88" fmla="*/ 1720610 w 2823151"/>
                  <a:gd name="connsiteY88" fmla="*/ 143033 h 2549768"/>
                  <a:gd name="connsiteX89" fmla="*/ 1783948 w 2823151"/>
                  <a:gd name="connsiteY89" fmla="*/ 173890 h 2549768"/>
                  <a:gd name="connsiteX90" fmla="*/ 1796128 w 2823151"/>
                  <a:gd name="connsiteY90" fmla="*/ 179032 h 2549768"/>
                  <a:gd name="connsiteX91" fmla="*/ 1891135 w 2823151"/>
                  <a:gd name="connsiteY91" fmla="*/ 221258 h 2549768"/>
                  <a:gd name="connsiteX92" fmla="*/ 1976940 w 2823151"/>
                  <a:gd name="connsiteY92" fmla="*/ 261047 h 2549768"/>
                  <a:gd name="connsiteX93" fmla="*/ 2044338 w 2823151"/>
                  <a:gd name="connsiteY93" fmla="*/ 314370 h 2549768"/>
                  <a:gd name="connsiteX94" fmla="*/ 2058955 w 2823151"/>
                  <a:gd name="connsiteY94" fmla="*/ 328987 h 2549768"/>
                  <a:gd name="connsiteX95" fmla="*/ 2077631 w 2823151"/>
                  <a:gd name="connsiteY95" fmla="*/ 321408 h 2549768"/>
                  <a:gd name="connsiteX96" fmla="*/ 2105782 w 2823151"/>
                  <a:gd name="connsiteY96" fmla="*/ 267002 h 2549768"/>
                  <a:gd name="connsiteX97" fmla="*/ 2135556 w 2823151"/>
                  <a:gd name="connsiteY97" fmla="*/ 238311 h 2549768"/>
                  <a:gd name="connsiteX98" fmla="*/ 2188067 w 2823151"/>
                  <a:gd name="connsiteY98" fmla="*/ 213679 h 2549768"/>
                  <a:gd name="connsiteX99" fmla="*/ 2326112 w 2823151"/>
                  <a:gd name="connsiteY99" fmla="*/ 207724 h 2549768"/>
                  <a:gd name="connsiteX100" fmla="*/ 2362382 w 2823151"/>
                  <a:gd name="connsiteY100" fmla="*/ 229649 h 2549768"/>
                  <a:gd name="connsiteX101" fmla="*/ 2390533 w 2823151"/>
                  <a:gd name="connsiteY101" fmla="*/ 244536 h 2549768"/>
                  <a:gd name="connsiteX102" fmla="*/ 2411916 w 2823151"/>
                  <a:gd name="connsiteY102" fmla="*/ 253198 h 2549768"/>
                  <a:gd name="connsiteX103" fmla="*/ 2420578 w 2823151"/>
                  <a:gd name="connsiteY103" fmla="*/ 257529 h 2549768"/>
                  <a:gd name="connsiteX104" fmla="*/ 2445751 w 2823151"/>
                  <a:gd name="connsiteY104" fmla="*/ 280536 h 2549768"/>
                  <a:gd name="connsiteX105" fmla="*/ 2459284 w 2823151"/>
                  <a:gd name="connsiteY105" fmla="*/ 295423 h 2549768"/>
                  <a:gd name="connsiteX106" fmla="*/ 2512608 w 2823151"/>
                  <a:gd name="connsiteY106" fmla="*/ 393949 h 2549768"/>
                  <a:gd name="connsiteX107" fmla="*/ 2513420 w 2823151"/>
                  <a:gd name="connsiteY107" fmla="*/ 403694 h 2549768"/>
                  <a:gd name="connsiteX108" fmla="*/ 2502322 w 2823151"/>
                  <a:gd name="connsiteY108" fmla="*/ 445107 h 2549768"/>
                  <a:gd name="connsiteX109" fmla="*/ 2479856 w 2823151"/>
                  <a:gd name="connsiteY109" fmla="*/ 450250 h 2549768"/>
                  <a:gd name="connsiteX110" fmla="*/ 2440608 w 2823151"/>
                  <a:gd name="connsiteY110" fmla="*/ 445107 h 2549768"/>
                  <a:gd name="connsiteX111" fmla="*/ 2433029 w 2823151"/>
                  <a:gd name="connsiteY111" fmla="*/ 450520 h 2549768"/>
                  <a:gd name="connsiteX112" fmla="*/ 2421931 w 2823151"/>
                  <a:gd name="connsiteY112" fmla="*/ 489227 h 2549768"/>
                  <a:gd name="connsiteX113" fmla="*/ 2408939 w 2823151"/>
                  <a:gd name="connsiteY113" fmla="*/ 500866 h 2549768"/>
                  <a:gd name="connsiteX114" fmla="*/ 2397570 w 2823151"/>
                  <a:gd name="connsiteY114" fmla="*/ 516836 h 2549768"/>
                  <a:gd name="connsiteX115" fmla="*/ 2387826 w 2823151"/>
                  <a:gd name="connsiteY115" fmla="*/ 582069 h 2549768"/>
                  <a:gd name="connsiteX116" fmla="*/ 2374021 w 2823151"/>
                  <a:gd name="connsiteY116" fmla="*/ 593167 h 2549768"/>
                  <a:gd name="connsiteX117" fmla="*/ 2364277 w 2823151"/>
                  <a:gd name="connsiteY117" fmla="*/ 592625 h 2549768"/>
                  <a:gd name="connsiteX118" fmla="*/ 2341811 w 2823151"/>
                  <a:gd name="connsiteY118" fmla="*/ 603723 h 2549768"/>
                  <a:gd name="connsiteX119" fmla="*/ 2341270 w 2823151"/>
                  <a:gd name="connsiteY119" fmla="*/ 604535 h 2549768"/>
                  <a:gd name="connsiteX120" fmla="*/ 2299315 w 2823151"/>
                  <a:gd name="connsiteY120" fmla="*/ 631873 h 2549768"/>
                  <a:gd name="connsiteX121" fmla="*/ 2289300 w 2823151"/>
                  <a:gd name="connsiteY121" fmla="*/ 638099 h 2549768"/>
                  <a:gd name="connsiteX122" fmla="*/ 2291736 w 2823151"/>
                  <a:gd name="connsiteY122" fmla="*/ 645678 h 2549768"/>
                  <a:gd name="connsiteX123" fmla="*/ 2317992 w 2823151"/>
                  <a:gd name="connsiteY123" fmla="*/ 661648 h 2549768"/>
                  <a:gd name="connsiteX124" fmla="*/ 2323946 w 2823151"/>
                  <a:gd name="connsiteY124" fmla="*/ 664084 h 2549768"/>
                  <a:gd name="connsiteX125" fmla="*/ 2402713 w 2823151"/>
                  <a:gd name="connsiteY125" fmla="*/ 711452 h 2549768"/>
                  <a:gd name="connsiteX126" fmla="*/ 2434382 w 2823151"/>
                  <a:gd name="connsiteY126" fmla="*/ 733106 h 2549768"/>
                  <a:gd name="connsiteX127" fmla="*/ 2462803 w 2823151"/>
                  <a:gd name="connsiteY127" fmla="*/ 730670 h 2549768"/>
                  <a:gd name="connsiteX128" fmla="*/ 2480127 w 2823151"/>
                  <a:gd name="connsiteY128" fmla="*/ 715512 h 2549768"/>
                  <a:gd name="connsiteX129" fmla="*/ 2562141 w 2823151"/>
                  <a:gd name="connsiteY129" fmla="*/ 620505 h 2549768"/>
                  <a:gd name="connsiteX130" fmla="*/ 2633870 w 2823151"/>
                  <a:gd name="connsiteY130" fmla="*/ 473799 h 2549768"/>
                  <a:gd name="connsiteX131" fmla="*/ 2630893 w 2823151"/>
                  <a:gd name="connsiteY131" fmla="*/ 441859 h 2549768"/>
                  <a:gd name="connsiteX132" fmla="*/ 2624126 w 2823151"/>
                  <a:gd name="connsiteY132" fmla="*/ 424536 h 2549768"/>
                  <a:gd name="connsiteX133" fmla="*/ 2606262 w 2823151"/>
                  <a:gd name="connsiteY133" fmla="*/ 376355 h 2549768"/>
                  <a:gd name="connsiteX134" fmla="*/ 2556728 w 2823151"/>
                  <a:gd name="connsiteY134" fmla="*/ 330070 h 2549768"/>
                  <a:gd name="connsiteX135" fmla="*/ 2546442 w 2823151"/>
                  <a:gd name="connsiteY135" fmla="*/ 317077 h 2549768"/>
                  <a:gd name="connsiteX136" fmla="*/ 2559705 w 2823151"/>
                  <a:gd name="connsiteY136" fmla="*/ 308416 h 2549768"/>
                  <a:gd name="connsiteX137" fmla="*/ 2592728 w 2823151"/>
                  <a:gd name="connsiteY137" fmla="*/ 309769 h 2549768"/>
                  <a:gd name="connsiteX138" fmla="*/ 2619795 w 2823151"/>
                  <a:gd name="connsiteY138" fmla="*/ 326822 h 2549768"/>
                  <a:gd name="connsiteX139" fmla="*/ 2658502 w 2823151"/>
                  <a:gd name="connsiteY139" fmla="*/ 324386 h 2549768"/>
                  <a:gd name="connsiteX140" fmla="*/ 2674201 w 2823151"/>
                  <a:gd name="connsiteY140" fmla="*/ 269709 h 2549768"/>
                  <a:gd name="connsiteX141" fmla="*/ 2688006 w 2823151"/>
                  <a:gd name="connsiteY141" fmla="*/ 212055 h 2549768"/>
                  <a:gd name="connsiteX142" fmla="*/ 2711555 w 2823151"/>
                  <a:gd name="connsiteY142" fmla="*/ 201769 h 2549768"/>
                  <a:gd name="connsiteX143" fmla="*/ 2719675 w 2823151"/>
                  <a:gd name="connsiteY143" fmla="*/ 219634 h 2549768"/>
                  <a:gd name="connsiteX144" fmla="*/ 2712096 w 2823151"/>
                  <a:gd name="connsiteY144" fmla="*/ 257258 h 2549768"/>
                  <a:gd name="connsiteX145" fmla="*/ 2724006 w 2823151"/>
                  <a:gd name="connsiteY145" fmla="*/ 230732 h 2549768"/>
                  <a:gd name="connsiteX146" fmla="*/ 2734833 w 2823151"/>
                  <a:gd name="connsiteY146" fmla="*/ 200687 h 2549768"/>
                  <a:gd name="connsiteX147" fmla="*/ 2757299 w 2823151"/>
                  <a:gd name="connsiteY147" fmla="*/ 193378 h 2549768"/>
                  <a:gd name="connsiteX148" fmla="*/ 2765419 w 2823151"/>
                  <a:gd name="connsiteY148" fmla="*/ 212055 h 2549768"/>
                  <a:gd name="connsiteX149" fmla="*/ 2769479 w 2823151"/>
                  <a:gd name="connsiteY149" fmla="*/ 219363 h 2549768"/>
                  <a:gd name="connsiteX150" fmla="*/ 2782742 w 2823151"/>
                  <a:gd name="connsiteY150" fmla="*/ 238581 h 2549768"/>
                  <a:gd name="connsiteX151" fmla="*/ 2770291 w 2823151"/>
                  <a:gd name="connsiteY151" fmla="*/ 321137 h 2549768"/>
                  <a:gd name="connsiteX152" fmla="*/ 2773269 w 2823151"/>
                  <a:gd name="connsiteY152" fmla="*/ 337378 h 2549768"/>
                  <a:gd name="connsiteX153" fmla="*/ 2792216 w 2823151"/>
                  <a:gd name="connsiteY153" fmla="*/ 290551 h 2549768"/>
                  <a:gd name="connsiteX154" fmla="*/ 2798442 w 2823151"/>
                  <a:gd name="connsiteY154" fmla="*/ 274310 h 2549768"/>
                  <a:gd name="connsiteX155" fmla="*/ 2823885 w 2823151"/>
                  <a:gd name="connsiteY155" fmla="*/ 275122 h 2549768"/>
                  <a:gd name="connsiteX156" fmla="*/ 2823885 w 2823151"/>
                  <a:gd name="connsiteY156" fmla="*/ 297047 h 2549768"/>
                  <a:gd name="connsiteX157" fmla="*/ 2799253 w 2823151"/>
                  <a:gd name="connsiteY157" fmla="*/ 361468 h 2549768"/>
                  <a:gd name="connsiteX158" fmla="*/ 2798171 w 2823151"/>
                  <a:gd name="connsiteY158" fmla="*/ 376897 h 2549768"/>
                  <a:gd name="connsiteX159" fmla="*/ 2780848 w 2823151"/>
                  <a:gd name="connsiteY159" fmla="*/ 438069 h 2549768"/>
                  <a:gd name="connsiteX160" fmla="*/ 2745660 w 2823151"/>
                  <a:gd name="connsiteY160" fmla="*/ 494641 h 2549768"/>
                  <a:gd name="connsiteX161" fmla="*/ 2707224 w 2823151"/>
                  <a:gd name="connsiteY161" fmla="*/ 583964 h 2549768"/>
                  <a:gd name="connsiteX162" fmla="*/ 2675555 w 2823151"/>
                  <a:gd name="connsiteY162" fmla="*/ 675182 h 2549768"/>
                  <a:gd name="connsiteX163" fmla="*/ 2616277 w 2823151"/>
                  <a:gd name="connsiteY163" fmla="*/ 788054 h 2549768"/>
                  <a:gd name="connsiteX164" fmla="*/ 2565389 w 2823151"/>
                  <a:gd name="connsiteY164" fmla="*/ 862219 h 2549768"/>
                  <a:gd name="connsiteX165" fmla="*/ 2543735 w 2823151"/>
                  <a:gd name="connsiteY165" fmla="*/ 891452 h 2549768"/>
                  <a:gd name="connsiteX166" fmla="*/ 2494743 w 2823151"/>
                  <a:gd name="connsiteY166" fmla="*/ 911752 h 2549768"/>
                  <a:gd name="connsiteX167" fmla="*/ 2442773 w 2823151"/>
                  <a:gd name="connsiteY167" fmla="*/ 897136 h 2549768"/>
                  <a:gd name="connsiteX168" fmla="*/ 2302563 w 2823151"/>
                  <a:gd name="connsiteY168" fmla="*/ 851392 h 2549768"/>
                  <a:gd name="connsiteX169" fmla="*/ 2193481 w 2823151"/>
                  <a:gd name="connsiteY169" fmla="*/ 799693 h 2549768"/>
                  <a:gd name="connsiteX170" fmla="*/ 2180759 w 2823151"/>
                  <a:gd name="connsiteY170" fmla="*/ 797527 h 2549768"/>
                  <a:gd name="connsiteX171" fmla="*/ 2158834 w 2823151"/>
                  <a:gd name="connsiteY171" fmla="*/ 789678 h 2549768"/>
                  <a:gd name="connsiteX172" fmla="*/ 2109571 w 2823151"/>
                  <a:gd name="connsiteY172" fmla="*/ 754490 h 2549768"/>
                  <a:gd name="connsiteX173" fmla="*/ 2085481 w 2823151"/>
                  <a:gd name="connsiteY173" fmla="*/ 760174 h 2549768"/>
                  <a:gd name="connsiteX174" fmla="*/ 2005631 w 2823151"/>
                  <a:gd name="connsiteY174" fmla="*/ 818099 h 2549768"/>
                  <a:gd name="connsiteX175" fmla="*/ 1927406 w 2823151"/>
                  <a:gd name="connsiteY175" fmla="*/ 850850 h 2549768"/>
                  <a:gd name="connsiteX176" fmla="*/ 1841331 w 2823151"/>
                  <a:gd name="connsiteY176" fmla="*/ 908775 h 2549768"/>
                  <a:gd name="connsiteX177" fmla="*/ 1799376 w 2823151"/>
                  <a:gd name="connsiteY177" fmla="*/ 936925 h 2549768"/>
                  <a:gd name="connsiteX178" fmla="*/ 1723858 w 2823151"/>
                  <a:gd name="connsiteY178" fmla="*/ 981858 h 2549768"/>
                  <a:gd name="connsiteX179" fmla="*/ 1646444 w 2823151"/>
                  <a:gd name="connsiteY179" fmla="*/ 1037887 h 2549768"/>
                  <a:gd name="connsiteX180" fmla="*/ 1640219 w 2823151"/>
                  <a:gd name="connsiteY180" fmla="*/ 1044925 h 2549768"/>
                  <a:gd name="connsiteX181" fmla="*/ 1648339 w 2823151"/>
                  <a:gd name="connsiteY181" fmla="*/ 1048444 h 2549768"/>
                  <a:gd name="connsiteX182" fmla="*/ 1745512 w 2823151"/>
                  <a:gd name="connsiteY182" fmla="*/ 1085256 h 2549768"/>
                  <a:gd name="connsiteX183" fmla="*/ 1756339 w 2823151"/>
                  <a:gd name="connsiteY183" fmla="*/ 1090669 h 2549768"/>
                  <a:gd name="connsiteX184" fmla="*/ 1852429 w 2823151"/>
                  <a:gd name="connsiteY184" fmla="*/ 1143722 h 2549768"/>
                  <a:gd name="connsiteX185" fmla="*/ 1962865 w 2823151"/>
                  <a:gd name="connsiteY185" fmla="*/ 1205165 h 2549768"/>
                  <a:gd name="connsiteX186" fmla="*/ 2099827 w 2823151"/>
                  <a:gd name="connsiteY186" fmla="*/ 1282849 h 2549768"/>
                  <a:gd name="connsiteX187" fmla="*/ 2145571 w 2823151"/>
                  <a:gd name="connsiteY187" fmla="*/ 1316413 h 2549768"/>
                  <a:gd name="connsiteX188" fmla="*/ 2157751 w 2823151"/>
                  <a:gd name="connsiteY188" fmla="*/ 1347541 h 2549768"/>
                  <a:gd name="connsiteX189" fmla="*/ 2130954 w 2823151"/>
                  <a:gd name="connsiteY189" fmla="*/ 1434428 h 2549768"/>
                  <a:gd name="connsiteX190" fmla="*/ 2034052 w 2823151"/>
                  <a:gd name="connsiteY190" fmla="*/ 1545405 h 2549768"/>
                  <a:gd name="connsiteX191" fmla="*/ 1898985 w 2823151"/>
                  <a:gd name="connsiteY191" fmla="*/ 1686157 h 2549768"/>
                  <a:gd name="connsiteX192" fmla="*/ 1822654 w 2823151"/>
                  <a:gd name="connsiteY192" fmla="*/ 1754367 h 2549768"/>
                  <a:gd name="connsiteX193" fmla="*/ 1742264 w 2823151"/>
                  <a:gd name="connsiteY193" fmla="*/ 1844231 h 2549768"/>
                  <a:gd name="connsiteX194" fmla="*/ 1693813 w 2823151"/>
                  <a:gd name="connsiteY194" fmla="*/ 1938968 h 2549768"/>
                  <a:gd name="connsiteX195" fmla="*/ 1701933 w 2823151"/>
                  <a:gd name="connsiteY195" fmla="*/ 1973073 h 2549768"/>
                  <a:gd name="connsiteX196" fmla="*/ 1698685 w 2823151"/>
                  <a:gd name="connsiteY196" fmla="*/ 1987419 h 2549768"/>
                  <a:gd name="connsiteX197" fmla="*/ 1697602 w 2823151"/>
                  <a:gd name="connsiteY197" fmla="*/ 1997434 h 2549768"/>
                  <a:gd name="connsiteX198" fmla="*/ 1748489 w 2823151"/>
                  <a:gd name="connsiteY198" fmla="*/ 2055629 h 2549768"/>
                  <a:gd name="connsiteX199" fmla="*/ 1790444 w 2823151"/>
                  <a:gd name="connsiteY199" fmla="*/ 2082697 h 2549768"/>
                  <a:gd name="connsiteX200" fmla="*/ 1806143 w 2823151"/>
                  <a:gd name="connsiteY200" fmla="*/ 2100020 h 2549768"/>
                  <a:gd name="connsiteX201" fmla="*/ 1818865 w 2823151"/>
                  <a:gd name="connsiteY201" fmla="*/ 2107058 h 2549768"/>
                  <a:gd name="connsiteX202" fmla="*/ 1877331 w 2823151"/>
                  <a:gd name="connsiteY202" fmla="*/ 2117885 h 2549768"/>
                  <a:gd name="connsiteX203" fmla="*/ 1909541 w 2823151"/>
                  <a:gd name="connsiteY203" fmla="*/ 2160652 h 2549768"/>
                  <a:gd name="connsiteX204" fmla="*/ 1883015 w 2823151"/>
                  <a:gd name="connsiteY204" fmla="*/ 2198005 h 2549768"/>
                  <a:gd name="connsiteX205" fmla="*/ 1818594 w 2823151"/>
                  <a:gd name="connsiteY205" fmla="*/ 2210997 h 2549768"/>
                  <a:gd name="connsiteX206" fmla="*/ 1755797 w 2823151"/>
                  <a:gd name="connsiteY206" fmla="*/ 2209373 h 2549768"/>
                  <a:gd name="connsiteX207" fmla="*/ 1685422 w 2823151"/>
                  <a:gd name="connsiteY207" fmla="*/ 2189614 h 2549768"/>
                  <a:gd name="connsiteX208" fmla="*/ 1546294 w 2823151"/>
                  <a:gd name="connsiteY208" fmla="*/ 2131960 h 2549768"/>
                  <a:gd name="connsiteX209" fmla="*/ 1471588 w 2823151"/>
                  <a:gd name="connsiteY209" fmla="*/ 2105975 h 2549768"/>
                  <a:gd name="connsiteX210" fmla="*/ 1412310 w 2823151"/>
                  <a:gd name="connsiteY210" fmla="*/ 2073223 h 2549768"/>
                  <a:gd name="connsiteX211" fmla="*/ 1397964 w 2823151"/>
                  <a:gd name="connsiteY211" fmla="*/ 2052652 h 2549768"/>
                  <a:gd name="connsiteX212" fmla="*/ 1405813 w 2823151"/>
                  <a:gd name="connsiteY212" fmla="*/ 2032622 h 2549768"/>
                  <a:gd name="connsiteX213" fmla="*/ 1437482 w 2823151"/>
                  <a:gd name="connsiteY213" fmla="*/ 1993644 h 2549768"/>
                  <a:gd name="connsiteX214" fmla="*/ 1459407 w 2823151"/>
                  <a:gd name="connsiteY214" fmla="*/ 1950878 h 2549768"/>
                  <a:gd name="connsiteX215" fmla="*/ 1481061 w 2823151"/>
                  <a:gd name="connsiteY215" fmla="*/ 1913795 h 2549768"/>
                  <a:gd name="connsiteX216" fmla="*/ 1501633 w 2823151"/>
                  <a:gd name="connsiteY216" fmla="*/ 1904863 h 2549768"/>
                  <a:gd name="connsiteX217" fmla="*/ 1514084 w 2823151"/>
                  <a:gd name="connsiteY217" fmla="*/ 1901344 h 2549768"/>
                  <a:gd name="connsiteX218" fmla="*/ 1532219 w 2823151"/>
                  <a:gd name="connsiteY218" fmla="*/ 1878066 h 2549768"/>
                  <a:gd name="connsiteX219" fmla="*/ 1558475 w 2823151"/>
                  <a:gd name="connsiteY219" fmla="*/ 1840171 h 2549768"/>
                  <a:gd name="connsiteX220" fmla="*/ 1610174 w 2823151"/>
                  <a:gd name="connsiteY220" fmla="*/ 1774126 h 2549768"/>
                  <a:gd name="connsiteX221" fmla="*/ 1668369 w 2823151"/>
                  <a:gd name="connsiteY221" fmla="*/ 1683720 h 2549768"/>
                  <a:gd name="connsiteX222" fmla="*/ 1711407 w 2823151"/>
                  <a:gd name="connsiteY222" fmla="*/ 1613345 h 2549768"/>
                  <a:gd name="connsiteX223" fmla="*/ 1746594 w 2823151"/>
                  <a:gd name="connsiteY223" fmla="*/ 1547300 h 2549768"/>
                  <a:gd name="connsiteX224" fmla="*/ 1775557 w 2823151"/>
                  <a:gd name="connsiteY224" fmla="*/ 1502097 h 2549768"/>
                  <a:gd name="connsiteX225" fmla="*/ 1844309 w 2823151"/>
                  <a:gd name="connsiteY225" fmla="*/ 1426037 h 2549768"/>
                  <a:gd name="connsiteX226" fmla="*/ 1841060 w 2823151"/>
                  <a:gd name="connsiteY226" fmla="*/ 1414668 h 2549768"/>
                  <a:gd name="connsiteX227" fmla="*/ 1708700 w 2823151"/>
                  <a:gd name="connsiteY227" fmla="*/ 1392744 h 2549768"/>
                  <a:gd name="connsiteX228" fmla="*/ 1590685 w 2823151"/>
                  <a:gd name="connsiteY228" fmla="*/ 1377315 h 2549768"/>
                  <a:gd name="connsiteX229" fmla="*/ 1555497 w 2823151"/>
                  <a:gd name="connsiteY229" fmla="*/ 1368383 h 2549768"/>
                  <a:gd name="connsiteX230" fmla="*/ 1440460 w 2823151"/>
                  <a:gd name="connsiteY230" fmla="*/ 1338067 h 2549768"/>
                  <a:gd name="connsiteX231" fmla="*/ 1413122 w 2823151"/>
                  <a:gd name="connsiteY231" fmla="*/ 1329406 h 2549768"/>
                  <a:gd name="connsiteX232" fmla="*/ 1398505 w 2823151"/>
                  <a:gd name="connsiteY232" fmla="*/ 1331030 h 2549768"/>
                  <a:gd name="connsiteX233" fmla="*/ 1299438 w 2823151"/>
                  <a:gd name="connsiteY233" fmla="*/ 1406007 h 2549768"/>
                  <a:gd name="connsiteX234" fmla="*/ 1222024 w 2823151"/>
                  <a:gd name="connsiteY234" fmla="*/ 1480713 h 2549768"/>
                  <a:gd name="connsiteX235" fmla="*/ 1162476 w 2823151"/>
                  <a:gd name="connsiteY235" fmla="*/ 1534578 h 2549768"/>
                  <a:gd name="connsiteX236" fmla="*/ 1090746 w 2823151"/>
                  <a:gd name="connsiteY236" fmla="*/ 1594668 h 2549768"/>
                  <a:gd name="connsiteX237" fmla="*/ 939168 w 2823151"/>
                  <a:gd name="connsiteY237" fmla="*/ 1706999 h 2549768"/>
                  <a:gd name="connsiteX238" fmla="*/ 886386 w 2823151"/>
                  <a:gd name="connsiteY238" fmla="*/ 1748141 h 2549768"/>
                  <a:gd name="connsiteX239" fmla="*/ 768642 w 2823151"/>
                  <a:gd name="connsiteY239" fmla="*/ 1825284 h 2549768"/>
                  <a:gd name="connsiteX240" fmla="*/ 711259 w 2823151"/>
                  <a:gd name="connsiteY240" fmla="*/ 1855058 h 2549768"/>
                  <a:gd name="connsiteX241" fmla="*/ 632221 w 2823151"/>
                  <a:gd name="connsiteY241" fmla="*/ 1908111 h 2549768"/>
                  <a:gd name="connsiteX242" fmla="*/ 586477 w 2823151"/>
                  <a:gd name="connsiteY242" fmla="*/ 1940592 h 2549768"/>
                  <a:gd name="connsiteX243" fmla="*/ 505815 w 2823151"/>
                  <a:gd name="connsiteY243" fmla="*/ 1995539 h 2549768"/>
                  <a:gd name="connsiteX244" fmla="*/ 418387 w 2823151"/>
                  <a:gd name="connsiteY244" fmla="*/ 2056712 h 2549768"/>
                  <a:gd name="connsiteX245" fmla="*/ 321214 w 2823151"/>
                  <a:gd name="connsiteY245" fmla="*/ 2154697 h 2549768"/>
                  <a:gd name="connsiteX246" fmla="*/ 290357 w 2823151"/>
                  <a:gd name="connsiteY246" fmla="*/ 2183930 h 2549768"/>
                  <a:gd name="connsiteX247" fmla="*/ 275741 w 2823151"/>
                  <a:gd name="connsiteY247" fmla="*/ 2200170 h 2549768"/>
                  <a:gd name="connsiteX248" fmla="*/ 237034 w 2823151"/>
                  <a:gd name="connsiteY248" fmla="*/ 2243208 h 2549768"/>
                  <a:gd name="connsiteX249" fmla="*/ 233786 w 2823151"/>
                  <a:gd name="connsiteY249" fmla="*/ 2257283 h 2549768"/>
                  <a:gd name="connsiteX250" fmla="*/ 219170 w 2823151"/>
                  <a:gd name="connsiteY250" fmla="*/ 2286516 h 2549768"/>
                  <a:gd name="connsiteX251" fmla="*/ 201034 w 2823151"/>
                  <a:gd name="connsiteY251" fmla="*/ 2304381 h 2549768"/>
                  <a:gd name="connsiteX252" fmla="*/ 177756 w 2823151"/>
                  <a:gd name="connsiteY252" fmla="*/ 2340110 h 2549768"/>
                  <a:gd name="connsiteX253" fmla="*/ 165576 w 2823151"/>
                  <a:gd name="connsiteY253" fmla="*/ 2359328 h 2549768"/>
                  <a:gd name="connsiteX254" fmla="*/ 162869 w 2823151"/>
                  <a:gd name="connsiteY254" fmla="*/ 2363929 h 2549768"/>
                  <a:gd name="connsiteX255" fmla="*/ 148252 w 2823151"/>
                  <a:gd name="connsiteY255" fmla="*/ 2394516 h 2549768"/>
                  <a:gd name="connsiteX256" fmla="*/ 136884 w 2823151"/>
                  <a:gd name="connsiteY256" fmla="*/ 2424831 h 2549768"/>
                  <a:gd name="connsiteX257" fmla="*/ 101155 w 2823151"/>
                  <a:gd name="connsiteY257" fmla="*/ 2504139 h 2549768"/>
                  <a:gd name="connsiteX258" fmla="*/ 99260 w 2823151"/>
                  <a:gd name="connsiteY258" fmla="*/ 2511718 h 2549768"/>
                  <a:gd name="connsiteX259" fmla="*/ 70298 w 2823151"/>
                  <a:gd name="connsiteY259" fmla="*/ 2548530 h 2549768"/>
                  <a:gd name="connsiteX260" fmla="*/ 44313 w 2823151"/>
                  <a:gd name="connsiteY260" fmla="*/ 2550154 h 25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</a:cxnLst>
                <a:rect l="l" t="t" r="r" b="b"/>
                <a:pathLst>
                  <a:path w="2823151" h="2549768">
                    <a:moveTo>
                      <a:pt x="44313" y="2550154"/>
                    </a:moveTo>
                    <a:cubicBezTo>
                      <a:pt x="8584" y="2524711"/>
                      <a:pt x="3982" y="2485463"/>
                      <a:pt x="734" y="2446485"/>
                    </a:cubicBezTo>
                    <a:cubicBezTo>
                      <a:pt x="-1973" y="2414546"/>
                      <a:pt x="3170" y="2382606"/>
                      <a:pt x="10208" y="2351478"/>
                    </a:cubicBezTo>
                    <a:cubicBezTo>
                      <a:pt x="11832" y="2343629"/>
                      <a:pt x="12644" y="2335508"/>
                      <a:pt x="13185" y="2327388"/>
                    </a:cubicBezTo>
                    <a:cubicBezTo>
                      <a:pt x="18599" y="2259178"/>
                      <a:pt x="1005" y="2201794"/>
                      <a:pt x="1817" y="2133313"/>
                    </a:cubicBezTo>
                    <a:cubicBezTo>
                      <a:pt x="2087" y="2108411"/>
                      <a:pt x="3711" y="2083238"/>
                      <a:pt x="14268" y="2059960"/>
                    </a:cubicBezTo>
                    <a:cubicBezTo>
                      <a:pt x="24283" y="2037494"/>
                      <a:pt x="57847" y="2028562"/>
                      <a:pt x="74899" y="2046426"/>
                    </a:cubicBezTo>
                    <a:cubicBezTo>
                      <a:pt x="81125" y="2052923"/>
                      <a:pt x="92764" y="2051569"/>
                      <a:pt x="101967" y="2051840"/>
                    </a:cubicBezTo>
                    <a:cubicBezTo>
                      <a:pt x="110087" y="2052110"/>
                      <a:pt x="117937" y="2055088"/>
                      <a:pt x="125245" y="2058336"/>
                    </a:cubicBezTo>
                    <a:cubicBezTo>
                      <a:pt x="150147" y="2069163"/>
                      <a:pt x="173967" y="2064020"/>
                      <a:pt x="195079" y="2050486"/>
                    </a:cubicBezTo>
                    <a:cubicBezTo>
                      <a:pt x="245966" y="2018547"/>
                      <a:pt x="288733" y="1977133"/>
                      <a:pt x="328523" y="1931930"/>
                    </a:cubicBezTo>
                    <a:cubicBezTo>
                      <a:pt x="352613" y="1904592"/>
                      <a:pt x="376974" y="1877524"/>
                      <a:pt x="403771" y="1852893"/>
                    </a:cubicBezTo>
                    <a:cubicBezTo>
                      <a:pt x="429485" y="1829074"/>
                      <a:pt x="451410" y="1802006"/>
                      <a:pt x="473064" y="1774668"/>
                    </a:cubicBezTo>
                    <a:cubicBezTo>
                      <a:pt x="499049" y="1741916"/>
                      <a:pt x="530447" y="1716202"/>
                      <a:pt x="568071" y="1697796"/>
                    </a:cubicBezTo>
                    <a:cubicBezTo>
                      <a:pt x="595680" y="1684262"/>
                      <a:pt x="622206" y="1668563"/>
                      <a:pt x="649003" y="1653405"/>
                    </a:cubicBezTo>
                    <a:cubicBezTo>
                      <a:pt x="667950" y="1642578"/>
                      <a:pt x="689334" y="1635811"/>
                      <a:pt x="708823" y="1625255"/>
                    </a:cubicBezTo>
                    <a:cubicBezTo>
                      <a:pt x="715319" y="1621736"/>
                      <a:pt x="722356" y="1618758"/>
                      <a:pt x="727499" y="1613886"/>
                    </a:cubicBezTo>
                    <a:cubicBezTo>
                      <a:pt x="750236" y="1593585"/>
                      <a:pt x="774326" y="1574909"/>
                      <a:pt x="795168" y="1552713"/>
                    </a:cubicBezTo>
                    <a:cubicBezTo>
                      <a:pt x="805454" y="1541886"/>
                      <a:pt x="811950" y="1528082"/>
                      <a:pt x="820341" y="1515631"/>
                    </a:cubicBezTo>
                    <a:cubicBezTo>
                      <a:pt x="836582" y="1491811"/>
                      <a:pt x="852552" y="1467450"/>
                      <a:pt x="867439" y="1442819"/>
                    </a:cubicBezTo>
                    <a:cubicBezTo>
                      <a:pt x="899649" y="1389496"/>
                      <a:pt x="935108" y="1338879"/>
                      <a:pt x="981393" y="1296383"/>
                    </a:cubicBezTo>
                    <a:cubicBezTo>
                      <a:pt x="993303" y="1285556"/>
                      <a:pt x="1004671" y="1273917"/>
                      <a:pt x="1016581" y="1263090"/>
                    </a:cubicBezTo>
                    <a:cubicBezTo>
                      <a:pt x="1029303" y="1251451"/>
                      <a:pt x="1035258" y="1235210"/>
                      <a:pt x="1046356" y="1222759"/>
                    </a:cubicBezTo>
                    <a:cubicBezTo>
                      <a:pt x="1063137" y="1203812"/>
                      <a:pt x="1060431" y="1179722"/>
                      <a:pt x="1065303" y="1157797"/>
                    </a:cubicBezTo>
                    <a:cubicBezTo>
                      <a:pt x="1075859" y="1109617"/>
                      <a:pt x="1086686" y="1061707"/>
                      <a:pt x="1114566" y="1020023"/>
                    </a:cubicBezTo>
                    <a:cubicBezTo>
                      <a:pt x="1129182" y="998098"/>
                      <a:pt x="1147588" y="979963"/>
                      <a:pt x="1167618" y="962910"/>
                    </a:cubicBezTo>
                    <a:cubicBezTo>
                      <a:pt x="1180611" y="951813"/>
                      <a:pt x="1196851" y="945858"/>
                      <a:pt x="1210385" y="936113"/>
                    </a:cubicBezTo>
                    <a:cubicBezTo>
                      <a:pt x="1228250" y="923392"/>
                      <a:pt x="1248280" y="914189"/>
                      <a:pt x="1265603" y="900925"/>
                    </a:cubicBezTo>
                    <a:cubicBezTo>
                      <a:pt x="1268581" y="898760"/>
                      <a:pt x="1271558" y="896865"/>
                      <a:pt x="1275348" y="896053"/>
                    </a:cubicBezTo>
                    <a:cubicBezTo>
                      <a:pt x="1294565" y="892805"/>
                      <a:pt x="1305934" y="878459"/>
                      <a:pt x="1319738" y="866279"/>
                    </a:cubicBezTo>
                    <a:cubicBezTo>
                      <a:pt x="1335708" y="851933"/>
                      <a:pt x="1346806" y="831632"/>
                      <a:pt x="1368189" y="823783"/>
                    </a:cubicBezTo>
                    <a:cubicBezTo>
                      <a:pt x="1382265" y="818640"/>
                      <a:pt x="1391197" y="808084"/>
                      <a:pt x="1397152" y="795362"/>
                    </a:cubicBezTo>
                    <a:cubicBezTo>
                      <a:pt x="1403648" y="781557"/>
                      <a:pt x="1412310" y="770189"/>
                      <a:pt x="1426926" y="764505"/>
                    </a:cubicBezTo>
                    <a:cubicBezTo>
                      <a:pt x="1432610" y="762339"/>
                      <a:pt x="1436400" y="757467"/>
                      <a:pt x="1438565" y="753136"/>
                    </a:cubicBezTo>
                    <a:cubicBezTo>
                      <a:pt x="1447497" y="735272"/>
                      <a:pt x="1462926" y="723091"/>
                      <a:pt x="1474294" y="707121"/>
                    </a:cubicBezTo>
                    <a:cubicBezTo>
                      <a:pt x="1485663" y="691422"/>
                      <a:pt x="1494324" y="673828"/>
                      <a:pt x="1506234" y="658400"/>
                    </a:cubicBezTo>
                    <a:cubicBezTo>
                      <a:pt x="1512189" y="650550"/>
                      <a:pt x="1517332" y="642159"/>
                      <a:pt x="1524369" y="635122"/>
                    </a:cubicBezTo>
                    <a:cubicBezTo>
                      <a:pt x="1566053" y="592084"/>
                      <a:pt x="1603136" y="544986"/>
                      <a:pt x="1642384" y="499784"/>
                    </a:cubicBezTo>
                    <a:cubicBezTo>
                      <a:pt x="1655377" y="484626"/>
                      <a:pt x="1669452" y="470551"/>
                      <a:pt x="1685151" y="458370"/>
                    </a:cubicBezTo>
                    <a:cubicBezTo>
                      <a:pt x="1710595" y="438340"/>
                      <a:pt x="1727647" y="411814"/>
                      <a:pt x="1744429" y="385017"/>
                    </a:cubicBezTo>
                    <a:cubicBezTo>
                      <a:pt x="1750655" y="374731"/>
                      <a:pt x="1748760" y="368506"/>
                      <a:pt x="1738745" y="361739"/>
                    </a:cubicBezTo>
                    <a:cubicBezTo>
                      <a:pt x="1703557" y="338731"/>
                      <a:pt x="1671076" y="312746"/>
                      <a:pt x="1641031" y="283513"/>
                    </a:cubicBezTo>
                    <a:cubicBezTo>
                      <a:pt x="1628850" y="271333"/>
                      <a:pt x="1615046" y="260777"/>
                      <a:pt x="1602595" y="248867"/>
                    </a:cubicBezTo>
                    <a:cubicBezTo>
                      <a:pt x="1597723" y="244265"/>
                      <a:pt x="1592580" y="242641"/>
                      <a:pt x="1585813" y="242912"/>
                    </a:cubicBezTo>
                    <a:cubicBezTo>
                      <a:pt x="1542234" y="244536"/>
                      <a:pt x="1498384" y="246701"/>
                      <a:pt x="1455076" y="238311"/>
                    </a:cubicBezTo>
                    <a:cubicBezTo>
                      <a:pt x="1424761" y="232356"/>
                      <a:pt x="1394716" y="224235"/>
                      <a:pt x="1364129" y="221258"/>
                    </a:cubicBezTo>
                    <a:cubicBezTo>
                      <a:pt x="1303769" y="215574"/>
                      <a:pt x="1243137" y="216656"/>
                      <a:pt x="1182776" y="226401"/>
                    </a:cubicBezTo>
                    <a:cubicBezTo>
                      <a:pt x="1167077" y="228837"/>
                      <a:pt x="1152190" y="230732"/>
                      <a:pt x="1140010" y="243724"/>
                    </a:cubicBezTo>
                    <a:cubicBezTo>
                      <a:pt x="1132972" y="251303"/>
                      <a:pt x="1119979" y="252386"/>
                      <a:pt x="1109694" y="255904"/>
                    </a:cubicBezTo>
                    <a:cubicBezTo>
                      <a:pt x="1080190" y="266461"/>
                      <a:pt x="1055559" y="283513"/>
                      <a:pt x="1039318" y="310852"/>
                    </a:cubicBezTo>
                    <a:cubicBezTo>
                      <a:pt x="1034716" y="318431"/>
                      <a:pt x="1036070" y="327904"/>
                      <a:pt x="1035258" y="336837"/>
                    </a:cubicBezTo>
                    <a:cubicBezTo>
                      <a:pt x="1034716" y="341167"/>
                      <a:pt x="1038777" y="348476"/>
                      <a:pt x="1030115" y="348746"/>
                    </a:cubicBezTo>
                    <a:cubicBezTo>
                      <a:pt x="1021724" y="349017"/>
                      <a:pt x="1010356" y="353077"/>
                      <a:pt x="1007378" y="341438"/>
                    </a:cubicBezTo>
                    <a:cubicBezTo>
                      <a:pt x="1001423" y="317348"/>
                      <a:pt x="993574" y="292716"/>
                      <a:pt x="1014686" y="271062"/>
                    </a:cubicBezTo>
                    <a:cubicBezTo>
                      <a:pt x="1020100" y="265378"/>
                      <a:pt x="1021453" y="257258"/>
                      <a:pt x="1023348" y="249950"/>
                    </a:cubicBezTo>
                    <a:cubicBezTo>
                      <a:pt x="1024972" y="244536"/>
                      <a:pt x="1020912" y="242912"/>
                      <a:pt x="1017393" y="241017"/>
                    </a:cubicBezTo>
                    <a:cubicBezTo>
                      <a:pt x="998987" y="231002"/>
                      <a:pt x="979228" y="231544"/>
                      <a:pt x="960551" y="236957"/>
                    </a:cubicBezTo>
                    <a:cubicBezTo>
                      <a:pt x="928882" y="246160"/>
                      <a:pt x="896942" y="246701"/>
                      <a:pt x="864461" y="246431"/>
                    </a:cubicBezTo>
                    <a:cubicBezTo>
                      <a:pt x="854988" y="246431"/>
                      <a:pt x="850386" y="241288"/>
                      <a:pt x="850115" y="232085"/>
                    </a:cubicBezTo>
                    <a:cubicBezTo>
                      <a:pt x="849845" y="222882"/>
                      <a:pt x="849845" y="213408"/>
                      <a:pt x="862296" y="212326"/>
                    </a:cubicBezTo>
                    <a:cubicBezTo>
                      <a:pt x="891800" y="209619"/>
                      <a:pt x="919679" y="200416"/>
                      <a:pt x="948371" y="194461"/>
                    </a:cubicBezTo>
                    <a:cubicBezTo>
                      <a:pt x="954326" y="193378"/>
                      <a:pt x="960822" y="191754"/>
                      <a:pt x="962987" y="184446"/>
                    </a:cubicBezTo>
                    <a:cubicBezTo>
                      <a:pt x="960551" y="181198"/>
                      <a:pt x="956762" y="182551"/>
                      <a:pt x="953784" y="182551"/>
                    </a:cubicBezTo>
                    <a:cubicBezTo>
                      <a:pt x="920221" y="182822"/>
                      <a:pt x="886927" y="180115"/>
                      <a:pt x="853634" y="176867"/>
                    </a:cubicBezTo>
                    <a:cubicBezTo>
                      <a:pt x="837123" y="175243"/>
                      <a:pt x="828461" y="158190"/>
                      <a:pt x="836852" y="144115"/>
                    </a:cubicBezTo>
                    <a:cubicBezTo>
                      <a:pt x="840642" y="137890"/>
                      <a:pt x="847138" y="138702"/>
                      <a:pt x="852822" y="138702"/>
                    </a:cubicBezTo>
                    <a:cubicBezTo>
                      <a:pt x="888010" y="138972"/>
                      <a:pt x="923469" y="138972"/>
                      <a:pt x="958657" y="141409"/>
                    </a:cubicBezTo>
                    <a:cubicBezTo>
                      <a:pt x="962446" y="141679"/>
                      <a:pt x="966777" y="143574"/>
                      <a:pt x="970566" y="137890"/>
                    </a:cubicBezTo>
                    <a:cubicBezTo>
                      <a:pt x="959739" y="133288"/>
                      <a:pt x="948641" y="132206"/>
                      <a:pt x="938356" y="128416"/>
                    </a:cubicBezTo>
                    <a:cubicBezTo>
                      <a:pt x="918867" y="121108"/>
                      <a:pt x="898025" y="117318"/>
                      <a:pt x="879078" y="108386"/>
                    </a:cubicBezTo>
                    <a:cubicBezTo>
                      <a:pt x="867168" y="102702"/>
                      <a:pt x="864461" y="94852"/>
                      <a:pt x="869604" y="82130"/>
                    </a:cubicBezTo>
                    <a:cubicBezTo>
                      <a:pt x="873935" y="71303"/>
                      <a:pt x="880702" y="67514"/>
                      <a:pt x="892612" y="72927"/>
                    </a:cubicBezTo>
                    <a:cubicBezTo>
                      <a:pt x="922657" y="86732"/>
                      <a:pt x="956762" y="86191"/>
                      <a:pt x="986536" y="100536"/>
                    </a:cubicBezTo>
                    <a:cubicBezTo>
                      <a:pt x="991408" y="102973"/>
                      <a:pt x="993032" y="99454"/>
                      <a:pt x="995468" y="96747"/>
                    </a:cubicBezTo>
                    <a:cubicBezTo>
                      <a:pt x="998446" y="93499"/>
                      <a:pt x="998175" y="90792"/>
                      <a:pt x="995468" y="87003"/>
                    </a:cubicBezTo>
                    <a:cubicBezTo>
                      <a:pt x="983829" y="71303"/>
                      <a:pt x="970837" y="56958"/>
                      <a:pt x="957574" y="43153"/>
                    </a:cubicBezTo>
                    <a:cubicBezTo>
                      <a:pt x="952972" y="38281"/>
                      <a:pt x="947829" y="34221"/>
                      <a:pt x="943228" y="29619"/>
                    </a:cubicBezTo>
                    <a:cubicBezTo>
                      <a:pt x="936190" y="22852"/>
                      <a:pt x="935108" y="14191"/>
                      <a:pt x="940251" y="6612"/>
                    </a:cubicBezTo>
                    <a:cubicBezTo>
                      <a:pt x="945935" y="-1508"/>
                      <a:pt x="954867" y="-1238"/>
                      <a:pt x="962987" y="2552"/>
                    </a:cubicBezTo>
                    <a:cubicBezTo>
                      <a:pt x="967589" y="4717"/>
                      <a:pt x="971649" y="8236"/>
                      <a:pt x="975438" y="11484"/>
                    </a:cubicBezTo>
                    <a:cubicBezTo>
                      <a:pt x="982476" y="17439"/>
                      <a:pt x="988972" y="23935"/>
                      <a:pt x="995739" y="29890"/>
                    </a:cubicBezTo>
                    <a:cubicBezTo>
                      <a:pt x="1040942" y="70221"/>
                      <a:pt x="1040942" y="69950"/>
                      <a:pt x="1100491" y="81318"/>
                    </a:cubicBezTo>
                    <a:cubicBezTo>
                      <a:pt x="1121062" y="85108"/>
                      <a:pt x="1141092" y="91063"/>
                      <a:pt x="1159498" y="101890"/>
                    </a:cubicBezTo>
                    <a:cubicBezTo>
                      <a:pt x="1175468" y="111363"/>
                      <a:pt x="1193603" y="109469"/>
                      <a:pt x="1211197" y="106762"/>
                    </a:cubicBezTo>
                    <a:cubicBezTo>
                      <a:pt x="1273723" y="97559"/>
                      <a:pt x="1336250" y="88356"/>
                      <a:pt x="1399047" y="83484"/>
                    </a:cubicBezTo>
                    <a:cubicBezTo>
                      <a:pt x="1459949" y="78882"/>
                      <a:pt x="1521121" y="82401"/>
                      <a:pt x="1581753" y="88897"/>
                    </a:cubicBezTo>
                    <a:cubicBezTo>
                      <a:pt x="1588790" y="89709"/>
                      <a:pt x="1595557" y="90521"/>
                      <a:pt x="1602595" y="90521"/>
                    </a:cubicBezTo>
                    <a:cubicBezTo>
                      <a:pt x="1617753" y="90251"/>
                      <a:pt x="1631287" y="94311"/>
                      <a:pt x="1643467" y="104055"/>
                    </a:cubicBezTo>
                    <a:cubicBezTo>
                      <a:pt x="1666204" y="122461"/>
                      <a:pt x="1694354" y="131393"/>
                      <a:pt x="1720610" y="143033"/>
                    </a:cubicBezTo>
                    <a:cubicBezTo>
                      <a:pt x="1741993" y="152506"/>
                      <a:pt x="1762835" y="163604"/>
                      <a:pt x="1783948" y="173890"/>
                    </a:cubicBezTo>
                    <a:cubicBezTo>
                      <a:pt x="1787737" y="175784"/>
                      <a:pt x="1791797" y="178220"/>
                      <a:pt x="1796128" y="179032"/>
                    </a:cubicBezTo>
                    <a:cubicBezTo>
                      <a:pt x="1830775" y="186611"/>
                      <a:pt x="1861632" y="202852"/>
                      <a:pt x="1891135" y="221258"/>
                    </a:cubicBezTo>
                    <a:cubicBezTo>
                      <a:pt x="1918203" y="238040"/>
                      <a:pt x="1948248" y="248055"/>
                      <a:pt x="1976940" y="261047"/>
                    </a:cubicBezTo>
                    <a:cubicBezTo>
                      <a:pt x="2003737" y="273228"/>
                      <a:pt x="2027015" y="290280"/>
                      <a:pt x="2044338" y="314370"/>
                    </a:cubicBezTo>
                    <a:cubicBezTo>
                      <a:pt x="2048398" y="320055"/>
                      <a:pt x="2053000" y="325198"/>
                      <a:pt x="2058955" y="328987"/>
                    </a:cubicBezTo>
                    <a:cubicBezTo>
                      <a:pt x="2065992" y="333859"/>
                      <a:pt x="2077902" y="329799"/>
                      <a:pt x="2077631" y="321408"/>
                    </a:cubicBezTo>
                    <a:cubicBezTo>
                      <a:pt x="2077090" y="297859"/>
                      <a:pt x="2089270" y="281889"/>
                      <a:pt x="2105782" y="267002"/>
                    </a:cubicBezTo>
                    <a:cubicBezTo>
                      <a:pt x="2116067" y="257799"/>
                      <a:pt x="2124458" y="246972"/>
                      <a:pt x="2135556" y="238311"/>
                    </a:cubicBezTo>
                    <a:cubicBezTo>
                      <a:pt x="2151526" y="226130"/>
                      <a:pt x="2169390" y="219634"/>
                      <a:pt x="2188067" y="213679"/>
                    </a:cubicBezTo>
                    <a:cubicBezTo>
                      <a:pt x="2233541" y="198521"/>
                      <a:pt x="2279826" y="200687"/>
                      <a:pt x="2326112" y="207724"/>
                    </a:cubicBezTo>
                    <a:cubicBezTo>
                      <a:pt x="2340187" y="209890"/>
                      <a:pt x="2353180" y="215574"/>
                      <a:pt x="2362382" y="229649"/>
                    </a:cubicBezTo>
                    <a:cubicBezTo>
                      <a:pt x="2367525" y="237769"/>
                      <a:pt x="2378352" y="244536"/>
                      <a:pt x="2390533" y="244536"/>
                    </a:cubicBezTo>
                    <a:cubicBezTo>
                      <a:pt x="2398924" y="244536"/>
                      <a:pt x="2406773" y="245348"/>
                      <a:pt x="2411916" y="253198"/>
                    </a:cubicBezTo>
                    <a:cubicBezTo>
                      <a:pt x="2413811" y="255904"/>
                      <a:pt x="2417330" y="257799"/>
                      <a:pt x="2420578" y="257529"/>
                    </a:cubicBezTo>
                    <a:cubicBezTo>
                      <a:pt x="2437089" y="256446"/>
                      <a:pt x="2441149" y="269168"/>
                      <a:pt x="2445751" y="280536"/>
                    </a:cubicBezTo>
                    <a:cubicBezTo>
                      <a:pt x="2448728" y="287574"/>
                      <a:pt x="2452518" y="292175"/>
                      <a:pt x="2459284" y="295423"/>
                    </a:cubicBezTo>
                    <a:cubicBezTo>
                      <a:pt x="2496096" y="313829"/>
                      <a:pt x="2517751" y="351453"/>
                      <a:pt x="2512608" y="393949"/>
                    </a:cubicBezTo>
                    <a:cubicBezTo>
                      <a:pt x="2512066" y="397468"/>
                      <a:pt x="2512878" y="400445"/>
                      <a:pt x="2513420" y="403694"/>
                    </a:cubicBezTo>
                    <a:cubicBezTo>
                      <a:pt x="2516939" y="419393"/>
                      <a:pt x="2510442" y="432927"/>
                      <a:pt x="2502322" y="445107"/>
                    </a:cubicBezTo>
                    <a:cubicBezTo>
                      <a:pt x="2497720" y="452145"/>
                      <a:pt x="2487976" y="452686"/>
                      <a:pt x="2479856" y="450250"/>
                    </a:cubicBezTo>
                    <a:cubicBezTo>
                      <a:pt x="2466864" y="446460"/>
                      <a:pt x="2453600" y="447272"/>
                      <a:pt x="2440608" y="445107"/>
                    </a:cubicBezTo>
                    <a:cubicBezTo>
                      <a:pt x="2435736" y="444295"/>
                      <a:pt x="2434112" y="446460"/>
                      <a:pt x="2433029" y="450520"/>
                    </a:cubicBezTo>
                    <a:cubicBezTo>
                      <a:pt x="2429781" y="463513"/>
                      <a:pt x="2422473" y="475423"/>
                      <a:pt x="2421931" y="489227"/>
                    </a:cubicBezTo>
                    <a:cubicBezTo>
                      <a:pt x="2421661" y="496535"/>
                      <a:pt x="2415435" y="499513"/>
                      <a:pt x="2408939" y="500866"/>
                    </a:cubicBezTo>
                    <a:cubicBezTo>
                      <a:pt x="2400277" y="502761"/>
                      <a:pt x="2397300" y="507904"/>
                      <a:pt x="2397570" y="516836"/>
                    </a:cubicBezTo>
                    <a:cubicBezTo>
                      <a:pt x="2398112" y="539032"/>
                      <a:pt x="2392157" y="560415"/>
                      <a:pt x="2387826" y="582069"/>
                    </a:cubicBezTo>
                    <a:cubicBezTo>
                      <a:pt x="2386202" y="589919"/>
                      <a:pt x="2381871" y="593437"/>
                      <a:pt x="2374021" y="593167"/>
                    </a:cubicBezTo>
                    <a:cubicBezTo>
                      <a:pt x="2370774" y="593167"/>
                      <a:pt x="2367255" y="593437"/>
                      <a:pt x="2364277" y="592625"/>
                    </a:cubicBezTo>
                    <a:cubicBezTo>
                      <a:pt x="2352909" y="589107"/>
                      <a:pt x="2345059" y="591813"/>
                      <a:pt x="2341811" y="603723"/>
                    </a:cubicBezTo>
                    <a:cubicBezTo>
                      <a:pt x="2341811" y="603994"/>
                      <a:pt x="2341540" y="604535"/>
                      <a:pt x="2341270" y="604535"/>
                    </a:cubicBezTo>
                    <a:cubicBezTo>
                      <a:pt x="2326653" y="612655"/>
                      <a:pt x="2318533" y="630791"/>
                      <a:pt x="2299315" y="631873"/>
                    </a:cubicBezTo>
                    <a:cubicBezTo>
                      <a:pt x="2294984" y="632144"/>
                      <a:pt x="2291736" y="634580"/>
                      <a:pt x="2289300" y="638099"/>
                    </a:cubicBezTo>
                    <a:cubicBezTo>
                      <a:pt x="2286864" y="641618"/>
                      <a:pt x="2287135" y="644595"/>
                      <a:pt x="2291736" y="645678"/>
                    </a:cubicBezTo>
                    <a:cubicBezTo>
                      <a:pt x="2302563" y="647843"/>
                      <a:pt x="2311766" y="651903"/>
                      <a:pt x="2317992" y="661648"/>
                    </a:cubicBezTo>
                    <a:cubicBezTo>
                      <a:pt x="2318804" y="663001"/>
                      <a:pt x="2322052" y="663272"/>
                      <a:pt x="2323946" y="664084"/>
                    </a:cubicBezTo>
                    <a:cubicBezTo>
                      <a:pt x="2352367" y="676264"/>
                      <a:pt x="2380247" y="688986"/>
                      <a:pt x="2402713" y="711452"/>
                    </a:cubicBezTo>
                    <a:cubicBezTo>
                      <a:pt x="2411646" y="720385"/>
                      <a:pt x="2423285" y="726881"/>
                      <a:pt x="2434382" y="733106"/>
                    </a:cubicBezTo>
                    <a:cubicBezTo>
                      <a:pt x="2443856" y="738520"/>
                      <a:pt x="2453600" y="735813"/>
                      <a:pt x="2462803" y="730670"/>
                    </a:cubicBezTo>
                    <a:cubicBezTo>
                      <a:pt x="2469570" y="726881"/>
                      <a:pt x="2475254" y="721467"/>
                      <a:pt x="2480127" y="715512"/>
                    </a:cubicBezTo>
                    <a:cubicBezTo>
                      <a:pt x="2506924" y="683573"/>
                      <a:pt x="2539134" y="655693"/>
                      <a:pt x="2562141" y="620505"/>
                    </a:cubicBezTo>
                    <a:cubicBezTo>
                      <a:pt x="2592186" y="574761"/>
                      <a:pt x="2618171" y="526580"/>
                      <a:pt x="2633870" y="473799"/>
                    </a:cubicBezTo>
                    <a:cubicBezTo>
                      <a:pt x="2637119" y="463242"/>
                      <a:pt x="2637119" y="452145"/>
                      <a:pt x="2630893" y="441859"/>
                    </a:cubicBezTo>
                    <a:cubicBezTo>
                      <a:pt x="2627645" y="436716"/>
                      <a:pt x="2624938" y="430490"/>
                      <a:pt x="2624126" y="424536"/>
                    </a:cubicBezTo>
                    <a:cubicBezTo>
                      <a:pt x="2621961" y="406942"/>
                      <a:pt x="2614111" y="391513"/>
                      <a:pt x="2606262" y="376355"/>
                    </a:cubicBezTo>
                    <a:cubicBezTo>
                      <a:pt x="2595705" y="355513"/>
                      <a:pt x="2579194" y="339002"/>
                      <a:pt x="2556728" y="330070"/>
                    </a:cubicBezTo>
                    <a:cubicBezTo>
                      <a:pt x="2550232" y="327634"/>
                      <a:pt x="2545360" y="324927"/>
                      <a:pt x="2546442" y="317077"/>
                    </a:cubicBezTo>
                    <a:cubicBezTo>
                      <a:pt x="2547525" y="308957"/>
                      <a:pt x="2553750" y="308686"/>
                      <a:pt x="2559705" y="308416"/>
                    </a:cubicBezTo>
                    <a:cubicBezTo>
                      <a:pt x="2570803" y="307874"/>
                      <a:pt x="2581901" y="307333"/>
                      <a:pt x="2592728" y="309769"/>
                    </a:cubicBezTo>
                    <a:cubicBezTo>
                      <a:pt x="2603826" y="312205"/>
                      <a:pt x="2613029" y="317077"/>
                      <a:pt x="2619795" y="326822"/>
                    </a:cubicBezTo>
                    <a:cubicBezTo>
                      <a:pt x="2634953" y="348476"/>
                      <a:pt x="2647404" y="347664"/>
                      <a:pt x="2658502" y="324386"/>
                    </a:cubicBezTo>
                    <a:cubicBezTo>
                      <a:pt x="2666893" y="307333"/>
                      <a:pt x="2673389" y="289468"/>
                      <a:pt x="2674201" y="269709"/>
                    </a:cubicBezTo>
                    <a:cubicBezTo>
                      <a:pt x="2675284" y="249950"/>
                      <a:pt x="2682051" y="231002"/>
                      <a:pt x="2688006" y="212055"/>
                    </a:cubicBezTo>
                    <a:cubicBezTo>
                      <a:pt x="2691254" y="202311"/>
                      <a:pt x="2700998" y="198792"/>
                      <a:pt x="2711555" y="201769"/>
                    </a:cubicBezTo>
                    <a:cubicBezTo>
                      <a:pt x="2721299" y="204476"/>
                      <a:pt x="2720758" y="212596"/>
                      <a:pt x="2719675" y="219634"/>
                    </a:cubicBezTo>
                    <a:cubicBezTo>
                      <a:pt x="2718051" y="231002"/>
                      <a:pt x="2715073" y="242371"/>
                      <a:pt x="2712096" y="257258"/>
                    </a:cubicBezTo>
                    <a:cubicBezTo>
                      <a:pt x="2719133" y="247514"/>
                      <a:pt x="2721840" y="239123"/>
                      <a:pt x="2724006" y="230732"/>
                    </a:cubicBezTo>
                    <a:cubicBezTo>
                      <a:pt x="2726442" y="220446"/>
                      <a:pt x="2729419" y="210160"/>
                      <a:pt x="2734833" y="200687"/>
                    </a:cubicBezTo>
                    <a:cubicBezTo>
                      <a:pt x="2739705" y="192025"/>
                      <a:pt x="2747825" y="189318"/>
                      <a:pt x="2757299" y="193378"/>
                    </a:cubicBezTo>
                    <a:cubicBezTo>
                      <a:pt x="2765961" y="196897"/>
                      <a:pt x="2768667" y="203393"/>
                      <a:pt x="2765419" y="212055"/>
                    </a:cubicBezTo>
                    <a:cubicBezTo>
                      <a:pt x="2763524" y="216927"/>
                      <a:pt x="2764607" y="218551"/>
                      <a:pt x="2769479" y="219363"/>
                    </a:cubicBezTo>
                    <a:cubicBezTo>
                      <a:pt x="2780306" y="220987"/>
                      <a:pt x="2783825" y="228296"/>
                      <a:pt x="2782742" y="238581"/>
                    </a:cubicBezTo>
                    <a:cubicBezTo>
                      <a:pt x="2779765" y="266190"/>
                      <a:pt x="2778682" y="294340"/>
                      <a:pt x="2770291" y="321137"/>
                    </a:cubicBezTo>
                    <a:cubicBezTo>
                      <a:pt x="2768667" y="326280"/>
                      <a:pt x="2766773" y="331694"/>
                      <a:pt x="2773269" y="337378"/>
                    </a:cubicBezTo>
                    <a:cubicBezTo>
                      <a:pt x="2776788" y="320055"/>
                      <a:pt x="2789239" y="307333"/>
                      <a:pt x="2792216" y="290551"/>
                    </a:cubicBezTo>
                    <a:cubicBezTo>
                      <a:pt x="2793299" y="284867"/>
                      <a:pt x="2795464" y="279183"/>
                      <a:pt x="2798442" y="274310"/>
                    </a:cubicBezTo>
                    <a:cubicBezTo>
                      <a:pt x="2803585" y="265649"/>
                      <a:pt x="2813870" y="266190"/>
                      <a:pt x="2823885" y="275122"/>
                    </a:cubicBezTo>
                    <a:cubicBezTo>
                      <a:pt x="2823885" y="282431"/>
                      <a:pt x="2823885" y="289739"/>
                      <a:pt x="2823885" y="297047"/>
                    </a:cubicBezTo>
                    <a:cubicBezTo>
                      <a:pt x="2815765" y="318431"/>
                      <a:pt x="2807645" y="340085"/>
                      <a:pt x="2799253" y="361468"/>
                    </a:cubicBezTo>
                    <a:cubicBezTo>
                      <a:pt x="2797359" y="366611"/>
                      <a:pt x="2798712" y="371754"/>
                      <a:pt x="2798171" y="376897"/>
                    </a:cubicBezTo>
                    <a:cubicBezTo>
                      <a:pt x="2796276" y="398280"/>
                      <a:pt x="2788156" y="418039"/>
                      <a:pt x="2780848" y="438069"/>
                    </a:cubicBezTo>
                    <a:cubicBezTo>
                      <a:pt x="2772998" y="459453"/>
                      <a:pt x="2759464" y="477047"/>
                      <a:pt x="2745660" y="494641"/>
                    </a:cubicBezTo>
                    <a:cubicBezTo>
                      <a:pt x="2725088" y="520626"/>
                      <a:pt x="2716156" y="552295"/>
                      <a:pt x="2707224" y="583964"/>
                    </a:cubicBezTo>
                    <a:cubicBezTo>
                      <a:pt x="2698292" y="614821"/>
                      <a:pt x="2686923" y="645137"/>
                      <a:pt x="2675555" y="675182"/>
                    </a:cubicBezTo>
                    <a:cubicBezTo>
                      <a:pt x="2660126" y="715242"/>
                      <a:pt x="2639013" y="752054"/>
                      <a:pt x="2616277" y="788054"/>
                    </a:cubicBezTo>
                    <a:cubicBezTo>
                      <a:pt x="2600307" y="813226"/>
                      <a:pt x="2584878" y="839211"/>
                      <a:pt x="2565389" y="862219"/>
                    </a:cubicBezTo>
                    <a:cubicBezTo>
                      <a:pt x="2557540" y="871422"/>
                      <a:pt x="2550502" y="881437"/>
                      <a:pt x="2543735" y="891452"/>
                    </a:cubicBezTo>
                    <a:cubicBezTo>
                      <a:pt x="2531284" y="910128"/>
                      <a:pt x="2516939" y="916895"/>
                      <a:pt x="2494743" y="911752"/>
                    </a:cubicBezTo>
                    <a:cubicBezTo>
                      <a:pt x="2477149" y="907692"/>
                      <a:pt x="2459555" y="903362"/>
                      <a:pt x="2442773" y="897136"/>
                    </a:cubicBezTo>
                    <a:cubicBezTo>
                      <a:pt x="2396488" y="880625"/>
                      <a:pt x="2348849" y="867903"/>
                      <a:pt x="2302563" y="851392"/>
                    </a:cubicBezTo>
                    <a:cubicBezTo>
                      <a:pt x="2264668" y="837858"/>
                      <a:pt x="2227315" y="821888"/>
                      <a:pt x="2193481" y="799693"/>
                    </a:cubicBezTo>
                    <a:cubicBezTo>
                      <a:pt x="2189691" y="797256"/>
                      <a:pt x="2185360" y="795903"/>
                      <a:pt x="2180759" y="797527"/>
                    </a:cubicBezTo>
                    <a:cubicBezTo>
                      <a:pt x="2171014" y="801046"/>
                      <a:pt x="2164789" y="796444"/>
                      <a:pt x="2158834" y="789678"/>
                    </a:cubicBezTo>
                    <a:cubicBezTo>
                      <a:pt x="2145030" y="774520"/>
                      <a:pt x="2131225" y="759091"/>
                      <a:pt x="2109571" y="754490"/>
                    </a:cubicBezTo>
                    <a:cubicBezTo>
                      <a:pt x="2100368" y="752595"/>
                      <a:pt x="2093331" y="753407"/>
                      <a:pt x="2085481" y="760174"/>
                    </a:cubicBezTo>
                    <a:cubicBezTo>
                      <a:pt x="2060579" y="781828"/>
                      <a:pt x="2035406" y="803753"/>
                      <a:pt x="2005631" y="818099"/>
                    </a:cubicBezTo>
                    <a:cubicBezTo>
                      <a:pt x="1980188" y="830550"/>
                      <a:pt x="1953120" y="838941"/>
                      <a:pt x="1927406" y="850850"/>
                    </a:cubicBezTo>
                    <a:cubicBezTo>
                      <a:pt x="1896008" y="865737"/>
                      <a:pt x="1865421" y="882519"/>
                      <a:pt x="1841331" y="908775"/>
                    </a:cubicBezTo>
                    <a:cubicBezTo>
                      <a:pt x="1829692" y="921497"/>
                      <a:pt x="1814805" y="929888"/>
                      <a:pt x="1799376" y="936925"/>
                    </a:cubicBezTo>
                    <a:cubicBezTo>
                      <a:pt x="1772579" y="949376"/>
                      <a:pt x="1748219" y="965346"/>
                      <a:pt x="1723858" y="981858"/>
                    </a:cubicBezTo>
                    <a:cubicBezTo>
                      <a:pt x="1697602" y="999722"/>
                      <a:pt x="1672159" y="1019211"/>
                      <a:pt x="1646444" y="1037887"/>
                    </a:cubicBezTo>
                    <a:cubicBezTo>
                      <a:pt x="1643738" y="1039782"/>
                      <a:pt x="1639948" y="1041677"/>
                      <a:pt x="1640219" y="1044925"/>
                    </a:cubicBezTo>
                    <a:cubicBezTo>
                      <a:pt x="1640760" y="1049256"/>
                      <a:pt x="1645632" y="1047090"/>
                      <a:pt x="1648339" y="1048444"/>
                    </a:cubicBezTo>
                    <a:cubicBezTo>
                      <a:pt x="1680279" y="1061707"/>
                      <a:pt x="1714925" y="1068203"/>
                      <a:pt x="1745512" y="1085256"/>
                    </a:cubicBezTo>
                    <a:cubicBezTo>
                      <a:pt x="1749031" y="1087151"/>
                      <a:pt x="1753091" y="1088233"/>
                      <a:pt x="1756339" y="1090669"/>
                    </a:cubicBezTo>
                    <a:cubicBezTo>
                      <a:pt x="1785572" y="1113677"/>
                      <a:pt x="1819406" y="1127752"/>
                      <a:pt x="1852429" y="1143722"/>
                    </a:cubicBezTo>
                    <a:cubicBezTo>
                      <a:pt x="1890324" y="1161857"/>
                      <a:pt x="1927135" y="1182699"/>
                      <a:pt x="1962865" y="1205165"/>
                    </a:cubicBezTo>
                    <a:cubicBezTo>
                      <a:pt x="2007255" y="1233316"/>
                      <a:pt x="2052188" y="1260383"/>
                      <a:pt x="2099827" y="1282849"/>
                    </a:cubicBezTo>
                    <a:cubicBezTo>
                      <a:pt x="2117150" y="1290970"/>
                      <a:pt x="2132308" y="1302609"/>
                      <a:pt x="2145571" y="1316413"/>
                    </a:cubicBezTo>
                    <a:cubicBezTo>
                      <a:pt x="2153691" y="1325075"/>
                      <a:pt x="2156939" y="1335631"/>
                      <a:pt x="2157751" y="1347541"/>
                    </a:cubicBezTo>
                    <a:cubicBezTo>
                      <a:pt x="2160458" y="1380293"/>
                      <a:pt x="2149902" y="1407360"/>
                      <a:pt x="2130954" y="1434428"/>
                    </a:cubicBezTo>
                    <a:cubicBezTo>
                      <a:pt x="2102533" y="1475300"/>
                      <a:pt x="2066263" y="1508593"/>
                      <a:pt x="2034052" y="1545405"/>
                    </a:cubicBezTo>
                    <a:cubicBezTo>
                      <a:pt x="1991015" y="1594397"/>
                      <a:pt x="1945541" y="1640683"/>
                      <a:pt x="1898985" y="1686157"/>
                    </a:cubicBezTo>
                    <a:cubicBezTo>
                      <a:pt x="1874624" y="1709976"/>
                      <a:pt x="1847557" y="1731089"/>
                      <a:pt x="1822654" y="1754367"/>
                    </a:cubicBezTo>
                    <a:cubicBezTo>
                      <a:pt x="1793421" y="1781976"/>
                      <a:pt x="1766083" y="1811480"/>
                      <a:pt x="1742264" y="1844231"/>
                    </a:cubicBezTo>
                    <a:cubicBezTo>
                      <a:pt x="1720880" y="1873194"/>
                      <a:pt x="1707076" y="1905945"/>
                      <a:pt x="1693813" y="1938968"/>
                    </a:cubicBezTo>
                    <a:cubicBezTo>
                      <a:pt x="1688670" y="1951960"/>
                      <a:pt x="1698956" y="1961705"/>
                      <a:pt x="1701933" y="1973073"/>
                    </a:cubicBezTo>
                    <a:cubicBezTo>
                      <a:pt x="1703557" y="1979028"/>
                      <a:pt x="1704640" y="1984441"/>
                      <a:pt x="1698685" y="1987419"/>
                    </a:cubicBezTo>
                    <a:cubicBezTo>
                      <a:pt x="1691647" y="1990667"/>
                      <a:pt x="1694625" y="1993915"/>
                      <a:pt x="1697602" y="1997434"/>
                    </a:cubicBezTo>
                    <a:cubicBezTo>
                      <a:pt x="1714113" y="2017464"/>
                      <a:pt x="1732249" y="2035599"/>
                      <a:pt x="1748489" y="2055629"/>
                    </a:cubicBezTo>
                    <a:cubicBezTo>
                      <a:pt x="1760128" y="2069975"/>
                      <a:pt x="1773121" y="2078095"/>
                      <a:pt x="1790444" y="2082697"/>
                    </a:cubicBezTo>
                    <a:cubicBezTo>
                      <a:pt x="1798023" y="2084592"/>
                      <a:pt x="1800459" y="2094336"/>
                      <a:pt x="1806143" y="2100020"/>
                    </a:cubicBezTo>
                    <a:cubicBezTo>
                      <a:pt x="1810203" y="2104080"/>
                      <a:pt x="1813722" y="2105975"/>
                      <a:pt x="1818865" y="2107058"/>
                    </a:cubicBezTo>
                    <a:cubicBezTo>
                      <a:pt x="1838354" y="2110577"/>
                      <a:pt x="1857842" y="2114366"/>
                      <a:pt x="1877331" y="2117885"/>
                    </a:cubicBezTo>
                    <a:cubicBezTo>
                      <a:pt x="1896008" y="2121404"/>
                      <a:pt x="1909000" y="2136832"/>
                      <a:pt x="1909541" y="2160652"/>
                    </a:cubicBezTo>
                    <a:cubicBezTo>
                      <a:pt x="1910083" y="2177704"/>
                      <a:pt x="1901692" y="2190155"/>
                      <a:pt x="1883015" y="2198005"/>
                    </a:cubicBezTo>
                    <a:cubicBezTo>
                      <a:pt x="1862444" y="2206667"/>
                      <a:pt x="1840519" y="2209644"/>
                      <a:pt x="1818594" y="2210997"/>
                    </a:cubicBezTo>
                    <a:cubicBezTo>
                      <a:pt x="1797752" y="2212351"/>
                      <a:pt x="1776640" y="2211539"/>
                      <a:pt x="1755797" y="2209373"/>
                    </a:cubicBezTo>
                    <a:cubicBezTo>
                      <a:pt x="1731166" y="2206937"/>
                      <a:pt x="1707617" y="2200441"/>
                      <a:pt x="1685422" y="2189614"/>
                    </a:cubicBezTo>
                    <a:cubicBezTo>
                      <a:pt x="1640219" y="2167419"/>
                      <a:pt x="1594204" y="2147388"/>
                      <a:pt x="1546294" y="2131960"/>
                    </a:cubicBezTo>
                    <a:cubicBezTo>
                      <a:pt x="1521121" y="2123840"/>
                      <a:pt x="1495136" y="2117614"/>
                      <a:pt x="1471588" y="2105975"/>
                    </a:cubicBezTo>
                    <a:cubicBezTo>
                      <a:pt x="1451287" y="2096231"/>
                      <a:pt x="1428550" y="2090546"/>
                      <a:pt x="1412310" y="2073223"/>
                    </a:cubicBezTo>
                    <a:cubicBezTo>
                      <a:pt x="1406625" y="2066998"/>
                      <a:pt x="1400670" y="2060772"/>
                      <a:pt x="1397964" y="2052652"/>
                    </a:cubicBezTo>
                    <a:cubicBezTo>
                      <a:pt x="1394986" y="2043990"/>
                      <a:pt x="1396610" y="2036682"/>
                      <a:pt x="1405813" y="2032622"/>
                    </a:cubicBezTo>
                    <a:cubicBezTo>
                      <a:pt x="1422866" y="2025043"/>
                      <a:pt x="1430986" y="2009344"/>
                      <a:pt x="1437482" y="1993644"/>
                    </a:cubicBezTo>
                    <a:cubicBezTo>
                      <a:pt x="1443708" y="1978757"/>
                      <a:pt x="1449122" y="1963600"/>
                      <a:pt x="1459407" y="1950878"/>
                    </a:cubicBezTo>
                    <a:cubicBezTo>
                      <a:pt x="1468340" y="1939780"/>
                      <a:pt x="1474565" y="1926517"/>
                      <a:pt x="1481061" y="1913795"/>
                    </a:cubicBezTo>
                    <a:cubicBezTo>
                      <a:pt x="1485663" y="1904592"/>
                      <a:pt x="1492700" y="1901073"/>
                      <a:pt x="1501633" y="1904863"/>
                    </a:cubicBezTo>
                    <a:cubicBezTo>
                      <a:pt x="1507588" y="1907299"/>
                      <a:pt x="1510565" y="1904863"/>
                      <a:pt x="1514084" y="1901344"/>
                    </a:cubicBezTo>
                    <a:cubicBezTo>
                      <a:pt x="1521121" y="1894306"/>
                      <a:pt x="1527076" y="1886998"/>
                      <a:pt x="1532219" y="1878066"/>
                    </a:cubicBezTo>
                    <a:cubicBezTo>
                      <a:pt x="1539527" y="1864803"/>
                      <a:pt x="1551437" y="1853976"/>
                      <a:pt x="1558475" y="1840171"/>
                    </a:cubicBezTo>
                    <a:cubicBezTo>
                      <a:pt x="1571467" y="1814728"/>
                      <a:pt x="1595016" y="1797946"/>
                      <a:pt x="1610174" y="1774126"/>
                    </a:cubicBezTo>
                    <a:cubicBezTo>
                      <a:pt x="1629392" y="1743811"/>
                      <a:pt x="1649422" y="1714036"/>
                      <a:pt x="1668369" y="1683720"/>
                    </a:cubicBezTo>
                    <a:cubicBezTo>
                      <a:pt x="1682986" y="1660442"/>
                      <a:pt x="1696519" y="1636352"/>
                      <a:pt x="1711407" y="1613345"/>
                    </a:cubicBezTo>
                    <a:cubicBezTo>
                      <a:pt x="1724940" y="1592232"/>
                      <a:pt x="1734685" y="1569225"/>
                      <a:pt x="1746594" y="1547300"/>
                    </a:cubicBezTo>
                    <a:cubicBezTo>
                      <a:pt x="1755256" y="1531601"/>
                      <a:pt x="1764459" y="1515901"/>
                      <a:pt x="1775557" y="1502097"/>
                    </a:cubicBezTo>
                    <a:cubicBezTo>
                      <a:pt x="1796669" y="1475300"/>
                      <a:pt x="1819406" y="1449586"/>
                      <a:pt x="1844309" y="1426037"/>
                    </a:cubicBezTo>
                    <a:cubicBezTo>
                      <a:pt x="1852699" y="1418187"/>
                      <a:pt x="1852158" y="1417917"/>
                      <a:pt x="1841060" y="1414668"/>
                    </a:cubicBezTo>
                    <a:cubicBezTo>
                      <a:pt x="1797752" y="1402217"/>
                      <a:pt x="1752820" y="1399511"/>
                      <a:pt x="1708700" y="1392744"/>
                    </a:cubicBezTo>
                    <a:cubicBezTo>
                      <a:pt x="1669452" y="1386789"/>
                      <a:pt x="1629933" y="1382458"/>
                      <a:pt x="1590685" y="1377315"/>
                    </a:cubicBezTo>
                    <a:cubicBezTo>
                      <a:pt x="1578505" y="1375691"/>
                      <a:pt x="1567136" y="1371360"/>
                      <a:pt x="1555497" y="1368383"/>
                    </a:cubicBezTo>
                    <a:cubicBezTo>
                      <a:pt x="1517332" y="1357827"/>
                      <a:pt x="1479437" y="1346458"/>
                      <a:pt x="1440460" y="1338067"/>
                    </a:cubicBezTo>
                    <a:cubicBezTo>
                      <a:pt x="1431257" y="1336172"/>
                      <a:pt x="1422054" y="1332654"/>
                      <a:pt x="1413122" y="1329406"/>
                    </a:cubicBezTo>
                    <a:cubicBezTo>
                      <a:pt x="1407708" y="1327511"/>
                      <a:pt x="1403377" y="1327782"/>
                      <a:pt x="1398505" y="1331030"/>
                    </a:cubicBezTo>
                    <a:cubicBezTo>
                      <a:pt x="1363588" y="1353766"/>
                      <a:pt x="1330295" y="1378127"/>
                      <a:pt x="1299438" y="1406007"/>
                    </a:cubicBezTo>
                    <a:cubicBezTo>
                      <a:pt x="1272911" y="1430097"/>
                      <a:pt x="1248280" y="1456353"/>
                      <a:pt x="1222024" y="1480713"/>
                    </a:cubicBezTo>
                    <a:cubicBezTo>
                      <a:pt x="1202265" y="1498578"/>
                      <a:pt x="1184130" y="1518337"/>
                      <a:pt x="1162476" y="1534578"/>
                    </a:cubicBezTo>
                    <a:cubicBezTo>
                      <a:pt x="1137303" y="1552984"/>
                      <a:pt x="1113213" y="1573285"/>
                      <a:pt x="1090746" y="1594668"/>
                    </a:cubicBezTo>
                    <a:cubicBezTo>
                      <a:pt x="1044731" y="1638518"/>
                      <a:pt x="995468" y="1677495"/>
                      <a:pt x="939168" y="1706999"/>
                    </a:cubicBezTo>
                    <a:cubicBezTo>
                      <a:pt x="919138" y="1717555"/>
                      <a:pt x="903168" y="1733525"/>
                      <a:pt x="886386" y="1748141"/>
                    </a:cubicBezTo>
                    <a:cubicBezTo>
                      <a:pt x="850657" y="1779269"/>
                      <a:pt x="814657" y="1809314"/>
                      <a:pt x="768642" y="1825284"/>
                    </a:cubicBezTo>
                    <a:cubicBezTo>
                      <a:pt x="748341" y="1832322"/>
                      <a:pt x="730747" y="1845855"/>
                      <a:pt x="711259" y="1855058"/>
                    </a:cubicBezTo>
                    <a:cubicBezTo>
                      <a:pt x="682026" y="1868863"/>
                      <a:pt x="657123" y="1888351"/>
                      <a:pt x="632221" y="1908111"/>
                    </a:cubicBezTo>
                    <a:cubicBezTo>
                      <a:pt x="617605" y="1919479"/>
                      <a:pt x="601093" y="1928953"/>
                      <a:pt x="586477" y="1940592"/>
                    </a:cubicBezTo>
                    <a:cubicBezTo>
                      <a:pt x="561033" y="1961163"/>
                      <a:pt x="533154" y="1978216"/>
                      <a:pt x="505815" y="1995539"/>
                    </a:cubicBezTo>
                    <a:cubicBezTo>
                      <a:pt x="475770" y="2014757"/>
                      <a:pt x="446808" y="2035329"/>
                      <a:pt x="418387" y="2056712"/>
                    </a:cubicBezTo>
                    <a:cubicBezTo>
                      <a:pt x="381034" y="2084321"/>
                      <a:pt x="347470" y="2115990"/>
                      <a:pt x="321214" y="2154697"/>
                    </a:cubicBezTo>
                    <a:cubicBezTo>
                      <a:pt x="313094" y="2166607"/>
                      <a:pt x="300372" y="2174185"/>
                      <a:pt x="290357" y="2183930"/>
                    </a:cubicBezTo>
                    <a:cubicBezTo>
                      <a:pt x="285215" y="2189073"/>
                      <a:pt x="281154" y="2195298"/>
                      <a:pt x="275741" y="2200170"/>
                    </a:cubicBezTo>
                    <a:cubicBezTo>
                      <a:pt x="261395" y="2213163"/>
                      <a:pt x="248403" y="2227509"/>
                      <a:pt x="237034" y="2243208"/>
                    </a:cubicBezTo>
                    <a:cubicBezTo>
                      <a:pt x="233786" y="2247809"/>
                      <a:pt x="232162" y="2251328"/>
                      <a:pt x="233786" y="2257283"/>
                    </a:cubicBezTo>
                    <a:cubicBezTo>
                      <a:pt x="237034" y="2268110"/>
                      <a:pt x="229997" y="2282456"/>
                      <a:pt x="219170" y="2286516"/>
                    </a:cubicBezTo>
                    <a:cubicBezTo>
                      <a:pt x="209967" y="2289764"/>
                      <a:pt x="205636" y="2296531"/>
                      <a:pt x="201034" y="2304381"/>
                    </a:cubicBezTo>
                    <a:cubicBezTo>
                      <a:pt x="193997" y="2316832"/>
                      <a:pt x="186147" y="2328741"/>
                      <a:pt x="177756" y="2340110"/>
                    </a:cubicBezTo>
                    <a:cubicBezTo>
                      <a:pt x="173155" y="2346335"/>
                      <a:pt x="168012" y="2352020"/>
                      <a:pt x="165576" y="2359328"/>
                    </a:cubicBezTo>
                    <a:cubicBezTo>
                      <a:pt x="165034" y="2360952"/>
                      <a:pt x="163952" y="2363388"/>
                      <a:pt x="162869" y="2363929"/>
                    </a:cubicBezTo>
                    <a:cubicBezTo>
                      <a:pt x="147711" y="2369072"/>
                      <a:pt x="149335" y="2383147"/>
                      <a:pt x="148252" y="2394516"/>
                    </a:cubicBezTo>
                    <a:cubicBezTo>
                      <a:pt x="147170" y="2406155"/>
                      <a:pt x="143651" y="2415899"/>
                      <a:pt x="136884" y="2424831"/>
                    </a:cubicBezTo>
                    <a:cubicBezTo>
                      <a:pt x="118749" y="2448651"/>
                      <a:pt x="107922" y="2475448"/>
                      <a:pt x="101155" y="2504139"/>
                    </a:cubicBezTo>
                    <a:cubicBezTo>
                      <a:pt x="100613" y="2506576"/>
                      <a:pt x="99801" y="2509012"/>
                      <a:pt x="99260" y="2511718"/>
                    </a:cubicBezTo>
                    <a:cubicBezTo>
                      <a:pt x="95471" y="2528500"/>
                      <a:pt x="87892" y="2542575"/>
                      <a:pt x="70298" y="2548530"/>
                    </a:cubicBezTo>
                    <a:cubicBezTo>
                      <a:pt x="60553" y="2550154"/>
                      <a:pt x="52433" y="2550154"/>
                      <a:pt x="44313" y="2550154"/>
                    </a:cubicBezTo>
                    <a:close/>
                  </a:path>
                </a:pathLst>
              </a:custGeom>
              <a:solidFill>
                <a:schemeClr val="accent4">
                  <a:alpha val="70000"/>
                </a:schemeClr>
              </a:solidFill>
              <a:ln w="27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" name="Graphic 5">
                <a:extLst>
                  <a:ext uri="{FF2B5EF4-FFF2-40B4-BE49-F238E27FC236}">
                    <a16:creationId xmlns:a16="http://schemas.microsoft.com/office/drawing/2014/main" id="{FB9C2AFD-A675-4E1D-B789-A9405B3A6088}"/>
                  </a:ext>
                </a:extLst>
              </p:cNvPr>
              <p:cNvSpPr/>
              <p:nvPr/>
            </p:nvSpPr>
            <p:spPr>
              <a:xfrm rot="701335" flipH="1">
                <a:off x="-2250537" y="-2030472"/>
                <a:ext cx="5850930" cy="6752271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Graphic 232">
                <a:extLst>
                  <a:ext uri="{FF2B5EF4-FFF2-40B4-BE49-F238E27FC236}">
                    <a16:creationId xmlns:a16="http://schemas.microsoft.com/office/drawing/2014/main" id="{8C0B2E1B-F1E6-4819-839D-66FBD1B5DB1A}"/>
                  </a:ext>
                </a:extLst>
              </p:cNvPr>
              <p:cNvSpPr/>
              <p:nvPr/>
            </p:nvSpPr>
            <p:spPr>
              <a:xfrm flipH="1">
                <a:off x="2452700" y="-1993949"/>
                <a:ext cx="5937136" cy="6655985"/>
              </a:xfrm>
              <a:custGeom>
                <a:avLst/>
                <a:gdLst>
                  <a:gd name="connsiteX0" fmla="*/ 3002233 w 3017885"/>
                  <a:gd name="connsiteY0" fmla="*/ 604118 h 3383280"/>
                  <a:gd name="connsiteX1" fmla="*/ 2957573 w 3017885"/>
                  <a:gd name="connsiteY1" fmla="*/ 595321 h 3383280"/>
                  <a:gd name="connsiteX2" fmla="*/ 2930507 w 3017885"/>
                  <a:gd name="connsiteY2" fmla="*/ 593291 h 3383280"/>
                  <a:gd name="connsiteX3" fmla="*/ 2852692 w 3017885"/>
                  <a:gd name="connsiteY3" fmla="*/ 682610 h 3383280"/>
                  <a:gd name="connsiteX4" fmla="*/ 2849308 w 3017885"/>
                  <a:gd name="connsiteY4" fmla="*/ 734036 h 3383280"/>
                  <a:gd name="connsiteX5" fmla="*/ 2806002 w 3017885"/>
                  <a:gd name="connsiteY5" fmla="*/ 671107 h 3383280"/>
                  <a:gd name="connsiteX6" fmla="*/ 2851338 w 3017885"/>
                  <a:gd name="connsiteY6" fmla="*/ 815234 h 3383280"/>
                  <a:gd name="connsiteX7" fmla="*/ 2824272 w 3017885"/>
                  <a:gd name="connsiteY7" fmla="*/ 947182 h 3383280"/>
                  <a:gd name="connsiteX8" fmla="*/ 2705857 w 3017885"/>
                  <a:gd name="connsiteY8" fmla="*/ 1185365 h 3383280"/>
                  <a:gd name="connsiteX9" fmla="*/ 2705857 w 3017885"/>
                  <a:gd name="connsiteY9" fmla="*/ 1185365 h 3383280"/>
                  <a:gd name="connsiteX10" fmla="*/ 2705857 w 3017885"/>
                  <a:gd name="connsiteY10" fmla="*/ 1185365 h 3383280"/>
                  <a:gd name="connsiteX11" fmla="*/ 2668641 w 3017885"/>
                  <a:gd name="connsiteY11" fmla="*/ 1163035 h 3383280"/>
                  <a:gd name="connsiteX12" fmla="*/ 2389182 w 3017885"/>
                  <a:gd name="connsiteY12" fmla="*/ 878840 h 3383280"/>
                  <a:gd name="connsiteX13" fmla="*/ 2363470 w 3017885"/>
                  <a:gd name="connsiteY13" fmla="*/ 845007 h 3383280"/>
                  <a:gd name="connsiteX14" fmla="*/ 2327607 w 3017885"/>
                  <a:gd name="connsiteY14" fmla="*/ 706293 h 3383280"/>
                  <a:gd name="connsiteX15" fmla="*/ 2380386 w 3017885"/>
                  <a:gd name="connsiteY15" fmla="*/ 775988 h 3383280"/>
                  <a:gd name="connsiteX16" fmla="*/ 2415572 w 3017885"/>
                  <a:gd name="connsiteY16" fmla="*/ 784785 h 3383280"/>
                  <a:gd name="connsiteX17" fmla="*/ 2477824 w 3017885"/>
                  <a:gd name="connsiteY17" fmla="*/ 738772 h 3383280"/>
                  <a:gd name="connsiteX18" fmla="*/ 2477824 w 3017885"/>
                  <a:gd name="connsiteY18" fmla="*/ 725916 h 3383280"/>
                  <a:gd name="connsiteX19" fmla="*/ 2488651 w 3017885"/>
                  <a:gd name="connsiteY19" fmla="*/ 726592 h 3383280"/>
                  <a:gd name="connsiteX20" fmla="*/ 2495417 w 3017885"/>
                  <a:gd name="connsiteY20" fmla="*/ 723886 h 3383280"/>
                  <a:gd name="connsiteX21" fmla="*/ 2518424 w 3017885"/>
                  <a:gd name="connsiteY21" fmla="*/ 708999 h 3383280"/>
                  <a:gd name="connsiteX22" fmla="*/ 2533987 w 3017885"/>
                  <a:gd name="connsiteY22" fmla="*/ 697496 h 3383280"/>
                  <a:gd name="connsiteX23" fmla="*/ 2542783 w 3017885"/>
                  <a:gd name="connsiteY23" fmla="*/ 655543 h 3383280"/>
                  <a:gd name="connsiteX24" fmla="*/ 2561730 w 3017885"/>
                  <a:gd name="connsiteY24" fmla="*/ 639304 h 3383280"/>
                  <a:gd name="connsiteX25" fmla="*/ 2617892 w 3017885"/>
                  <a:gd name="connsiteY25" fmla="*/ 590584 h 3383280"/>
                  <a:gd name="connsiteX26" fmla="*/ 2642252 w 3017885"/>
                  <a:gd name="connsiteY26" fmla="*/ 552015 h 3383280"/>
                  <a:gd name="connsiteX27" fmla="*/ 2642928 w 3017885"/>
                  <a:gd name="connsiteY27" fmla="*/ 445780 h 3383280"/>
                  <a:gd name="connsiteX28" fmla="*/ 2642928 w 3017885"/>
                  <a:gd name="connsiteY28" fmla="*/ 445780 h 3383280"/>
                  <a:gd name="connsiteX29" fmla="*/ 2575263 w 3017885"/>
                  <a:gd name="connsiteY29" fmla="*/ 341575 h 3383280"/>
                  <a:gd name="connsiteX30" fmla="*/ 2575263 w 3017885"/>
                  <a:gd name="connsiteY30" fmla="*/ 341575 h 3383280"/>
                  <a:gd name="connsiteX31" fmla="*/ 2548873 w 3017885"/>
                  <a:gd name="connsiteY31" fmla="*/ 316539 h 3383280"/>
                  <a:gd name="connsiteX32" fmla="*/ 2525867 w 3017885"/>
                  <a:gd name="connsiteY32" fmla="*/ 307066 h 3383280"/>
                  <a:gd name="connsiteX33" fmla="*/ 2330990 w 3017885"/>
                  <a:gd name="connsiteY33" fmla="*/ 236017 h 3383280"/>
                  <a:gd name="connsiteX34" fmla="*/ 2171299 w 3017885"/>
                  <a:gd name="connsiteY34" fmla="*/ 257670 h 3383280"/>
                  <a:gd name="connsiteX35" fmla="*/ 2012285 w 3017885"/>
                  <a:gd name="connsiteY35" fmla="*/ 332778 h 3383280"/>
                  <a:gd name="connsiteX36" fmla="*/ 1904697 w 3017885"/>
                  <a:gd name="connsiteY36" fmla="*/ 313155 h 3383280"/>
                  <a:gd name="connsiteX37" fmla="*/ 1904697 w 3017885"/>
                  <a:gd name="connsiteY37" fmla="*/ 313155 h 3383280"/>
                  <a:gd name="connsiteX38" fmla="*/ 1782222 w 3017885"/>
                  <a:gd name="connsiteY38" fmla="*/ 250903 h 3383280"/>
                  <a:gd name="connsiteX39" fmla="*/ 1762599 w 3017885"/>
                  <a:gd name="connsiteY39" fmla="*/ 208274 h 3383280"/>
                  <a:gd name="connsiteX40" fmla="*/ 1639448 w 3017885"/>
                  <a:gd name="connsiteY40" fmla="*/ 164291 h 3383280"/>
                  <a:gd name="connsiteX41" fmla="*/ 1705083 w 3017885"/>
                  <a:gd name="connsiteY41" fmla="*/ 234663 h 3383280"/>
                  <a:gd name="connsiteX42" fmla="*/ 1731473 w 3017885"/>
                  <a:gd name="connsiteY42" fmla="*/ 295562 h 3383280"/>
                  <a:gd name="connsiteX43" fmla="*/ 1797108 w 3017885"/>
                  <a:gd name="connsiteY43" fmla="*/ 376761 h 3383280"/>
                  <a:gd name="connsiteX44" fmla="*/ 2019051 w 3017885"/>
                  <a:gd name="connsiteY44" fmla="*/ 523596 h 3383280"/>
                  <a:gd name="connsiteX45" fmla="*/ 1754479 w 3017885"/>
                  <a:gd name="connsiteY45" fmla="*/ 395031 h 3383280"/>
                  <a:gd name="connsiteX46" fmla="*/ 1493966 w 3017885"/>
                  <a:gd name="connsiteY46" fmla="*/ 286089 h 3383280"/>
                  <a:gd name="connsiteX47" fmla="*/ 1044667 w 3017885"/>
                  <a:gd name="connsiteY47" fmla="*/ 152788 h 3383280"/>
                  <a:gd name="connsiteX48" fmla="*/ 872796 w 3017885"/>
                  <a:gd name="connsiteY48" fmla="*/ 116249 h 3383280"/>
                  <a:gd name="connsiteX49" fmla="*/ 872796 w 3017885"/>
                  <a:gd name="connsiteY49" fmla="*/ 116249 h 3383280"/>
                  <a:gd name="connsiteX50" fmla="*/ 872796 w 3017885"/>
                  <a:gd name="connsiteY50" fmla="*/ 116249 h 3383280"/>
                  <a:gd name="connsiteX51" fmla="*/ 861970 w 3017885"/>
                  <a:gd name="connsiteY51" fmla="*/ 102715 h 3383280"/>
                  <a:gd name="connsiteX52" fmla="*/ 677243 w 3017885"/>
                  <a:gd name="connsiteY52" fmla="*/ 38433 h 3383280"/>
                  <a:gd name="connsiteX53" fmla="*/ 619727 w 3017885"/>
                  <a:gd name="connsiteY53" fmla="*/ 9337 h 3383280"/>
                  <a:gd name="connsiteX54" fmla="*/ 571008 w 3017885"/>
                  <a:gd name="connsiteY54" fmla="*/ 24900 h 3383280"/>
                  <a:gd name="connsiteX55" fmla="*/ 571008 w 3017885"/>
                  <a:gd name="connsiteY55" fmla="*/ 24900 h 3383280"/>
                  <a:gd name="connsiteX56" fmla="*/ 559505 w 3017885"/>
                  <a:gd name="connsiteY56" fmla="*/ 35727 h 3383280"/>
                  <a:gd name="connsiteX57" fmla="*/ 559505 w 3017885"/>
                  <a:gd name="connsiteY57" fmla="*/ 35727 h 3383280"/>
                  <a:gd name="connsiteX58" fmla="*/ 493192 w 3017885"/>
                  <a:gd name="connsiteY58" fmla="*/ 104069 h 3383280"/>
                  <a:gd name="connsiteX59" fmla="*/ 493192 w 3017885"/>
                  <a:gd name="connsiteY59" fmla="*/ 104069 h 3383280"/>
                  <a:gd name="connsiteX60" fmla="*/ 485072 w 3017885"/>
                  <a:gd name="connsiteY60" fmla="*/ 139255 h 3383280"/>
                  <a:gd name="connsiteX61" fmla="*/ 547325 w 3017885"/>
                  <a:gd name="connsiteY61" fmla="*/ 169704 h 3383280"/>
                  <a:gd name="connsiteX62" fmla="*/ 612960 w 3017885"/>
                  <a:gd name="connsiteY62" fmla="*/ 192034 h 3383280"/>
                  <a:gd name="connsiteX63" fmla="*/ 610254 w 3017885"/>
                  <a:gd name="connsiteY63" fmla="*/ 220454 h 3383280"/>
                  <a:gd name="connsiteX64" fmla="*/ 586571 w 3017885"/>
                  <a:gd name="connsiteY64" fmla="*/ 244813 h 3383280"/>
                  <a:gd name="connsiteX65" fmla="*/ 612960 w 3017885"/>
                  <a:gd name="connsiteY65" fmla="*/ 254286 h 3383280"/>
                  <a:gd name="connsiteX66" fmla="*/ 732052 w 3017885"/>
                  <a:gd name="connsiteY66" fmla="*/ 236693 h 3383280"/>
                  <a:gd name="connsiteX67" fmla="*/ 1008127 w 3017885"/>
                  <a:gd name="connsiteY67" fmla="*/ 273909 h 3383280"/>
                  <a:gd name="connsiteX68" fmla="*/ 1008127 w 3017885"/>
                  <a:gd name="connsiteY68" fmla="*/ 273909 h 3383280"/>
                  <a:gd name="connsiteX69" fmla="*/ 1313299 w 3017885"/>
                  <a:gd name="connsiteY69" fmla="*/ 379468 h 3383280"/>
                  <a:gd name="connsiteX70" fmla="*/ 1410738 w 3017885"/>
                  <a:gd name="connsiteY70" fmla="*/ 421420 h 3383280"/>
                  <a:gd name="connsiteX71" fmla="*/ 1777485 w 3017885"/>
                  <a:gd name="connsiteY71" fmla="*/ 609531 h 3383280"/>
                  <a:gd name="connsiteX72" fmla="*/ 1704407 w 3017885"/>
                  <a:gd name="connsiteY72" fmla="*/ 711029 h 3383280"/>
                  <a:gd name="connsiteX73" fmla="*/ 1612381 w 3017885"/>
                  <a:gd name="connsiteY73" fmla="*/ 831474 h 3383280"/>
                  <a:gd name="connsiteX74" fmla="*/ 1571105 w 3017885"/>
                  <a:gd name="connsiteY74" fmla="*/ 891020 h 3383280"/>
                  <a:gd name="connsiteX75" fmla="*/ 1439834 w 3017885"/>
                  <a:gd name="connsiteY75" fmla="*/ 1104843 h 3383280"/>
                  <a:gd name="connsiteX76" fmla="*/ 1439834 w 3017885"/>
                  <a:gd name="connsiteY76" fmla="*/ 1104843 h 3383280"/>
                  <a:gd name="connsiteX77" fmla="*/ 1439834 w 3017885"/>
                  <a:gd name="connsiteY77" fmla="*/ 1104843 h 3383280"/>
                  <a:gd name="connsiteX78" fmla="*/ 1388408 w 3017885"/>
                  <a:gd name="connsiteY78" fmla="*/ 1175215 h 3383280"/>
                  <a:gd name="connsiteX79" fmla="*/ 1388408 w 3017885"/>
                  <a:gd name="connsiteY79" fmla="*/ 1175215 h 3383280"/>
                  <a:gd name="connsiteX80" fmla="*/ 1388408 w 3017885"/>
                  <a:gd name="connsiteY80" fmla="*/ 1175215 h 3383280"/>
                  <a:gd name="connsiteX81" fmla="*/ 1390438 w 3017885"/>
                  <a:gd name="connsiteY81" fmla="*/ 1183335 h 3383280"/>
                  <a:gd name="connsiteX82" fmla="*/ 1374875 w 3017885"/>
                  <a:gd name="connsiteY82" fmla="*/ 1200252 h 3383280"/>
                  <a:gd name="connsiteX83" fmla="*/ 1324126 w 3017885"/>
                  <a:gd name="connsiteY83" fmla="*/ 1236791 h 3383280"/>
                  <a:gd name="connsiteX84" fmla="*/ 1203681 w 3017885"/>
                  <a:gd name="connsiteY84" fmla="*/ 1327463 h 3383280"/>
                  <a:gd name="connsiteX85" fmla="*/ 1085266 w 3017885"/>
                  <a:gd name="connsiteY85" fmla="*/ 1497304 h 3383280"/>
                  <a:gd name="connsiteX86" fmla="*/ 1005421 w 3017885"/>
                  <a:gd name="connsiteY86" fmla="*/ 1774056 h 3383280"/>
                  <a:gd name="connsiteX87" fmla="*/ 1005421 w 3017885"/>
                  <a:gd name="connsiteY87" fmla="*/ 1774056 h 3383280"/>
                  <a:gd name="connsiteX88" fmla="*/ 1005421 w 3017885"/>
                  <a:gd name="connsiteY88" fmla="*/ 1774056 h 3383280"/>
                  <a:gd name="connsiteX89" fmla="*/ 952642 w 3017885"/>
                  <a:gd name="connsiteY89" fmla="*/ 1830218 h 3383280"/>
                  <a:gd name="connsiteX90" fmla="*/ 794981 w 3017885"/>
                  <a:gd name="connsiteY90" fmla="*/ 2026448 h 3383280"/>
                  <a:gd name="connsiteX91" fmla="*/ 734759 w 3017885"/>
                  <a:gd name="connsiteY91" fmla="*/ 2065695 h 3383280"/>
                  <a:gd name="connsiteX92" fmla="*/ 650853 w 3017885"/>
                  <a:gd name="connsiteY92" fmla="*/ 2144187 h 3383280"/>
                  <a:gd name="connsiteX93" fmla="*/ 610930 w 3017885"/>
                  <a:gd name="connsiteY93" fmla="*/ 2171930 h 3383280"/>
                  <a:gd name="connsiteX94" fmla="*/ 566271 w 3017885"/>
                  <a:gd name="connsiteY94" fmla="*/ 2206439 h 3383280"/>
                  <a:gd name="connsiteX95" fmla="*/ 430263 w 3017885"/>
                  <a:gd name="connsiteY95" fmla="*/ 2381693 h 3383280"/>
                  <a:gd name="connsiteX96" fmla="*/ 333502 w 3017885"/>
                  <a:gd name="connsiteY96" fmla="*/ 2566420 h 3383280"/>
                  <a:gd name="connsiteX97" fmla="*/ 174487 w 3017885"/>
                  <a:gd name="connsiteY97" fmla="*/ 2816106 h 3383280"/>
                  <a:gd name="connsiteX98" fmla="*/ 128475 w 3017885"/>
                  <a:gd name="connsiteY98" fmla="*/ 2819489 h 3383280"/>
                  <a:gd name="connsiteX99" fmla="*/ 29006 w 3017885"/>
                  <a:gd name="connsiteY99" fmla="*/ 2834376 h 3383280"/>
                  <a:gd name="connsiteX100" fmla="*/ 17503 w 3017885"/>
                  <a:gd name="connsiteY100" fmla="*/ 2836406 h 3383280"/>
                  <a:gd name="connsiteX101" fmla="*/ 1940 w 3017885"/>
                  <a:gd name="connsiteY101" fmla="*/ 2841142 h 3383280"/>
                  <a:gd name="connsiteX102" fmla="*/ 31713 w 3017885"/>
                  <a:gd name="connsiteY102" fmla="*/ 3159171 h 3383280"/>
                  <a:gd name="connsiteX103" fmla="*/ 60809 w 3017885"/>
                  <a:gd name="connsiteY103" fmla="*/ 3276909 h 3383280"/>
                  <a:gd name="connsiteX104" fmla="*/ 60809 w 3017885"/>
                  <a:gd name="connsiteY104" fmla="*/ 3276909 h 3383280"/>
                  <a:gd name="connsiteX105" fmla="*/ 123738 w 3017885"/>
                  <a:gd name="connsiteY105" fmla="*/ 3372317 h 3383280"/>
                  <a:gd name="connsiteX106" fmla="*/ 189374 w 3017885"/>
                  <a:gd name="connsiteY106" fmla="*/ 3368934 h 3383280"/>
                  <a:gd name="connsiteX107" fmla="*/ 189374 w 3017885"/>
                  <a:gd name="connsiteY107" fmla="*/ 3368934 h 3383280"/>
                  <a:gd name="connsiteX108" fmla="*/ 189374 w 3017885"/>
                  <a:gd name="connsiteY108" fmla="*/ 3368934 h 3383280"/>
                  <a:gd name="connsiteX109" fmla="*/ 189374 w 3017885"/>
                  <a:gd name="connsiteY109" fmla="*/ 3368934 h 3383280"/>
                  <a:gd name="connsiteX110" fmla="*/ 189374 w 3017885"/>
                  <a:gd name="connsiteY110" fmla="*/ 3368934 h 3383280"/>
                  <a:gd name="connsiteX111" fmla="*/ 229297 w 3017885"/>
                  <a:gd name="connsiteY111" fmla="*/ 3186237 h 3383280"/>
                  <a:gd name="connsiteX112" fmla="*/ 242830 w 3017885"/>
                  <a:gd name="connsiteY112" fmla="*/ 3132781 h 3383280"/>
                  <a:gd name="connsiteX113" fmla="*/ 374778 w 3017885"/>
                  <a:gd name="connsiteY113" fmla="*/ 2987977 h 3383280"/>
                  <a:gd name="connsiteX114" fmla="*/ 374778 w 3017885"/>
                  <a:gd name="connsiteY114" fmla="*/ 2987977 h 3383280"/>
                  <a:gd name="connsiteX115" fmla="*/ 388311 w 3017885"/>
                  <a:gd name="connsiteY115" fmla="*/ 2990683 h 3383280"/>
                  <a:gd name="connsiteX116" fmla="*/ 367334 w 3017885"/>
                  <a:gd name="connsiteY116" fmla="*/ 2945348 h 3383280"/>
                  <a:gd name="connsiteX117" fmla="*/ 346358 w 3017885"/>
                  <a:gd name="connsiteY117" fmla="*/ 2874975 h 3383280"/>
                  <a:gd name="connsiteX118" fmla="*/ 439060 w 3017885"/>
                  <a:gd name="connsiteY118" fmla="*/ 2734231 h 3383280"/>
                  <a:gd name="connsiteX119" fmla="*/ 439060 w 3017885"/>
                  <a:gd name="connsiteY119" fmla="*/ 2734231 h 3383280"/>
                  <a:gd name="connsiteX120" fmla="*/ 558828 w 3017885"/>
                  <a:gd name="connsiteY120" fmla="*/ 2578600 h 3383280"/>
                  <a:gd name="connsiteX121" fmla="*/ 808514 w 3017885"/>
                  <a:gd name="connsiteY121" fmla="*/ 2329591 h 3383280"/>
                  <a:gd name="connsiteX122" fmla="*/ 953995 w 3017885"/>
                  <a:gd name="connsiteY122" fmla="*/ 2247715 h 3383280"/>
                  <a:gd name="connsiteX123" fmla="*/ 1151579 w 3017885"/>
                  <a:gd name="connsiteY123" fmla="*/ 2091407 h 3383280"/>
                  <a:gd name="connsiteX124" fmla="*/ 1151579 w 3017885"/>
                  <a:gd name="connsiteY124" fmla="*/ 2091407 h 3383280"/>
                  <a:gd name="connsiteX125" fmla="*/ 1151579 w 3017885"/>
                  <a:gd name="connsiteY125" fmla="*/ 2091407 h 3383280"/>
                  <a:gd name="connsiteX126" fmla="*/ 1443894 w 3017885"/>
                  <a:gd name="connsiteY126" fmla="*/ 1784206 h 3383280"/>
                  <a:gd name="connsiteX127" fmla="*/ 1519003 w 3017885"/>
                  <a:gd name="connsiteY127" fmla="*/ 1746990 h 3383280"/>
                  <a:gd name="connsiteX128" fmla="*/ 1916877 w 3017885"/>
                  <a:gd name="connsiteY128" fmla="*/ 1736840 h 3383280"/>
                  <a:gd name="connsiteX129" fmla="*/ 1916877 w 3017885"/>
                  <a:gd name="connsiteY129" fmla="*/ 1736840 h 3383280"/>
                  <a:gd name="connsiteX130" fmla="*/ 1916877 w 3017885"/>
                  <a:gd name="connsiteY130" fmla="*/ 1736840 h 3383280"/>
                  <a:gd name="connsiteX131" fmla="*/ 1916877 w 3017885"/>
                  <a:gd name="connsiteY131" fmla="*/ 1736840 h 3383280"/>
                  <a:gd name="connsiteX132" fmla="*/ 1916877 w 3017885"/>
                  <a:gd name="connsiteY132" fmla="*/ 1736840 h 3383280"/>
                  <a:gd name="connsiteX133" fmla="*/ 1916877 w 3017885"/>
                  <a:gd name="connsiteY133" fmla="*/ 1736840 h 3383280"/>
                  <a:gd name="connsiteX134" fmla="*/ 2014992 w 3017885"/>
                  <a:gd name="connsiteY134" fmla="*/ 1736840 h 3383280"/>
                  <a:gd name="connsiteX135" fmla="*/ 2033938 w 3017885"/>
                  <a:gd name="connsiteY135" fmla="*/ 1772702 h 3383280"/>
                  <a:gd name="connsiteX136" fmla="*/ 1876277 w 3017885"/>
                  <a:gd name="connsiteY136" fmla="*/ 2129300 h 3383280"/>
                  <a:gd name="connsiteX137" fmla="*/ 1803875 w 3017885"/>
                  <a:gd name="connsiteY137" fmla="*/ 2301171 h 3383280"/>
                  <a:gd name="connsiteX138" fmla="*/ 1803875 w 3017885"/>
                  <a:gd name="connsiteY138" fmla="*/ 2301171 h 3383280"/>
                  <a:gd name="connsiteX139" fmla="*/ 1635388 w 3017885"/>
                  <a:gd name="connsiteY139" fmla="*/ 2355980 h 3383280"/>
                  <a:gd name="connsiteX140" fmla="*/ 1635388 w 3017885"/>
                  <a:gd name="connsiteY140" fmla="*/ 2355980 h 3383280"/>
                  <a:gd name="connsiteX141" fmla="*/ 1635388 w 3017885"/>
                  <a:gd name="connsiteY141" fmla="*/ 2355980 h 3383280"/>
                  <a:gd name="connsiteX142" fmla="*/ 1598172 w 3017885"/>
                  <a:gd name="connsiteY142" fmla="*/ 2383046 h 3383280"/>
                  <a:gd name="connsiteX143" fmla="*/ 1651627 w 3017885"/>
                  <a:gd name="connsiteY143" fmla="*/ 2462892 h 3383280"/>
                  <a:gd name="connsiteX144" fmla="*/ 1656364 w 3017885"/>
                  <a:gd name="connsiteY144" fmla="*/ 2458832 h 3383280"/>
                  <a:gd name="connsiteX145" fmla="*/ 1657041 w 3017885"/>
                  <a:gd name="connsiteY145" fmla="*/ 2458832 h 3383280"/>
                  <a:gd name="connsiteX146" fmla="*/ 1651627 w 3017885"/>
                  <a:gd name="connsiteY146" fmla="*/ 2462215 h 3383280"/>
                  <a:gd name="connsiteX147" fmla="*/ 1718616 w 3017885"/>
                  <a:gd name="connsiteY147" fmla="*/ 2561683 h 3383280"/>
                  <a:gd name="connsiteX148" fmla="*/ 1718616 w 3017885"/>
                  <a:gd name="connsiteY148" fmla="*/ 2561683 h 3383280"/>
                  <a:gd name="connsiteX149" fmla="*/ 1795078 w 3017885"/>
                  <a:gd name="connsiteY149" fmla="*/ 2660475 h 3383280"/>
                  <a:gd name="connsiteX150" fmla="*/ 1956799 w 3017885"/>
                  <a:gd name="connsiteY150" fmla="*/ 2828286 h 3383280"/>
                  <a:gd name="connsiteX151" fmla="*/ 1956799 w 3017885"/>
                  <a:gd name="connsiteY151" fmla="*/ 2828286 h 3383280"/>
                  <a:gd name="connsiteX152" fmla="*/ 1956799 w 3017885"/>
                  <a:gd name="connsiteY152" fmla="*/ 2828286 h 3383280"/>
                  <a:gd name="connsiteX153" fmla="*/ 1981835 w 3017885"/>
                  <a:gd name="connsiteY153" fmla="*/ 2828286 h 3383280"/>
                  <a:gd name="connsiteX154" fmla="*/ 1942589 w 3017885"/>
                  <a:gd name="connsiteY154" fmla="*/ 2642882 h 3383280"/>
                  <a:gd name="connsiteX155" fmla="*/ 1930410 w 3017885"/>
                  <a:gd name="connsiteY155" fmla="*/ 2555594 h 3383280"/>
                  <a:gd name="connsiteX156" fmla="*/ 1930410 w 3017885"/>
                  <a:gd name="connsiteY156" fmla="*/ 2555594 h 3383280"/>
                  <a:gd name="connsiteX157" fmla="*/ 2006872 w 3017885"/>
                  <a:gd name="connsiteY157" fmla="*/ 2380340 h 3383280"/>
                  <a:gd name="connsiteX158" fmla="*/ 2006872 w 3017885"/>
                  <a:gd name="connsiteY158" fmla="*/ 2380340 h 3383280"/>
                  <a:gd name="connsiteX159" fmla="*/ 2006872 w 3017885"/>
                  <a:gd name="connsiteY159" fmla="*/ 2380340 h 3383280"/>
                  <a:gd name="connsiteX160" fmla="*/ 2004165 w 3017885"/>
                  <a:gd name="connsiteY160" fmla="*/ 2344477 h 3383280"/>
                  <a:gd name="connsiteX161" fmla="*/ 1985219 w 3017885"/>
                  <a:gd name="connsiteY161" fmla="*/ 2277488 h 3383280"/>
                  <a:gd name="connsiteX162" fmla="*/ 2006872 w 3017885"/>
                  <a:gd name="connsiteY162" fmla="*/ 2218619 h 3383280"/>
                  <a:gd name="connsiteX163" fmla="*/ 2006872 w 3017885"/>
                  <a:gd name="connsiteY163" fmla="*/ 2218619 h 3383280"/>
                  <a:gd name="connsiteX164" fmla="*/ 2006872 w 3017885"/>
                  <a:gd name="connsiteY164" fmla="*/ 2218619 h 3383280"/>
                  <a:gd name="connsiteX165" fmla="*/ 2270091 w 3017885"/>
                  <a:gd name="connsiteY165" fmla="*/ 1875554 h 3383280"/>
                  <a:gd name="connsiteX166" fmla="*/ 2349936 w 3017885"/>
                  <a:gd name="connsiteY166" fmla="*/ 1759169 h 3383280"/>
                  <a:gd name="connsiteX167" fmla="*/ 2274151 w 3017885"/>
                  <a:gd name="connsiteY167" fmla="*/ 1507453 h 3383280"/>
                  <a:gd name="connsiteX168" fmla="*/ 2274151 w 3017885"/>
                  <a:gd name="connsiteY168" fmla="*/ 1507453 h 3383280"/>
                  <a:gd name="connsiteX169" fmla="*/ 2274151 w 3017885"/>
                  <a:gd name="connsiteY169" fmla="*/ 1507453 h 3383280"/>
                  <a:gd name="connsiteX170" fmla="*/ 1945296 w 3017885"/>
                  <a:gd name="connsiteY170" fmla="*/ 1388362 h 3383280"/>
                  <a:gd name="connsiteX171" fmla="*/ 1732149 w 3017885"/>
                  <a:gd name="connsiteY171" fmla="*/ 1349792 h 3383280"/>
                  <a:gd name="connsiteX172" fmla="*/ 1784252 w 3017885"/>
                  <a:gd name="connsiteY172" fmla="*/ 1299720 h 3383280"/>
                  <a:gd name="connsiteX173" fmla="*/ 1879660 w 3017885"/>
                  <a:gd name="connsiteY173" fmla="*/ 1227318 h 3383280"/>
                  <a:gd name="connsiteX174" fmla="*/ 1879660 w 3017885"/>
                  <a:gd name="connsiteY174" fmla="*/ 1227318 h 3383280"/>
                  <a:gd name="connsiteX175" fmla="*/ 1914170 w 3017885"/>
                  <a:gd name="connsiteY175" fmla="*/ 1197545 h 3383280"/>
                  <a:gd name="connsiteX176" fmla="*/ 1914170 w 3017885"/>
                  <a:gd name="connsiteY176" fmla="*/ 1197545 h 3383280"/>
                  <a:gd name="connsiteX177" fmla="*/ 2063711 w 3017885"/>
                  <a:gd name="connsiteY177" fmla="*/ 1167095 h 3383280"/>
                  <a:gd name="connsiteX178" fmla="*/ 2063711 w 3017885"/>
                  <a:gd name="connsiteY178" fmla="*/ 1167095 h 3383280"/>
                  <a:gd name="connsiteX179" fmla="*/ 2063711 w 3017885"/>
                  <a:gd name="connsiteY179" fmla="*/ 1167095 h 3383280"/>
                  <a:gd name="connsiteX180" fmla="*/ 2155736 w 3017885"/>
                  <a:gd name="connsiteY180" fmla="*/ 1083867 h 3383280"/>
                  <a:gd name="connsiteX181" fmla="*/ 2230845 w 3017885"/>
                  <a:gd name="connsiteY181" fmla="*/ 1037854 h 3383280"/>
                  <a:gd name="connsiteX182" fmla="*/ 2364146 w 3017885"/>
                  <a:gd name="connsiteY182" fmla="*/ 1141383 h 3383280"/>
                  <a:gd name="connsiteX183" fmla="*/ 2697738 w 3017885"/>
                  <a:gd name="connsiteY183" fmla="*/ 1371446 h 3383280"/>
                  <a:gd name="connsiteX184" fmla="*/ 2697738 w 3017885"/>
                  <a:gd name="connsiteY184" fmla="*/ 1371446 h 3383280"/>
                  <a:gd name="connsiteX185" fmla="*/ 2697738 w 3017885"/>
                  <a:gd name="connsiteY185" fmla="*/ 1371446 h 3383280"/>
                  <a:gd name="connsiteX186" fmla="*/ 2827655 w 3017885"/>
                  <a:gd name="connsiteY186" fmla="*/ 1326786 h 3383280"/>
                  <a:gd name="connsiteX187" fmla="*/ 2931184 w 3017885"/>
                  <a:gd name="connsiteY187" fmla="*/ 997255 h 3383280"/>
                  <a:gd name="connsiteX188" fmla="*/ 2931184 w 3017885"/>
                  <a:gd name="connsiteY188" fmla="*/ 997255 h 3383280"/>
                  <a:gd name="connsiteX189" fmla="*/ 2931184 w 3017885"/>
                  <a:gd name="connsiteY189" fmla="*/ 997255 h 3383280"/>
                  <a:gd name="connsiteX190" fmla="*/ 2969753 w 3017885"/>
                  <a:gd name="connsiteY190" fmla="*/ 824031 h 3383280"/>
                  <a:gd name="connsiteX191" fmla="*/ 3015766 w 3017885"/>
                  <a:gd name="connsiteY191" fmla="*/ 692083 h 3383280"/>
                  <a:gd name="connsiteX192" fmla="*/ 3023209 w 3017885"/>
                  <a:gd name="connsiteY192" fmla="*/ 632537 h 3383280"/>
                  <a:gd name="connsiteX193" fmla="*/ 3002233 w 3017885"/>
                  <a:gd name="connsiteY193" fmla="*/ 604118 h 3383280"/>
                  <a:gd name="connsiteX194" fmla="*/ 1985219 w 3017885"/>
                  <a:gd name="connsiteY194" fmla="*/ 1663084 h 3383280"/>
                  <a:gd name="connsiteX195" fmla="*/ 1985219 w 3017885"/>
                  <a:gd name="connsiteY195" fmla="*/ 1663084 h 3383280"/>
                  <a:gd name="connsiteX196" fmla="*/ 1985219 w 3017885"/>
                  <a:gd name="connsiteY196" fmla="*/ 1663084 h 3383280"/>
                  <a:gd name="connsiteX197" fmla="*/ 1985219 w 3017885"/>
                  <a:gd name="connsiteY197" fmla="*/ 1663084 h 3383280"/>
                  <a:gd name="connsiteX198" fmla="*/ 1985219 w 3017885"/>
                  <a:gd name="connsiteY198" fmla="*/ 1663084 h 3383280"/>
                  <a:gd name="connsiteX199" fmla="*/ 2294451 w 3017885"/>
                  <a:gd name="connsiteY199" fmla="*/ 413977 h 3383280"/>
                  <a:gd name="connsiteX200" fmla="*/ 2366853 w 3017885"/>
                  <a:gd name="connsiteY200" fmla="*/ 330749 h 3383280"/>
                  <a:gd name="connsiteX201" fmla="*/ 2432488 w 3017885"/>
                  <a:gd name="connsiteY201" fmla="*/ 325335 h 3383280"/>
                  <a:gd name="connsiteX202" fmla="*/ 2387152 w 3017885"/>
                  <a:gd name="connsiteY202" fmla="*/ 349695 h 3383280"/>
                  <a:gd name="connsiteX203" fmla="*/ 2294451 w 3017885"/>
                  <a:gd name="connsiteY203" fmla="*/ 413977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3017885" h="3383280">
                    <a:moveTo>
                      <a:pt x="3002233" y="604118"/>
                    </a:moveTo>
                    <a:cubicBezTo>
                      <a:pt x="2989376" y="604794"/>
                      <a:pt x="2970430" y="594644"/>
                      <a:pt x="2957573" y="595321"/>
                    </a:cubicBezTo>
                    <a:cubicBezTo>
                      <a:pt x="2957573" y="595321"/>
                      <a:pt x="2930507" y="593291"/>
                      <a:pt x="2930507" y="593291"/>
                    </a:cubicBezTo>
                    <a:cubicBezTo>
                      <a:pt x="2880435" y="577728"/>
                      <a:pt x="2856752" y="665017"/>
                      <a:pt x="2852692" y="682610"/>
                    </a:cubicBezTo>
                    <a:cubicBezTo>
                      <a:pt x="2852692" y="682610"/>
                      <a:pt x="2852692" y="726592"/>
                      <a:pt x="2849308" y="734036"/>
                    </a:cubicBezTo>
                    <a:cubicBezTo>
                      <a:pt x="2826979" y="719149"/>
                      <a:pt x="2844572" y="681256"/>
                      <a:pt x="2806002" y="671107"/>
                    </a:cubicBezTo>
                    <a:cubicBezTo>
                      <a:pt x="2800589" y="731329"/>
                      <a:pt x="2806002" y="776665"/>
                      <a:pt x="2851338" y="815234"/>
                    </a:cubicBezTo>
                    <a:cubicBezTo>
                      <a:pt x="2872991" y="836211"/>
                      <a:pt x="2831715" y="925529"/>
                      <a:pt x="2824272" y="947182"/>
                    </a:cubicBezTo>
                    <a:cubicBezTo>
                      <a:pt x="2793823" y="1037177"/>
                      <a:pt x="2762697" y="1102813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688264" y="1186718"/>
                      <a:pt x="2679468" y="1173185"/>
                      <a:pt x="2668641" y="1163035"/>
                    </a:cubicBezTo>
                    <a:cubicBezTo>
                      <a:pt x="2569173" y="1071687"/>
                      <a:pt x="2469704" y="990488"/>
                      <a:pt x="2389182" y="878840"/>
                    </a:cubicBezTo>
                    <a:lnTo>
                      <a:pt x="2363470" y="845007"/>
                    </a:lnTo>
                    <a:cubicBezTo>
                      <a:pt x="2307307" y="743509"/>
                      <a:pt x="2199042" y="713059"/>
                      <a:pt x="2327607" y="706293"/>
                    </a:cubicBezTo>
                    <a:cubicBezTo>
                      <a:pt x="2328960" y="706293"/>
                      <a:pt x="2358733" y="756365"/>
                      <a:pt x="2380386" y="775988"/>
                    </a:cubicBezTo>
                    <a:cubicBezTo>
                      <a:pt x="2387829" y="782078"/>
                      <a:pt x="2412189" y="785461"/>
                      <a:pt x="2415572" y="784785"/>
                    </a:cubicBezTo>
                    <a:cubicBezTo>
                      <a:pt x="2431135" y="782755"/>
                      <a:pt x="2464291" y="736065"/>
                      <a:pt x="2477824" y="738772"/>
                    </a:cubicBezTo>
                    <a:cubicBezTo>
                      <a:pt x="2488651" y="740125"/>
                      <a:pt x="2477148" y="729976"/>
                      <a:pt x="2477824" y="725916"/>
                    </a:cubicBezTo>
                    <a:cubicBezTo>
                      <a:pt x="2479854" y="721856"/>
                      <a:pt x="2484591" y="725239"/>
                      <a:pt x="2488651" y="726592"/>
                    </a:cubicBezTo>
                    <a:cubicBezTo>
                      <a:pt x="2494741" y="729299"/>
                      <a:pt x="2496094" y="726592"/>
                      <a:pt x="2495417" y="723886"/>
                    </a:cubicBezTo>
                    <a:cubicBezTo>
                      <a:pt x="2498801" y="715089"/>
                      <a:pt x="2506920" y="708999"/>
                      <a:pt x="2518424" y="708999"/>
                    </a:cubicBezTo>
                    <a:cubicBezTo>
                      <a:pt x="2525867" y="708999"/>
                      <a:pt x="2531280" y="704939"/>
                      <a:pt x="2533987" y="697496"/>
                    </a:cubicBezTo>
                    <a:cubicBezTo>
                      <a:pt x="2536017" y="683286"/>
                      <a:pt x="2533987" y="668400"/>
                      <a:pt x="2542783" y="655543"/>
                    </a:cubicBezTo>
                    <a:cubicBezTo>
                      <a:pt x="2547520" y="647424"/>
                      <a:pt x="2556993" y="640657"/>
                      <a:pt x="2561730" y="639304"/>
                    </a:cubicBezTo>
                    <a:cubicBezTo>
                      <a:pt x="2594886" y="628477"/>
                      <a:pt x="2612479" y="597351"/>
                      <a:pt x="2617892" y="590584"/>
                    </a:cubicBezTo>
                    <a:cubicBezTo>
                      <a:pt x="2623982" y="583141"/>
                      <a:pt x="2640898" y="556075"/>
                      <a:pt x="2642252" y="552015"/>
                    </a:cubicBezTo>
                    <a:cubicBezTo>
                      <a:pt x="2661875" y="522242"/>
                      <a:pt x="2642928" y="445780"/>
                      <a:pt x="2642928" y="445780"/>
                    </a:cubicBezTo>
                    <a:cubicBezTo>
                      <a:pt x="2642928" y="445780"/>
                      <a:pt x="2642928" y="445780"/>
                      <a:pt x="2642928" y="445780"/>
                    </a:cubicBezTo>
                    <a:cubicBezTo>
                      <a:pt x="2622629" y="409241"/>
                      <a:pt x="2621952" y="360521"/>
                      <a:pt x="2575263" y="341575"/>
                    </a:cubicBezTo>
                    <a:lnTo>
                      <a:pt x="2575263" y="341575"/>
                    </a:lnTo>
                    <a:cubicBezTo>
                      <a:pt x="2552933" y="323982"/>
                      <a:pt x="2571203" y="334132"/>
                      <a:pt x="2548873" y="316539"/>
                    </a:cubicBezTo>
                    <a:cubicBezTo>
                      <a:pt x="2540753" y="309096"/>
                      <a:pt x="2525867" y="307066"/>
                      <a:pt x="2525867" y="307066"/>
                    </a:cubicBezTo>
                    <a:cubicBezTo>
                      <a:pt x="2510980" y="210980"/>
                      <a:pt x="2424369" y="157525"/>
                      <a:pt x="2330990" y="236017"/>
                    </a:cubicBezTo>
                    <a:cubicBezTo>
                      <a:pt x="2287007" y="272556"/>
                      <a:pt x="2220695" y="232633"/>
                      <a:pt x="2171299" y="257670"/>
                    </a:cubicBezTo>
                    <a:cubicBezTo>
                      <a:pt x="2109724" y="270526"/>
                      <a:pt x="2076567" y="330749"/>
                      <a:pt x="2012285" y="332778"/>
                    </a:cubicBezTo>
                    <a:cubicBezTo>
                      <a:pt x="1976422" y="333455"/>
                      <a:pt x="1904697" y="313155"/>
                      <a:pt x="1904697" y="313155"/>
                    </a:cubicBezTo>
                    <a:cubicBezTo>
                      <a:pt x="1904697" y="313155"/>
                      <a:pt x="1904697" y="313155"/>
                      <a:pt x="1904697" y="313155"/>
                    </a:cubicBezTo>
                    <a:cubicBezTo>
                      <a:pt x="1871541" y="300299"/>
                      <a:pt x="1797108" y="283383"/>
                      <a:pt x="1782222" y="250903"/>
                    </a:cubicBezTo>
                    <a:cubicBezTo>
                      <a:pt x="1782222" y="250903"/>
                      <a:pt x="1762599" y="208274"/>
                      <a:pt x="1762599" y="208274"/>
                    </a:cubicBezTo>
                    <a:cubicBezTo>
                      <a:pt x="1727413" y="154141"/>
                      <a:pt x="1663130" y="169028"/>
                      <a:pt x="1639448" y="164291"/>
                    </a:cubicBezTo>
                    <a:cubicBezTo>
                      <a:pt x="1684783" y="189327"/>
                      <a:pt x="1686813" y="208274"/>
                      <a:pt x="1705083" y="234663"/>
                    </a:cubicBezTo>
                    <a:cubicBezTo>
                      <a:pt x="1713880" y="254963"/>
                      <a:pt x="1724706" y="271879"/>
                      <a:pt x="1731473" y="295562"/>
                    </a:cubicBezTo>
                    <a:cubicBezTo>
                      <a:pt x="1743653" y="314509"/>
                      <a:pt x="1776809" y="354431"/>
                      <a:pt x="1797108" y="376761"/>
                    </a:cubicBezTo>
                    <a:cubicBezTo>
                      <a:pt x="1865451" y="426157"/>
                      <a:pt x="2044088" y="491793"/>
                      <a:pt x="2019051" y="523596"/>
                    </a:cubicBezTo>
                    <a:cubicBezTo>
                      <a:pt x="1976422" y="488409"/>
                      <a:pt x="1754479" y="395031"/>
                      <a:pt x="1754479" y="395031"/>
                    </a:cubicBezTo>
                    <a:cubicBezTo>
                      <a:pt x="1667867" y="358491"/>
                      <a:pt x="1580578" y="322629"/>
                      <a:pt x="1493966" y="286089"/>
                    </a:cubicBezTo>
                    <a:cubicBezTo>
                      <a:pt x="1345779" y="237370"/>
                      <a:pt x="1197591" y="187974"/>
                      <a:pt x="1044667" y="152788"/>
                    </a:cubicBezTo>
                    <a:cubicBezTo>
                      <a:pt x="991888" y="135872"/>
                      <a:pt x="875503" y="119632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69413" y="111512"/>
                      <a:pt x="865353" y="107452"/>
                      <a:pt x="861970" y="102715"/>
                    </a:cubicBezTo>
                    <a:cubicBezTo>
                      <a:pt x="793628" y="100685"/>
                      <a:pt x="733405" y="75649"/>
                      <a:pt x="677243" y="38433"/>
                    </a:cubicBezTo>
                    <a:cubicBezTo>
                      <a:pt x="658296" y="28960"/>
                      <a:pt x="639350" y="19487"/>
                      <a:pt x="619727" y="9337"/>
                    </a:cubicBezTo>
                    <a:cubicBezTo>
                      <a:pt x="598751" y="-1490"/>
                      <a:pt x="578451" y="-9609"/>
                      <a:pt x="571008" y="24900"/>
                    </a:cubicBezTo>
                    <a:cubicBezTo>
                      <a:pt x="571008" y="24900"/>
                      <a:pt x="571008" y="24900"/>
                      <a:pt x="571008" y="24900"/>
                    </a:cubicBezTo>
                    <a:cubicBezTo>
                      <a:pt x="566948" y="28283"/>
                      <a:pt x="562888" y="31667"/>
                      <a:pt x="559505" y="35727"/>
                    </a:cubicBezTo>
                    <a:cubicBezTo>
                      <a:pt x="559505" y="35727"/>
                      <a:pt x="559505" y="35727"/>
                      <a:pt x="559505" y="35727"/>
                    </a:cubicBezTo>
                    <a:cubicBezTo>
                      <a:pt x="503342" y="24900"/>
                      <a:pt x="499959" y="66176"/>
                      <a:pt x="493192" y="104069"/>
                    </a:cubicBezTo>
                    <a:lnTo>
                      <a:pt x="493192" y="104069"/>
                    </a:lnTo>
                    <a:cubicBezTo>
                      <a:pt x="459360" y="108129"/>
                      <a:pt x="464096" y="124368"/>
                      <a:pt x="485072" y="139255"/>
                    </a:cubicBezTo>
                    <a:cubicBezTo>
                      <a:pt x="504019" y="152111"/>
                      <a:pt x="526348" y="159555"/>
                      <a:pt x="547325" y="169704"/>
                    </a:cubicBezTo>
                    <a:cubicBezTo>
                      <a:pt x="568978" y="177148"/>
                      <a:pt x="591308" y="183914"/>
                      <a:pt x="612960" y="192034"/>
                    </a:cubicBezTo>
                    <a:cubicBezTo>
                      <a:pt x="644087" y="204214"/>
                      <a:pt x="614990" y="210980"/>
                      <a:pt x="610254" y="220454"/>
                    </a:cubicBezTo>
                    <a:cubicBezTo>
                      <a:pt x="597397" y="223837"/>
                      <a:pt x="583864" y="229250"/>
                      <a:pt x="586571" y="244813"/>
                    </a:cubicBezTo>
                    <a:cubicBezTo>
                      <a:pt x="589278" y="259023"/>
                      <a:pt x="603487" y="254963"/>
                      <a:pt x="612960" y="254286"/>
                    </a:cubicBezTo>
                    <a:cubicBezTo>
                      <a:pt x="652883" y="249550"/>
                      <a:pt x="694159" y="255640"/>
                      <a:pt x="732052" y="236693"/>
                    </a:cubicBezTo>
                    <a:cubicBezTo>
                      <a:pt x="847083" y="204214"/>
                      <a:pt x="916779" y="256993"/>
                      <a:pt x="1008127" y="273909"/>
                    </a:cubicBezTo>
                    <a:lnTo>
                      <a:pt x="1008127" y="273909"/>
                    </a:lnTo>
                    <a:cubicBezTo>
                      <a:pt x="1108273" y="313832"/>
                      <a:pt x="1209771" y="349695"/>
                      <a:pt x="1313299" y="379468"/>
                    </a:cubicBezTo>
                    <a:cubicBezTo>
                      <a:pt x="1315329" y="384204"/>
                      <a:pt x="1383672" y="404504"/>
                      <a:pt x="1410738" y="421420"/>
                    </a:cubicBezTo>
                    <a:cubicBezTo>
                      <a:pt x="1498026" y="478260"/>
                      <a:pt x="1782222" y="578405"/>
                      <a:pt x="1777485" y="609531"/>
                    </a:cubicBezTo>
                    <a:cubicBezTo>
                      <a:pt x="1746359" y="681933"/>
                      <a:pt x="1708466" y="706293"/>
                      <a:pt x="1704407" y="711029"/>
                    </a:cubicBezTo>
                    <a:cubicBezTo>
                      <a:pt x="1673280" y="750952"/>
                      <a:pt x="1623208" y="775988"/>
                      <a:pt x="1612381" y="831474"/>
                    </a:cubicBezTo>
                    <a:cubicBezTo>
                      <a:pt x="1612381" y="831474"/>
                      <a:pt x="1581932" y="869367"/>
                      <a:pt x="1571105" y="891020"/>
                    </a:cubicBezTo>
                    <a:cubicBezTo>
                      <a:pt x="1531183" y="964775"/>
                      <a:pt x="1489230" y="1037177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18858" y="1125819"/>
                      <a:pt x="1376228" y="1130556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9762" y="1177922"/>
                      <a:pt x="1390438" y="1180628"/>
                      <a:pt x="1390438" y="1183335"/>
                    </a:cubicBezTo>
                    <a:cubicBezTo>
                      <a:pt x="1385025" y="1189425"/>
                      <a:pt x="1376228" y="1197545"/>
                      <a:pt x="1374875" y="1200252"/>
                    </a:cubicBezTo>
                    <a:cubicBezTo>
                      <a:pt x="1364049" y="1222581"/>
                      <a:pt x="1349162" y="1207018"/>
                      <a:pt x="1324126" y="1236791"/>
                    </a:cubicBezTo>
                    <a:cubicBezTo>
                      <a:pt x="1293000" y="1278744"/>
                      <a:pt x="1251047" y="1307163"/>
                      <a:pt x="1203681" y="1327463"/>
                    </a:cubicBezTo>
                    <a:cubicBezTo>
                      <a:pt x="1130602" y="1360619"/>
                      <a:pt x="1102859" y="1425578"/>
                      <a:pt x="1085266" y="1497304"/>
                    </a:cubicBezTo>
                    <a:cubicBezTo>
                      <a:pt x="1067673" y="1560909"/>
                      <a:pt x="1065643" y="1701654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987828" y="1793002"/>
                      <a:pt x="970911" y="1811949"/>
                      <a:pt x="952642" y="1830218"/>
                    </a:cubicBezTo>
                    <a:cubicBezTo>
                      <a:pt x="893096" y="1889764"/>
                      <a:pt x="859263" y="1970286"/>
                      <a:pt x="794981" y="2026448"/>
                    </a:cubicBezTo>
                    <a:cubicBezTo>
                      <a:pt x="776035" y="2040658"/>
                      <a:pt x="759118" y="2056898"/>
                      <a:pt x="734759" y="2065695"/>
                    </a:cubicBezTo>
                    <a:cubicBezTo>
                      <a:pt x="696866" y="2079228"/>
                      <a:pt x="667770" y="2105617"/>
                      <a:pt x="650853" y="2144187"/>
                    </a:cubicBezTo>
                    <a:cubicBezTo>
                      <a:pt x="637320" y="2153660"/>
                      <a:pt x="624464" y="2163133"/>
                      <a:pt x="610930" y="2171930"/>
                    </a:cubicBezTo>
                    <a:cubicBezTo>
                      <a:pt x="589954" y="2187493"/>
                      <a:pt x="583188" y="2190876"/>
                      <a:pt x="566271" y="2206439"/>
                    </a:cubicBezTo>
                    <a:cubicBezTo>
                      <a:pt x="516199" y="2252452"/>
                      <a:pt x="462066" y="2314704"/>
                      <a:pt x="430263" y="2381693"/>
                    </a:cubicBezTo>
                    <a:cubicBezTo>
                      <a:pt x="395754" y="2443945"/>
                      <a:pt x="368011" y="2504168"/>
                      <a:pt x="333502" y="2566420"/>
                    </a:cubicBezTo>
                    <a:cubicBezTo>
                      <a:pt x="303052" y="2635439"/>
                      <a:pt x="213733" y="2811370"/>
                      <a:pt x="174487" y="2816106"/>
                    </a:cubicBezTo>
                    <a:cubicBezTo>
                      <a:pt x="174487" y="2816106"/>
                      <a:pt x="160278" y="2815429"/>
                      <a:pt x="128475" y="2819489"/>
                    </a:cubicBezTo>
                    <a:cubicBezTo>
                      <a:pt x="94642" y="2824226"/>
                      <a:pt x="58103" y="2807986"/>
                      <a:pt x="29006" y="2834376"/>
                    </a:cubicBezTo>
                    <a:cubicBezTo>
                      <a:pt x="29006" y="2834376"/>
                      <a:pt x="17503" y="2836406"/>
                      <a:pt x="17503" y="2836406"/>
                    </a:cubicBezTo>
                    <a:cubicBezTo>
                      <a:pt x="9383" y="2837759"/>
                      <a:pt x="3970" y="2835052"/>
                      <a:pt x="1940" y="2841142"/>
                    </a:cubicBezTo>
                    <a:cubicBezTo>
                      <a:pt x="-8886" y="2959557"/>
                      <a:pt x="29006" y="3048199"/>
                      <a:pt x="31713" y="3159171"/>
                    </a:cubicBezTo>
                    <a:cubicBezTo>
                      <a:pt x="33066" y="3167967"/>
                      <a:pt x="43216" y="3249166"/>
                      <a:pt x="60809" y="3276909"/>
                    </a:cubicBezTo>
                    <a:cubicBezTo>
                      <a:pt x="60809" y="3276909"/>
                      <a:pt x="60809" y="3276909"/>
                      <a:pt x="60809" y="3276909"/>
                    </a:cubicBezTo>
                    <a:cubicBezTo>
                      <a:pt x="81786" y="3320215"/>
                      <a:pt x="112235" y="3356078"/>
                      <a:pt x="123738" y="3372317"/>
                    </a:cubicBezTo>
                    <a:cubicBezTo>
                      <a:pt x="136595" y="3387204"/>
                      <a:pt x="168397" y="3389910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219823" y="3312095"/>
                      <a:pt x="196817" y="3243076"/>
                      <a:pt x="229297" y="3186237"/>
                    </a:cubicBezTo>
                    <a:cubicBezTo>
                      <a:pt x="250950" y="3172704"/>
                      <a:pt x="250950" y="3153757"/>
                      <a:pt x="242830" y="3132781"/>
                    </a:cubicBezTo>
                    <a:cubicBezTo>
                      <a:pt x="263129" y="3018426"/>
                      <a:pt x="273279" y="3007600"/>
                      <a:pt x="374778" y="2987977"/>
                    </a:cubicBezTo>
                    <a:cubicBezTo>
                      <a:pt x="374778" y="2987977"/>
                      <a:pt x="374778" y="2987977"/>
                      <a:pt x="374778" y="2987977"/>
                    </a:cubicBezTo>
                    <a:cubicBezTo>
                      <a:pt x="379514" y="2988653"/>
                      <a:pt x="383574" y="2990007"/>
                      <a:pt x="388311" y="2990683"/>
                    </a:cubicBezTo>
                    <a:cubicBezTo>
                      <a:pt x="396431" y="2991360"/>
                      <a:pt x="384927" y="2947377"/>
                      <a:pt x="367334" y="2945348"/>
                    </a:cubicBezTo>
                    <a:cubicBezTo>
                      <a:pt x="296285" y="2938581"/>
                      <a:pt x="331472" y="2906778"/>
                      <a:pt x="346358" y="2874975"/>
                    </a:cubicBezTo>
                    <a:cubicBezTo>
                      <a:pt x="369364" y="2822873"/>
                      <a:pt x="409287" y="2781597"/>
                      <a:pt x="439060" y="2734231"/>
                    </a:cubicBezTo>
                    <a:lnTo>
                      <a:pt x="439060" y="2734231"/>
                    </a:lnTo>
                    <a:cubicBezTo>
                      <a:pt x="478983" y="2682805"/>
                      <a:pt x="518905" y="2630702"/>
                      <a:pt x="558828" y="2578600"/>
                    </a:cubicBezTo>
                    <a:cubicBezTo>
                      <a:pt x="558828" y="2578600"/>
                      <a:pt x="707016" y="2394549"/>
                      <a:pt x="808514" y="2329591"/>
                    </a:cubicBezTo>
                    <a:cubicBezTo>
                      <a:pt x="862647" y="2313351"/>
                      <a:pt x="917456" y="2276135"/>
                      <a:pt x="953995" y="2247715"/>
                    </a:cubicBezTo>
                    <a:cubicBezTo>
                      <a:pt x="1031810" y="2211176"/>
                      <a:pt x="1098123" y="2159073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258490" y="1998029"/>
                      <a:pt x="1364725" y="1903974"/>
                      <a:pt x="1443894" y="1784206"/>
                    </a:cubicBezTo>
                    <a:cubicBezTo>
                      <a:pt x="1462840" y="1755786"/>
                      <a:pt x="1483817" y="1746313"/>
                      <a:pt x="1519003" y="1746990"/>
                    </a:cubicBezTo>
                    <a:cubicBezTo>
                      <a:pt x="1651627" y="1751050"/>
                      <a:pt x="1784929" y="1759169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16877" y="1736840"/>
                      <a:pt x="1916877" y="1736840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49356" y="1736840"/>
                      <a:pt x="1981835" y="1736840"/>
                      <a:pt x="2014992" y="1736840"/>
                    </a:cubicBezTo>
                    <a:cubicBezTo>
                      <a:pt x="2044764" y="1736840"/>
                      <a:pt x="2049501" y="1749696"/>
                      <a:pt x="2033938" y="1772702"/>
                    </a:cubicBezTo>
                    <a:cubicBezTo>
                      <a:pt x="1959506" y="1882321"/>
                      <a:pt x="1939206" y="2014945"/>
                      <a:pt x="1876277" y="2129300"/>
                    </a:cubicBezTo>
                    <a:cubicBezTo>
                      <a:pt x="1847858" y="2186139"/>
                      <a:pt x="1807258" y="2235535"/>
                      <a:pt x="1803875" y="2301171"/>
                    </a:cubicBezTo>
                    <a:cubicBezTo>
                      <a:pt x="1803875" y="2301171"/>
                      <a:pt x="1803875" y="2301171"/>
                      <a:pt x="1803875" y="2301171"/>
                    </a:cubicBezTo>
                    <a:cubicBezTo>
                      <a:pt x="1745682" y="2314027"/>
                      <a:pt x="1697640" y="2355303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2004" y="2355303"/>
                      <a:pt x="1595465" y="2362747"/>
                      <a:pt x="1598172" y="2383046"/>
                    </a:cubicBezTo>
                    <a:cubicBezTo>
                      <a:pt x="1599525" y="2395903"/>
                      <a:pt x="1634711" y="2448682"/>
                      <a:pt x="1651627" y="2462892"/>
                    </a:cubicBezTo>
                    <a:cubicBezTo>
                      <a:pt x="1651627" y="2462892"/>
                      <a:pt x="1656364" y="2458832"/>
                      <a:pt x="1656364" y="2458832"/>
                    </a:cubicBezTo>
                    <a:cubicBezTo>
                      <a:pt x="1656364" y="2458832"/>
                      <a:pt x="1657041" y="2458832"/>
                      <a:pt x="1657041" y="2458832"/>
                    </a:cubicBezTo>
                    <a:cubicBezTo>
                      <a:pt x="1655011" y="2460185"/>
                      <a:pt x="1653657" y="2461538"/>
                      <a:pt x="1651627" y="2462215"/>
                    </a:cubicBezTo>
                    <a:cubicBezTo>
                      <a:pt x="1659747" y="2504844"/>
                      <a:pt x="1688843" y="2533264"/>
                      <a:pt x="1718616" y="2561683"/>
                    </a:cubicBezTo>
                    <a:cubicBezTo>
                      <a:pt x="1718616" y="2561683"/>
                      <a:pt x="1718616" y="2561683"/>
                      <a:pt x="1718616" y="2561683"/>
                    </a:cubicBezTo>
                    <a:cubicBezTo>
                      <a:pt x="1744329" y="2594840"/>
                      <a:pt x="1769365" y="2627319"/>
                      <a:pt x="1795078" y="2660475"/>
                    </a:cubicBezTo>
                    <a:cubicBezTo>
                      <a:pt x="1837031" y="2728141"/>
                      <a:pt x="1874247" y="279986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64919" y="2828286"/>
                      <a:pt x="1973716" y="2828286"/>
                      <a:pt x="1981835" y="2828286"/>
                    </a:cubicBezTo>
                    <a:cubicBezTo>
                      <a:pt x="1987249" y="2762650"/>
                      <a:pt x="1952739" y="2705135"/>
                      <a:pt x="1942589" y="2642882"/>
                    </a:cubicBezTo>
                    <a:cubicBezTo>
                      <a:pt x="1949356" y="2612433"/>
                      <a:pt x="1940560" y="2584013"/>
                      <a:pt x="1930410" y="2555594"/>
                    </a:cubicBezTo>
                    <a:cubicBezTo>
                      <a:pt x="1930410" y="2555594"/>
                      <a:pt x="1930410" y="2555594"/>
                      <a:pt x="1930410" y="2555594"/>
                    </a:cubicBezTo>
                    <a:cubicBezTo>
                      <a:pt x="1927703" y="2484545"/>
                      <a:pt x="1941236" y="2420939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25142" y="2366807"/>
                      <a:pt x="2029201" y="2347860"/>
                      <a:pt x="2004165" y="2344477"/>
                    </a:cubicBezTo>
                    <a:cubicBezTo>
                      <a:pt x="1938529" y="2336357"/>
                      <a:pt x="1967626" y="2306584"/>
                      <a:pt x="1985219" y="2277488"/>
                    </a:cubicBezTo>
                    <a:cubicBezTo>
                      <a:pt x="1996045" y="2259218"/>
                      <a:pt x="2009578" y="2242302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97544" y="2106294"/>
                      <a:pt x="2193629" y="1998706"/>
                      <a:pt x="2270091" y="1875554"/>
                    </a:cubicBezTo>
                    <a:cubicBezTo>
                      <a:pt x="2284977" y="1828865"/>
                      <a:pt x="2322870" y="1797739"/>
                      <a:pt x="2349936" y="1759169"/>
                    </a:cubicBezTo>
                    <a:cubicBezTo>
                      <a:pt x="2437225" y="1633311"/>
                      <a:pt x="2416249" y="1561586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68738" y="1500687"/>
                      <a:pt x="2054914" y="1406632"/>
                      <a:pt x="1945296" y="1388362"/>
                    </a:cubicBezTo>
                    <a:cubicBezTo>
                      <a:pt x="1874247" y="1376859"/>
                      <a:pt x="1799815" y="1380919"/>
                      <a:pt x="1732149" y="1349792"/>
                    </a:cubicBezTo>
                    <a:cubicBezTo>
                      <a:pt x="1733503" y="1315960"/>
                      <a:pt x="1763276" y="1312576"/>
                      <a:pt x="1784252" y="1299720"/>
                    </a:cubicBezTo>
                    <a:cubicBezTo>
                      <a:pt x="1818085" y="1278744"/>
                      <a:pt x="1864097" y="1272654"/>
                      <a:pt x="1879660" y="1227318"/>
                    </a:cubicBezTo>
                    <a:cubicBezTo>
                      <a:pt x="1879660" y="1227318"/>
                      <a:pt x="1879660" y="1227318"/>
                      <a:pt x="1879660" y="1227318"/>
                    </a:cubicBezTo>
                    <a:cubicBezTo>
                      <a:pt x="1891164" y="1217845"/>
                      <a:pt x="1902667" y="1207695"/>
                      <a:pt x="1914170" y="1197545"/>
                    </a:cubicBezTo>
                    <a:cubicBezTo>
                      <a:pt x="1914170" y="1197545"/>
                      <a:pt x="1914170" y="1197545"/>
                      <a:pt x="1914170" y="1197545"/>
                    </a:cubicBezTo>
                    <a:cubicBezTo>
                      <a:pt x="1962889" y="1181305"/>
                      <a:pt x="2016345" y="1188748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111753" y="1158299"/>
                      <a:pt x="2138143" y="1125819"/>
                      <a:pt x="2155736" y="1083867"/>
                    </a:cubicBezTo>
                    <a:cubicBezTo>
                      <a:pt x="2169946" y="1050034"/>
                      <a:pt x="2190246" y="1028381"/>
                      <a:pt x="2230845" y="1037854"/>
                    </a:cubicBezTo>
                    <a:cubicBezTo>
                      <a:pt x="2280917" y="1065597"/>
                      <a:pt x="2324223" y="1100783"/>
                      <a:pt x="2364146" y="1141383"/>
                    </a:cubicBezTo>
                    <a:cubicBezTo>
                      <a:pt x="2459555" y="1240851"/>
                      <a:pt x="2573233" y="1313930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758637" y="1407308"/>
                      <a:pt x="2795853" y="1394452"/>
                      <a:pt x="2827655" y="1326786"/>
                    </a:cubicBezTo>
                    <a:cubicBezTo>
                      <a:pt x="2837129" y="1271977"/>
                      <a:pt x="2919004" y="1056124"/>
                      <a:pt x="2931184" y="997255"/>
                    </a:cubicBezTo>
                    <a:lnTo>
                      <a:pt x="2931184" y="997255"/>
                    </a:lnTo>
                    <a:lnTo>
                      <a:pt x="2931184" y="997255"/>
                    </a:lnTo>
                    <a:cubicBezTo>
                      <a:pt x="2946070" y="942446"/>
                      <a:pt x="2969753" y="824031"/>
                      <a:pt x="2969753" y="824031"/>
                    </a:cubicBezTo>
                    <a:cubicBezTo>
                      <a:pt x="2979226" y="790198"/>
                      <a:pt x="3013059" y="728622"/>
                      <a:pt x="3015766" y="692083"/>
                    </a:cubicBezTo>
                    <a:cubicBezTo>
                      <a:pt x="3022532" y="664340"/>
                      <a:pt x="3023209" y="646070"/>
                      <a:pt x="3023209" y="632537"/>
                    </a:cubicBezTo>
                    <a:cubicBezTo>
                      <a:pt x="3023886" y="616974"/>
                      <a:pt x="3002233" y="604118"/>
                      <a:pt x="3002233" y="604118"/>
                    </a:cubicBezTo>
                    <a:close/>
                    <a:moveTo>
                      <a:pt x="1985219" y="1663084"/>
                    </a:moveTo>
                    <a:cubicBezTo>
                      <a:pt x="1985219" y="1663084"/>
                      <a:pt x="1985219" y="1663084"/>
                      <a:pt x="1985219" y="1663084"/>
                    </a:cubicBezTo>
                    <a:cubicBezTo>
                      <a:pt x="1985219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5219" y="1663084"/>
                      <a:pt x="1985219" y="1663084"/>
                    </a:cubicBezTo>
                    <a:close/>
                    <a:moveTo>
                      <a:pt x="2294451" y="413977"/>
                    </a:moveTo>
                    <a:cubicBezTo>
                      <a:pt x="2280241" y="426157"/>
                      <a:pt x="2341816" y="341575"/>
                      <a:pt x="2366853" y="330749"/>
                    </a:cubicBezTo>
                    <a:cubicBezTo>
                      <a:pt x="2391889" y="319922"/>
                      <a:pt x="2424369" y="307742"/>
                      <a:pt x="2432488" y="325335"/>
                    </a:cubicBezTo>
                    <a:cubicBezTo>
                      <a:pt x="2439932" y="342252"/>
                      <a:pt x="2412189" y="338868"/>
                      <a:pt x="2387152" y="349695"/>
                    </a:cubicBezTo>
                    <a:cubicBezTo>
                      <a:pt x="2362116" y="359845"/>
                      <a:pt x="2343846" y="370671"/>
                      <a:pt x="2294451" y="413977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6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4" name="Graphic 12">
                <a:extLst>
                  <a:ext uri="{FF2B5EF4-FFF2-40B4-BE49-F238E27FC236}">
                    <a16:creationId xmlns:a16="http://schemas.microsoft.com/office/drawing/2014/main" id="{E4FAE03E-89A0-4F19-A48C-D0A485AED1D5}"/>
                  </a:ext>
                </a:extLst>
              </p:cNvPr>
              <p:cNvSpPr/>
              <p:nvPr/>
            </p:nvSpPr>
            <p:spPr>
              <a:xfrm rot="20979654" flipH="1">
                <a:off x="4954028" y="-2577579"/>
                <a:ext cx="5544811" cy="6969085"/>
              </a:xfrm>
              <a:custGeom>
                <a:avLst/>
                <a:gdLst>
                  <a:gd name="connsiteX0" fmla="*/ 5056453 w 5075311"/>
                  <a:gd name="connsiteY0" fmla="*/ 5614820 h 6378986"/>
                  <a:gd name="connsiteX1" fmla="*/ 4947404 w 5075311"/>
                  <a:gd name="connsiteY1" fmla="*/ 5571364 h 6378986"/>
                  <a:gd name="connsiteX2" fmla="*/ 4861312 w 5075311"/>
                  <a:gd name="connsiteY2" fmla="*/ 5615640 h 6378986"/>
                  <a:gd name="connsiteX3" fmla="*/ 4684209 w 5075311"/>
                  <a:gd name="connsiteY3" fmla="*/ 5686973 h 6378986"/>
                  <a:gd name="connsiteX4" fmla="*/ 4430853 w 5075311"/>
                  <a:gd name="connsiteY4" fmla="*/ 5707471 h 6378986"/>
                  <a:gd name="connsiteX5" fmla="*/ 4398876 w 5075311"/>
                  <a:gd name="connsiteY5" fmla="*/ 5706651 h 6378986"/>
                  <a:gd name="connsiteX6" fmla="*/ 4334103 w 5075311"/>
                  <a:gd name="connsiteY6" fmla="*/ 5658276 h 6378986"/>
                  <a:gd name="connsiteX7" fmla="*/ 4280808 w 5075311"/>
                  <a:gd name="connsiteY7" fmla="*/ 5521349 h 6378986"/>
                  <a:gd name="connsiteX8" fmla="*/ 4194716 w 5075311"/>
                  <a:gd name="connsiteY8" fmla="*/ 5275372 h 6378986"/>
                  <a:gd name="connsiteX9" fmla="*/ 4032372 w 5075311"/>
                  <a:gd name="connsiteY9" fmla="*/ 4761282 h 6378986"/>
                  <a:gd name="connsiteX10" fmla="*/ 4002854 w 5075311"/>
                  <a:gd name="connsiteY10" fmla="*/ 4551382 h 6378986"/>
                  <a:gd name="connsiteX11" fmla="*/ 3934801 w 5075311"/>
                  <a:gd name="connsiteY11" fmla="*/ 4289828 h 6378986"/>
                  <a:gd name="connsiteX12" fmla="*/ 3801974 w 5075311"/>
                  <a:gd name="connsiteY12" fmla="*/ 4074188 h 6378986"/>
                  <a:gd name="connsiteX13" fmla="*/ 3606833 w 5075311"/>
                  <a:gd name="connsiteY13" fmla="*/ 3670787 h 6378986"/>
                  <a:gd name="connsiteX14" fmla="*/ 3358396 w 5075311"/>
                  <a:gd name="connsiteY14" fmla="*/ 3292803 h 6378986"/>
                  <a:gd name="connsiteX15" fmla="*/ 3307562 w 5075311"/>
                  <a:gd name="connsiteY15" fmla="*/ 3228029 h 6378986"/>
                  <a:gd name="connsiteX16" fmla="*/ 3282964 w 5075311"/>
                  <a:gd name="connsiteY16" fmla="*/ 3143578 h 6378986"/>
                  <a:gd name="connsiteX17" fmla="*/ 3320680 w 5075311"/>
                  <a:gd name="connsiteY17" fmla="*/ 3009930 h 6378986"/>
                  <a:gd name="connsiteX18" fmla="*/ 3393653 w 5075311"/>
                  <a:gd name="connsiteY18" fmla="*/ 2678682 h 6378986"/>
                  <a:gd name="connsiteX19" fmla="*/ 3406772 w 5075311"/>
                  <a:gd name="connsiteY19" fmla="*/ 2467143 h 6378986"/>
                  <a:gd name="connsiteX20" fmla="*/ 3482205 w 5075311"/>
                  <a:gd name="connsiteY20" fmla="*/ 2043243 h 6378986"/>
                  <a:gd name="connsiteX21" fmla="*/ 3495323 w 5075311"/>
                  <a:gd name="connsiteY21" fmla="*/ 2008807 h 6378986"/>
                  <a:gd name="connsiteX22" fmla="*/ 3542059 w 5075311"/>
                  <a:gd name="connsiteY22" fmla="*/ 2009627 h 6378986"/>
                  <a:gd name="connsiteX23" fmla="*/ 3561737 w 5075311"/>
                  <a:gd name="connsiteY23" fmla="*/ 2055542 h 6378986"/>
                  <a:gd name="connsiteX24" fmla="*/ 3672426 w 5075311"/>
                  <a:gd name="connsiteY24" fmla="*/ 2252323 h 6378986"/>
                  <a:gd name="connsiteX25" fmla="*/ 3824931 w 5075311"/>
                  <a:gd name="connsiteY25" fmla="*/ 2322017 h 6378986"/>
                  <a:gd name="connsiteX26" fmla="*/ 3904464 w 5075311"/>
                  <a:gd name="connsiteY26" fmla="*/ 2292499 h 6378986"/>
                  <a:gd name="connsiteX27" fmla="*/ 3992196 w 5075311"/>
                  <a:gd name="connsiteY27" fmla="*/ 2211327 h 6378986"/>
                  <a:gd name="connsiteX28" fmla="*/ 4079107 w 5075311"/>
                  <a:gd name="connsiteY28" fmla="*/ 2100638 h 6378986"/>
                  <a:gd name="connsiteX29" fmla="*/ 4270969 w 5075311"/>
                  <a:gd name="connsiteY29" fmla="*/ 1850562 h 6378986"/>
                  <a:gd name="connsiteX30" fmla="*/ 4418555 w 5075311"/>
                  <a:gd name="connsiteY30" fmla="*/ 1652141 h 6378986"/>
                  <a:gd name="connsiteX31" fmla="*/ 4386578 w 5075311"/>
                  <a:gd name="connsiteY31" fmla="*/ 1506195 h 6378986"/>
                  <a:gd name="connsiteX32" fmla="*/ 4173398 w 5075311"/>
                  <a:gd name="connsiteY32" fmla="*/ 1466839 h 6378986"/>
                  <a:gd name="connsiteX33" fmla="*/ 4124203 w 5075311"/>
                  <a:gd name="connsiteY33" fmla="*/ 1560310 h 6378986"/>
                  <a:gd name="connsiteX34" fmla="*/ 4144701 w 5075311"/>
                  <a:gd name="connsiteY34" fmla="*/ 1697237 h 6378986"/>
                  <a:gd name="connsiteX35" fmla="*/ 4102885 w 5075311"/>
                  <a:gd name="connsiteY35" fmla="*/ 1797267 h 6378986"/>
                  <a:gd name="connsiteX36" fmla="*/ 4060249 w 5075311"/>
                  <a:gd name="connsiteY36" fmla="*/ 1831704 h 6378986"/>
                  <a:gd name="connsiteX37" fmla="*/ 3957759 w 5075311"/>
                  <a:gd name="connsiteY37" fmla="*/ 1914516 h 6378986"/>
                  <a:gd name="connsiteX38" fmla="*/ 3900364 w 5075311"/>
                  <a:gd name="connsiteY38" fmla="*/ 1953052 h 6378986"/>
                  <a:gd name="connsiteX39" fmla="*/ 3833131 w 5075311"/>
                  <a:gd name="connsiteY39" fmla="*/ 1925995 h 6378986"/>
                  <a:gd name="connsiteX40" fmla="*/ 3818372 w 5075311"/>
                  <a:gd name="connsiteY40" fmla="*/ 1894838 h 6378986"/>
                  <a:gd name="connsiteX41" fmla="*/ 3641269 w 5075311"/>
                  <a:gd name="connsiteY41" fmla="*/ 1451260 h 6378986"/>
                  <a:gd name="connsiteX42" fmla="*/ 3388734 w 5075311"/>
                  <a:gd name="connsiteY42" fmla="*/ 1191345 h 6378986"/>
                  <a:gd name="connsiteX43" fmla="*/ 3334619 w 5075311"/>
                  <a:gd name="connsiteY43" fmla="*/ 1166748 h 6378986"/>
                  <a:gd name="connsiteX44" fmla="*/ 3306742 w 5075311"/>
                  <a:gd name="connsiteY44" fmla="*/ 1146250 h 6378986"/>
                  <a:gd name="connsiteX45" fmla="*/ 3297722 w 5075311"/>
                  <a:gd name="connsiteY45" fmla="*/ 1126572 h 6378986"/>
                  <a:gd name="connsiteX46" fmla="*/ 3323960 w 5075311"/>
                  <a:gd name="connsiteY46" fmla="*/ 979806 h 6378986"/>
                  <a:gd name="connsiteX47" fmla="*/ 3387914 w 5075311"/>
                  <a:gd name="connsiteY47" fmla="*/ 916672 h 6378986"/>
                  <a:gd name="connsiteX48" fmla="*/ 3491224 w 5075311"/>
                  <a:gd name="connsiteY48" fmla="*/ 901913 h 6378986"/>
                  <a:gd name="connsiteX49" fmla="*/ 3556817 w 5075311"/>
                  <a:gd name="connsiteY49" fmla="*/ 836320 h 6378986"/>
                  <a:gd name="connsiteX50" fmla="*/ 3569116 w 5075311"/>
                  <a:gd name="connsiteY50" fmla="*/ 733009 h 6378986"/>
                  <a:gd name="connsiteX51" fmla="*/ 3578135 w 5075311"/>
                  <a:gd name="connsiteY51" fmla="*/ 678075 h 6378986"/>
                  <a:gd name="connsiteX52" fmla="*/ 3612572 w 5075311"/>
                  <a:gd name="connsiteY52" fmla="*/ 621500 h 6378986"/>
                  <a:gd name="connsiteX53" fmla="*/ 3629790 w 5075311"/>
                  <a:gd name="connsiteY53" fmla="*/ 568205 h 6378986"/>
                  <a:gd name="connsiteX54" fmla="*/ 3613392 w 5075311"/>
                  <a:gd name="connsiteY54" fmla="*/ 542788 h 6378986"/>
                  <a:gd name="connsiteX55" fmla="*/ 3578135 w 5075311"/>
                  <a:gd name="connsiteY55" fmla="*/ 387823 h 6378986"/>
                  <a:gd name="connsiteX56" fmla="*/ 3560097 w 5075311"/>
                  <a:gd name="connsiteY56" fmla="*/ 277133 h 6378986"/>
                  <a:gd name="connsiteX57" fmla="*/ 3479745 w 5075311"/>
                  <a:gd name="connsiteY57" fmla="*/ 112329 h 6378986"/>
                  <a:gd name="connsiteX58" fmla="*/ 3435469 w 5075311"/>
                  <a:gd name="connsiteY58" fmla="*/ 66414 h 6378986"/>
                  <a:gd name="connsiteX59" fmla="*/ 3296082 w 5075311"/>
                  <a:gd name="connsiteY59" fmla="*/ 14759 h 6378986"/>
                  <a:gd name="connsiteX60" fmla="*/ 3226389 w 5075311"/>
                  <a:gd name="connsiteY60" fmla="*/ 0 h 6378986"/>
                  <a:gd name="connsiteX61" fmla="*/ 3036988 w 5075311"/>
                  <a:gd name="connsiteY61" fmla="*/ 0 h 6378986"/>
                  <a:gd name="connsiteX62" fmla="*/ 3022229 w 5075311"/>
                  <a:gd name="connsiteY62" fmla="*/ 7379 h 6378986"/>
                  <a:gd name="connsiteX63" fmla="*/ 2812329 w 5075311"/>
                  <a:gd name="connsiteY63" fmla="*/ 136107 h 6378986"/>
                  <a:gd name="connsiteX64" fmla="*/ 2760674 w 5075311"/>
                  <a:gd name="connsiteY64" fmla="*/ 166444 h 6378986"/>
                  <a:gd name="connsiteX65" fmla="*/ 2560613 w 5075311"/>
                  <a:gd name="connsiteY65" fmla="*/ 318129 h 6378986"/>
                  <a:gd name="connsiteX66" fmla="*/ 2494200 w 5075311"/>
                  <a:gd name="connsiteY66" fmla="*/ 455056 h 6378986"/>
                  <a:gd name="connsiteX67" fmla="*/ 2341694 w 5075311"/>
                  <a:gd name="connsiteY67" fmla="*/ 602642 h 6378986"/>
                  <a:gd name="connsiteX68" fmla="*/ 2313817 w 5075311"/>
                  <a:gd name="connsiteY68" fmla="*/ 619040 h 6378986"/>
                  <a:gd name="connsiteX69" fmla="*/ 2258063 w 5075311"/>
                  <a:gd name="connsiteY69" fmla="*/ 727270 h 6378986"/>
                  <a:gd name="connsiteX70" fmla="*/ 2258063 w 5075311"/>
                  <a:gd name="connsiteY70" fmla="*/ 837139 h 6378986"/>
                  <a:gd name="connsiteX71" fmla="*/ 2190829 w 5075311"/>
                  <a:gd name="connsiteY71" fmla="*/ 969967 h 6378986"/>
                  <a:gd name="connsiteX72" fmla="*/ 2167871 w 5075311"/>
                  <a:gd name="connsiteY72" fmla="*/ 994564 h 6378986"/>
                  <a:gd name="connsiteX73" fmla="*/ 2253143 w 5075311"/>
                  <a:gd name="connsiteY73" fmla="*/ 954388 h 6378986"/>
                  <a:gd name="connsiteX74" fmla="*/ 2292499 w 5075311"/>
                  <a:gd name="connsiteY74" fmla="*/ 971606 h 6378986"/>
                  <a:gd name="connsiteX75" fmla="*/ 2296599 w 5075311"/>
                  <a:gd name="connsiteY75" fmla="*/ 1008503 h 6378986"/>
                  <a:gd name="connsiteX76" fmla="*/ 2303978 w 5075311"/>
                  <a:gd name="connsiteY76" fmla="*/ 1025721 h 6378986"/>
                  <a:gd name="connsiteX77" fmla="*/ 2323656 w 5075311"/>
                  <a:gd name="connsiteY77" fmla="*/ 1019162 h 6378986"/>
                  <a:gd name="connsiteX78" fmla="*/ 2352354 w 5075311"/>
                  <a:gd name="connsiteY78" fmla="*/ 968327 h 6378986"/>
                  <a:gd name="connsiteX79" fmla="*/ 2394169 w 5075311"/>
                  <a:gd name="connsiteY79" fmla="*/ 910112 h 6378986"/>
                  <a:gd name="connsiteX80" fmla="*/ 2506499 w 5075311"/>
                  <a:gd name="connsiteY80" fmla="*/ 797783 h 6378986"/>
                  <a:gd name="connsiteX81" fmla="*/ 2526997 w 5075311"/>
                  <a:gd name="connsiteY81" fmla="*/ 775645 h 6378986"/>
                  <a:gd name="connsiteX82" fmla="*/ 2535196 w 5075311"/>
                  <a:gd name="connsiteY82" fmla="*/ 803523 h 6378986"/>
                  <a:gd name="connsiteX83" fmla="*/ 2536016 w 5075311"/>
                  <a:gd name="connsiteY83" fmla="*/ 818281 h 6378986"/>
                  <a:gd name="connsiteX84" fmla="*/ 2548315 w 5075311"/>
                  <a:gd name="connsiteY84" fmla="*/ 842059 h 6378986"/>
                  <a:gd name="connsiteX85" fmla="*/ 2565533 w 5075311"/>
                  <a:gd name="connsiteY85" fmla="*/ 819101 h 6378986"/>
                  <a:gd name="connsiteX86" fmla="*/ 2571272 w 5075311"/>
                  <a:gd name="connsiteY86" fmla="*/ 746948 h 6378986"/>
                  <a:gd name="connsiteX87" fmla="*/ 2594230 w 5075311"/>
                  <a:gd name="connsiteY87" fmla="*/ 701853 h 6378986"/>
                  <a:gd name="connsiteX88" fmla="*/ 2614728 w 5075311"/>
                  <a:gd name="connsiteY88" fmla="*/ 696933 h 6378986"/>
                  <a:gd name="connsiteX89" fmla="*/ 2619648 w 5075311"/>
                  <a:gd name="connsiteY89" fmla="*/ 714971 h 6378986"/>
                  <a:gd name="connsiteX90" fmla="*/ 2598330 w 5075311"/>
                  <a:gd name="connsiteY90" fmla="*/ 809262 h 6378986"/>
                  <a:gd name="connsiteX91" fmla="*/ 2586851 w 5075311"/>
                  <a:gd name="connsiteY91" fmla="*/ 855998 h 6378986"/>
                  <a:gd name="connsiteX92" fmla="*/ 2621288 w 5075311"/>
                  <a:gd name="connsiteY92" fmla="*/ 819101 h 6378986"/>
                  <a:gd name="connsiteX93" fmla="*/ 2718858 w 5075311"/>
                  <a:gd name="connsiteY93" fmla="*/ 656757 h 6378986"/>
                  <a:gd name="connsiteX94" fmla="*/ 2731157 w 5075311"/>
                  <a:gd name="connsiteY94" fmla="*/ 623140 h 6378986"/>
                  <a:gd name="connsiteX95" fmla="*/ 2718858 w 5075311"/>
                  <a:gd name="connsiteY95" fmla="*/ 541968 h 6378986"/>
                  <a:gd name="connsiteX96" fmla="*/ 2729517 w 5075311"/>
                  <a:gd name="connsiteY96" fmla="*/ 496052 h 6378986"/>
                  <a:gd name="connsiteX97" fmla="*/ 2733617 w 5075311"/>
                  <a:gd name="connsiteY97" fmla="*/ 478014 h 6378986"/>
                  <a:gd name="connsiteX98" fmla="*/ 2739356 w 5075311"/>
                  <a:gd name="connsiteY98" fmla="*/ 450957 h 6378986"/>
                  <a:gd name="connsiteX99" fmla="*/ 2750015 w 5075311"/>
                  <a:gd name="connsiteY99" fmla="*/ 482114 h 6378986"/>
                  <a:gd name="connsiteX100" fmla="*/ 2760674 w 5075311"/>
                  <a:gd name="connsiteY100" fmla="*/ 560826 h 6378986"/>
                  <a:gd name="connsiteX101" fmla="*/ 2868084 w 5075311"/>
                  <a:gd name="connsiteY101" fmla="*/ 724810 h 6378986"/>
                  <a:gd name="connsiteX102" fmla="*/ 2919739 w 5075311"/>
                  <a:gd name="connsiteY102" fmla="*/ 810082 h 6378986"/>
                  <a:gd name="connsiteX103" fmla="*/ 2920559 w 5075311"/>
                  <a:gd name="connsiteY103" fmla="*/ 850258 h 6378986"/>
                  <a:gd name="connsiteX104" fmla="*/ 2822168 w 5075311"/>
                  <a:gd name="connsiteY104" fmla="*/ 983085 h 6378986"/>
                  <a:gd name="connsiteX105" fmla="*/ 2750015 w 5075311"/>
                  <a:gd name="connsiteY105" fmla="*/ 1002764 h 6378986"/>
                  <a:gd name="connsiteX106" fmla="*/ 2241664 w 5075311"/>
                  <a:gd name="connsiteY106" fmla="*/ 1252020 h 6378986"/>
                  <a:gd name="connsiteX107" fmla="*/ 1972730 w 5075311"/>
                  <a:gd name="connsiteY107" fmla="*/ 1436502 h 6378986"/>
                  <a:gd name="connsiteX108" fmla="*/ 1739872 w 5075311"/>
                  <a:gd name="connsiteY108" fmla="*/ 1598026 h 6378986"/>
                  <a:gd name="connsiteX109" fmla="*/ 1699696 w 5075311"/>
                  <a:gd name="connsiteY109" fmla="*/ 1662800 h 6378986"/>
                  <a:gd name="connsiteX110" fmla="*/ 1751351 w 5075311"/>
                  <a:gd name="connsiteY110" fmla="*/ 1910416 h 6378986"/>
                  <a:gd name="connsiteX111" fmla="*/ 1864500 w 5075311"/>
                  <a:gd name="connsiteY111" fmla="*/ 2036684 h 6378986"/>
                  <a:gd name="connsiteX112" fmla="*/ 2104737 w 5075311"/>
                  <a:gd name="connsiteY112" fmla="*/ 2244944 h 6378986"/>
                  <a:gd name="connsiteX113" fmla="*/ 2253963 w 5075311"/>
                  <a:gd name="connsiteY113" fmla="*/ 2404829 h 6378986"/>
                  <a:gd name="connsiteX114" fmla="*/ 2298239 w 5075311"/>
                  <a:gd name="connsiteY114" fmla="*/ 2482721 h 6378986"/>
                  <a:gd name="connsiteX115" fmla="*/ 2383510 w 5075311"/>
                  <a:gd name="connsiteY115" fmla="*/ 2585211 h 6378986"/>
                  <a:gd name="connsiteX116" fmla="*/ 2460583 w 5075311"/>
                  <a:gd name="connsiteY116" fmla="*/ 2648345 h 6378986"/>
                  <a:gd name="connsiteX117" fmla="*/ 2495840 w 5075311"/>
                  <a:gd name="connsiteY117" fmla="*/ 2664744 h 6378986"/>
                  <a:gd name="connsiteX118" fmla="*/ 2514698 w 5075311"/>
                  <a:gd name="connsiteY118" fmla="*/ 2700820 h 6378986"/>
                  <a:gd name="connsiteX119" fmla="*/ 2452384 w 5075311"/>
                  <a:gd name="connsiteY119" fmla="*/ 2811510 h 6378986"/>
                  <a:gd name="connsiteX120" fmla="*/ 2360553 w 5075311"/>
                  <a:gd name="connsiteY120" fmla="*/ 3205072 h 6378986"/>
                  <a:gd name="connsiteX121" fmla="*/ 2401549 w 5075311"/>
                  <a:gd name="connsiteY121" fmla="*/ 3352657 h 6378986"/>
                  <a:gd name="connsiteX122" fmla="*/ 2399089 w 5075311"/>
                  <a:gd name="connsiteY122" fmla="*/ 3473186 h 6378986"/>
                  <a:gd name="connsiteX123" fmla="*/ 2285940 w 5075311"/>
                  <a:gd name="connsiteY123" fmla="*/ 3719162 h 6378986"/>
                  <a:gd name="connsiteX124" fmla="*/ 2108837 w 5075311"/>
                  <a:gd name="connsiteY124" fmla="*/ 4179138 h 6378986"/>
                  <a:gd name="connsiteX125" fmla="*/ 1962891 w 5075311"/>
                  <a:gd name="connsiteY125" fmla="*/ 4257031 h 6378986"/>
                  <a:gd name="connsiteX126" fmla="*/ 1851382 w 5075311"/>
                  <a:gd name="connsiteY126" fmla="*/ 4222594 h 6378986"/>
                  <a:gd name="connsiteX127" fmla="*/ 1555390 w 5075311"/>
                  <a:gd name="connsiteY127" fmla="*/ 4189797 h 6378986"/>
                  <a:gd name="connsiteX128" fmla="*/ 1085575 w 5075311"/>
                  <a:gd name="connsiteY128" fmla="*/ 4302126 h 6378986"/>
                  <a:gd name="connsiteX129" fmla="*/ 760887 w 5075311"/>
                  <a:gd name="connsiteY129" fmla="*/ 4345582 h 6378986"/>
                  <a:gd name="connsiteX130" fmla="*/ 701852 w 5075311"/>
                  <a:gd name="connsiteY130" fmla="*/ 4328363 h 6378986"/>
                  <a:gd name="connsiteX131" fmla="*/ 503432 w 5075311"/>
                  <a:gd name="connsiteY131" fmla="*/ 4147981 h 6378986"/>
                  <a:gd name="connsiteX132" fmla="*/ 396022 w 5075311"/>
                  <a:gd name="connsiteY132" fmla="*/ 4142241 h 6378986"/>
                  <a:gd name="connsiteX133" fmla="*/ 238597 w 5075311"/>
                  <a:gd name="connsiteY133" fmla="*/ 4365260 h 6378986"/>
                  <a:gd name="connsiteX134" fmla="*/ 212360 w 5075311"/>
                  <a:gd name="connsiteY134" fmla="*/ 4462831 h 6378986"/>
                  <a:gd name="connsiteX135" fmla="*/ 147586 w 5075311"/>
                  <a:gd name="connsiteY135" fmla="*/ 4629275 h 6378986"/>
                  <a:gd name="connsiteX136" fmla="*/ 12299 w 5075311"/>
                  <a:gd name="connsiteY136" fmla="*/ 4901488 h 6378986"/>
                  <a:gd name="connsiteX137" fmla="*/ 0 w 5075311"/>
                  <a:gd name="connsiteY137" fmla="*/ 4943304 h 6378986"/>
                  <a:gd name="connsiteX138" fmla="*/ 0 w 5075311"/>
                  <a:gd name="connsiteY138" fmla="*/ 5082691 h 6378986"/>
                  <a:gd name="connsiteX139" fmla="*/ 9839 w 5075311"/>
                  <a:gd name="connsiteY139" fmla="*/ 5112208 h 6378986"/>
                  <a:gd name="connsiteX140" fmla="*/ 38536 w 5075311"/>
                  <a:gd name="connsiteY140" fmla="*/ 5183542 h 6378986"/>
                  <a:gd name="connsiteX141" fmla="*/ 127088 w 5075311"/>
                  <a:gd name="connsiteY141" fmla="*/ 5207319 h 6378986"/>
                  <a:gd name="connsiteX142" fmla="*/ 250076 w 5075311"/>
                  <a:gd name="connsiteY142" fmla="*/ 5067932 h 6378986"/>
                  <a:gd name="connsiteX143" fmla="*/ 289432 w 5075311"/>
                  <a:gd name="connsiteY143" fmla="*/ 4994139 h 6378986"/>
                  <a:gd name="connsiteX144" fmla="*/ 570665 w 5075311"/>
                  <a:gd name="connsiteY144" fmla="*/ 4719466 h 6378986"/>
                  <a:gd name="connsiteX145" fmla="*/ 610841 w 5075311"/>
                  <a:gd name="connsiteY145" fmla="*/ 4704707 h 6378986"/>
                  <a:gd name="connsiteX146" fmla="*/ 701033 w 5075311"/>
                  <a:gd name="connsiteY146" fmla="*/ 4671091 h 6378986"/>
                  <a:gd name="connsiteX147" fmla="*/ 765806 w 5075311"/>
                  <a:gd name="connsiteY147" fmla="*/ 4639114 h 6378986"/>
                  <a:gd name="connsiteX148" fmla="*/ 1231521 w 5075311"/>
                  <a:gd name="connsiteY148" fmla="*/ 4652232 h 6378986"/>
                  <a:gd name="connsiteX149" fmla="*/ 1609505 w 5075311"/>
                  <a:gd name="connsiteY149" fmla="*/ 4651413 h 6378986"/>
                  <a:gd name="connsiteX150" fmla="*/ 1875159 w 5075311"/>
                  <a:gd name="connsiteY150" fmla="*/ 4649773 h 6378986"/>
                  <a:gd name="connsiteX151" fmla="*/ 2066201 w 5075311"/>
                  <a:gd name="connsiteY151" fmla="*/ 4686669 h 6378986"/>
                  <a:gd name="connsiteX152" fmla="*/ 2356453 w 5075311"/>
                  <a:gd name="connsiteY152" fmla="*/ 4596478 h 6378986"/>
                  <a:gd name="connsiteX153" fmla="*/ 2472062 w 5075311"/>
                  <a:gd name="connsiteY153" fmla="*/ 4459551 h 6378986"/>
                  <a:gd name="connsiteX154" fmla="*/ 2604889 w 5075311"/>
                  <a:gd name="connsiteY154" fmla="*/ 4314425 h 6378986"/>
                  <a:gd name="connsiteX155" fmla="*/ 2800030 w 5075311"/>
                  <a:gd name="connsiteY155" fmla="*/ 4102885 h 6378986"/>
                  <a:gd name="connsiteX156" fmla="*/ 2842666 w 5075311"/>
                  <a:gd name="connsiteY156" fmla="*/ 4047950 h 6378986"/>
                  <a:gd name="connsiteX157" fmla="*/ 2913179 w 5075311"/>
                  <a:gd name="connsiteY157" fmla="*/ 3937261 h 6378986"/>
                  <a:gd name="connsiteX158" fmla="*/ 2948436 w 5075311"/>
                  <a:gd name="connsiteY158" fmla="*/ 3929882 h 6378986"/>
                  <a:gd name="connsiteX159" fmla="*/ 3249347 w 5075311"/>
                  <a:gd name="connsiteY159" fmla="*/ 4220954 h 6378986"/>
                  <a:gd name="connsiteX160" fmla="*/ 3370695 w 5075311"/>
                  <a:gd name="connsiteY160" fmla="*/ 4330824 h 6378986"/>
                  <a:gd name="connsiteX161" fmla="*/ 3446948 w 5075311"/>
                  <a:gd name="connsiteY161" fmla="*/ 4401337 h 6378986"/>
                  <a:gd name="connsiteX162" fmla="*/ 3537959 w 5075311"/>
                  <a:gd name="connsiteY162" fmla="*/ 4507107 h 6378986"/>
                  <a:gd name="connsiteX163" fmla="*/ 3587154 w 5075311"/>
                  <a:gd name="connsiteY163" fmla="*/ 4595658 h 6378986"/>
                  <a:gd name="connsiteX164" fmla="*/ 3615032 w 5075311"/>
                  <a:gd name="connsiteY164" fmla="*/ 4812937 h 6378986"/>
                  <a:gd name="connsiteX165" fmla="*/ 3749499 w 5075311"/>
                  <a:gd name="connsiteY165" fmla="*/ 5286032 h 6378986"/>
                  <a:gd name="connsiteX166" fmla="*/ 3911023 w 5075311"/>
                  <a:gd name="connsiteY166" fmla="*/ 5537747 h 6378986"/>
                  <a:gd name="connsiteX167" fmla="*/ 4116823 w 5075311"/>
                  <a:gd name="connsiteY167" fmla="*/ 5896053 h 6378986"/>
                  <a:gd name="connsiteX168" fmla="*/ 4126663 w 5075311"/>
                  <a:gd name="connsiteY168" fmla="*/ 5964926 h 6378986"/>
                  <a:gd name="connsiteX169" fmla="*/ 4166839 w 5075311"/>
                  <a:gd name="connsiteY169" fmla="*/ 6146949 h 6378986"/>
                  <a:gd name="connsiteX170" fmla="*/ 4254570 w 5075311"/>
                  <a:gd name="connsiteY170" fmla="*/ 6287155 h 6378986"/>
                  <a:gd name="connsiteX171" fmla="*/ 4276708 w 5075311"/>
                  <a:gd name="connsiteY171" fmla="*/ 6334710 h 6378986"/>
                  <a:gd name="connsiteX172" fmla="*/ 4378378 w 5075311"/>
                  <a:gd name="connsiteY172" fmla="*/ 6381446 h 6378986"/>
                  <a:gd name="connsiteX173" fmla="*/ 4594838 w 5075311"/>
                  <a:gd name="connsiteY173" fmla="*/ 6239600 h 6378986"/>
                  <a:gd name="connsiteX174" fmla="*/ 4609596 w 5075311"/>
                  <a:gd name="connsiteY174" fmla="*/ 6214182 h 6378986"/>
                  <a:gd name="connsiteX175" fmla="*/ 4671910 w 5075311"/>
                  <a:gd name="connsiteY175" fmla="*/ 6153508 h 6378986"/>
                  <a:gd name="connsiteX176" fmla="*/ 4793259 w 5075311"/>
                  <a:gd name="connsiteY176" fmla="*/ 6092014 h 6378986"/>
                  <a:gd name="connsiteX177" fmla="*/ 4964622 w 5075311"/>
                  <a:gd name="connsiteY177" fmla="*/ 5947708 h 6378986"/>
                  <a:gd name="connsiteX178" fmla="*/ 5070392 w 5075311"/>
                  <a:gd name="connsiteY178" fmla="*/ 5743548 h 6378986"/>
                  <a:gd name="connsiteX179" fmla="*/ 5056453 w 5075311"/>
                  <a:gd name="connsiteY179" fmla="*/ 5614820 h 6378986"/>
                  <a:gd name="connsiteX180" fmla="*/ 2626207 w 5075311"/>
                  <a:gd name="connsiteY180" fmla="*/ 2308898 h 6378986"/>
                  <a:gd name="connsiteX181" fmla="*/ 2601610 w 5075311"/>
                  <a:gd name="connsiteY181" fmla="*/ 2305618 h 6378986"/>
                  <a:gd name="connsiteX182" fmla="*/ 2467962 w 5075311"/>
                  <a:gd name="connsiteY182" fmla="*/ 2276101 h 6378986"/>
                  <a:gd name="connsiteX183" fmla="*/ 2369572 w 5075311"/>
                  <a:gd name="connsiteY183" fmla="*/ 2221986 h 6378986"/>
                  <a:gd name="connsiteX184" fmla="*/ 2270361 w 5075311"/>
                  <a:gd name="connsiteY184" fmla="*/ 2100638 h 6378986"/>
                  <a:gd name="connsiteX185" fmla="*/ 2064561 w 5075311"/>
                  <a:gd name="connsiteY185" fmla="*/ 1785788 h 6378986"/>
                  <a:gd name="connsiteX186" fmla="*/ 2119496 w 5075311"/>
                  <a:gd name="connsiteY186" fmla="*/ 1681658 h 6378986"/>
                  <a:gd name="connsiteX187" fmla="*/ 2465503 w 5075311"/>
                  <a:gd name="connsiteY187" fmla="*/ 1565229 h 6378986"/>
                  <a:gd name="connsiteX188" fmla="*/ 2545855 w 5075311"/>
                  <a:gd name="connsiteY188" fmla="*/ 1625904 h 6378986"/>
                  <a:gd name="connsiteX189" fmla="*/ 2588491 w 5075311"/>
                  <a:gd name="connsiteY189" fmla="*/ 2176071 h 6378986"/>
                  <a:gd name="connsiteX190" fmla="*/ 2622928 w 5075311"/>
                  <a:gd name="connsiteY190" fmla="*/ 2285120 h 6378986"/>
                  <a:gd name="connsiteX191" fmla="*/ 2626207 w 5075311"/>
                  <a:gd name="connsiteY191" fmla="*/ 2308898 h 637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</a:cxnLst>
                <a:rect l="l" t="t" r="r" b="b"/>
                <a:pathLst>
                  <a:path w="5075311" h="6378986">
                    <a:moveTo>
                      <a:pt x="5056453" y="5614820"/>
                    </a:moveTo>
                    <a:cubicBezTo>
                      <a:pt x="5035135" y="5568084"/>
                      <a:pt x="4996599" y="5552506"/>
                      <a:pt x="4947404" y="5571364"/>
                    </a:cubicBezTo>
                    <a:cubicBezTo>
                      <a:pt x="4917066" y="5582843"/>
                      <a:pt x="4890009" y="5601701"/>
                      <a:pt x="4861312" y="5615640"/>
                    </a:cubicBezTo>
                    <a:cubicBezTo>
                      <a:pt x="4803917" y="5643517"/>
                      <a:pt x="4748163" y="5677954"/>
                      <a:pt x="4684209" y="5686973"/>
                    </a:cubicBezTo>
                    <a:cubicBezTo>
                      <a:pt x="4600577" y="5698452"/>
                      <a:pt x="4515305" y="5696812"/>
                      <a:pt x="4430853" y="5707471"/>
                    </a:cubicBezTo>
                    <a:cubicBezTo>
                      <a:pt x="4420195" y="5709111"/>
                      <a:pt x="4409535" y="5707471"/>
                      <a:pt x="4398876" y="5706651"/>
                    </a:cubicBezTo>
                    <a:cubicBezTo>
                      <a:pt x="4366900" y="5704191"/>
                      <a:pt x="4344762" y="5690253"/>
                      <a:pt x="4334103" y="5658276"/>
                    </a:cubicBezTo>
                    <a:cubicBezTo>
                      <a:pt x="4318524" y="5611540"/>
                      <a:pt x="4302945" y="5565625"/>
                      <a:pt x="4280808" y="5521349"/>
                    </a:cubicBezTo>
                    <a:cubicBezTo>
                      <a:pt x="4240632" y="5443456"/>
                      <a:pt x="4212754" y="5360644"/>
                      <a:pt x="4194716" y="5275372"/>
                    </a:cubicBezTo>
                    <a:cubicBezTo>
                      <a:pt x="4157819" y="5098270"/>
                      <a:pt x="4109444" y="4925266"/>
                      <a:pt x="4032372" y="4761282"/>
                    </a:cubicBezTo>
                    <a:cubicBezTo>
                      <a:pt x="4001215" y="4695688"/>
                      <a:pt x="3993015" y="4623535"/>
                      <a:pt x="4002854" y="4551382"/>
                    </a:cubicBezTo>
                    <a:cubicBezTo>
                      <a:pt x="4015973" y="4453812"/>
                      <a:pt x="3997115" y="4366900"/>
                      <a:pt x="3934801" y="4289828"/>
                    </a:cubicBezTo>
                    <a:cubicBezTo>
                      <a:pt x="3880686" y="4223414"/>
                      <a:pt x="3838870" y="4150441"/>
                      <a:pt x="3801974" y="4074188"/>
                    </a:cubicBezTo>
                    <a:cubicBezTo>
                      <a:pt x="3737200" y="3939721"/>
                      <a:pt x="3673246" y="3804434"/>
                      <a:pt x="3606833" y="3670787"/>
                    </a:cubicBezTo>
                    <a:cubicBezTo>
                      <a:pt x="3539599" y="3534680"/>
                      <a:pt x="3462527" y="3405132"/>
                      <a:pt x="3358396" y="3292803"/>
                    </a:cubicBezTo>
                    <a:cubicBezTo>
                      <a:pt x="3339538" y="3273125"/>
                      <a:pt x="3322320" y="3250987"/>
                      <a:pt x="3307562" y="3228029"/>
                    </a:cubicBezTo>
                    <a:cubicBezTo>
                      <a:pt x="3291163" y="3202612"/>
                      <a:pt x="3282964" y="3174734"/>
                      <a:pt x="3282964" y="3143578"/>
                    </a:cubicBezTo>
                    <a:cubicBezTo>
                      <a:pt x="3282964" y="3095202"/>
                      <a:pt x="3302642" y="3053386"/>
                      <a:pt x="3320680" y="3009930"/>
                    </a:cubicBezTo>
                    <a:cubicBezTo>
                      <a:pt x="3364956" y="2904161"/>
                      <a:pt x="3392833" y="2795111"/>
                      <a:pt x="3393653" y="2678682"/>
                    </a:cubicBezTo>
                    <a:cubicBezTo>
                      <a:pt x="3394473" y="2608169"/>
                      <a:pt x="3392833" y="2536836"/>
                      <a:pt x="3406772" y="2467143"/>
                    </a:cubicBezTo>
                    <a:cubicBezTo>
                      <a:pt x="3434649" y="2326116"/>
                      <a:pt x="3455147" y="2184270"/>
                      <a:pt x="3482205" y="2043243"/>
                    </a:cubicBezTo>
                    <a:cubicBezTo>
                      <a:pt x="3484664" y="2030945"/>
                      <a:pt x="3487944" y="2019466"/>
                      <a:pt x="3495323" y="2008807"/>
                    </a:cubicBezTo>
                    <a:cubicBezTo>
                      <a:pt x="3512542" y="1981749"/>
                      <a:pt x="3527300" y="1981749"/>
                      <a:pt x="3542059" y="2009627"/>
                    </a:cubicBezTo>
                    <a:cubicBezTo>
                      <a:pt x="3550258" y="2024385"/>
                      <a:pt x="3555998" y="2039964"/>
                      <a:pt x="3561737" y="2055542"/>
                    </a:cubicBezTo>
                    <a:cubicBezTo>
                      <a:pt x="3589614" y="2126055"/>
                      <a:pt x="3626511" y="2191649"/>
                      <a:pt x="3672426" y="2252323"/>
                    </a:cubicBezTo>
                    <a:cubicBezTo>
                      <a:pt x="3711782" y="2303158"/>
                      <a:pt x="3764257" y="2321197"/>
                      <a:pt x="3824931" y="2322017"/>
                    </a:cubicBezTo>
                    <a:cubicBezTo>
                      <a:pt x="3855269" y="2322837"/>
                      <a:pt x="3882326" y="2313817"/>
                      <a:pt x="3904464" y="2292499"/>
                    </a:cubicBezTo>
                    <a:cubicBezTo>
                      <a:pt x="3933161" y="2265442"/>
                      <a:pt x="3961858" y="2236745"/>
                      <a:pt x="3992196" y="2211327"/>
                    </a:cubicBezTo>
                    <a:cubicBezTo>
                      <a:pt x="4029092" y="2180170"/>
                      <a:pt x="4056969" y="2143274"/>
                      <a:pt x="4079107" y="2100638"/>
                    </a:cubicBezTo>
                    <a:cubicBezTo>
                      <a:pt x="4129122" y="2006347"/>
                      <a:pt x="4197996" y="1925175"/>
                      <a:pt x="4270969" y="1850562"/>
                    </a:cubicBezTo>
                    <a:cubicBezTo>
                      <a:pt x="4330003" y="1789888"/>
                      <a:pt x="4379199" y="1725934"/>
                      <a:pt x="4418555" y="1652141"/>
                    </a:cubicBezTo>
                    <a:cubicBezTo>
                      <a:pt x="4449712" y="1593927"/>
                      <a:pt x="4441512" y="1542272"/>
                      <a:pt x="4386578" y="1506195"/>
                    </a:cubicBezTo>
                    <a:cubicBezTo>
                      <a:pt x="4322624" y="1464379"/>
                      <a:pt x="4255390" y="1428303"/>
                      <a:pt x="4173398" y="1466839"/>
                    </a:cubicBezTo>
                    <a:cubicBezTo>
                      <a:pt x="4129122" y="1487337"/>
                      <a:pt x="4106165" y="1516034"/>
                      <a:pt x="4124203" y="1560310"/>
                    </a:cubicBezTo>
                    <a:cubicBezTo>
                      <a:pt x="4142241" y="1605406"/>
                      <a:pt x="4141421" y="1650501"/>
                      <a:pt x="4144701" y="1697237"/>
                    </a:cubicBezTo>
                    <a:cubicBezTo>
                      <a:pt x="4147161" y="1738233"/>
                      <a:pt x="4129942" y="1769390"/>
                      <a:pt x="4102885" y="1797267"/>
                    </a:cubicBezTo>
                    <a:cubicBezTo>
                      <a:pt x="4090586" y="1810386"/>
                      <a:pt x="4075827" y="1821865"/>
                      <a:pt x="4060249" y="1831704"/>
                    </a:cubicBezTo>
                    <a:cubicBezTo>
                      <a:pt x="4023352" y="1856301"/>
                      <a:pt x="3988916" y="1883359"/>
                      <a:pt x="3957759" y="1914516"/>
                    </a:cubicBezTo>
                    <a:cubicBezTo>
                      <a:pt x="3941360" y="1930914"/>
                      <a:pt x="3923322" y="1945673"/>
                      <a:pt x="3900364" y="1953052"/>
                    </a:cubicBezTo>
                    <a:cubicBezTo>
                      <a:pt x="3861828" y="1966171"/>
                      <a:pt x="3851169" y="1962071"/>
                      <a:pt x="3833131" y="1925995"/>
                    </a:cubicBezTo>
                    <a:cubicBezTo>
                      <a:pt x="3828211" y="1915336"/>
                      <a:pt x="3823292" y="1904677"/>
                      <a:pt x="3818372" y="1894838"/>
                    </a:cubicBezTo>
                    <a:cubicBezTo>
                      <a:pt x="3751959" y="1749712"/>
                      <a:pt x="3692104" y="1602946"/>
                      <a:pt x="3641269" y="1451260"/>
                    </a:cubicBezTo>
                    <a:cubicBezTo>
                      <a:pt x="3599453" y="1326632"/>
                      <a:pt x="3525660" y="1227422"/>
                      <a:pt x="3388734" y="1191345"/>
                    </a:cubicBezTo>
                    <a:cubicBezTo>
                      <a:pt x="3369875" y="1186426"/>
                      <a:pt x="3351837" y="1175767"/>
                      <a:pt x="3334619" y="1166748"/>
                    </a:cubicBezTo>
                    <a:cubicBezTo>
                      <a:pt x="3324780" y="1161008"/>
                      <a:pt x="3315761" y="1153629"/>
                      <a:pt x="3306742" y="1146250"/>
                    </a:cubicBezTo>
                    <a:cubicBezTo>
                      <a:pt x="3301002" y="1141330"/>
                      <a:pt x="3296082" y="1134771"/>
                      <a:pt x="3297722" y="1126572"/>
                    </a:cubicBezTo>
                    <a:cubicBezTo>
                      <a:pt x="3310021" y="1078196"/>
                      <a:pt x="3310841" y="1028181"/>
                      <a:pt x="3323960" y="979806"/>
                    </a:cubicBezTo>
                    <a:cubicBezTo>
                      <a:pt x="3332979" y="946189"/>
                      <a:pt x="3354297" y="925691"/>
                      <a:pt x="3387914" y="916672"/>
                    </a:cubicBezTo>
                    <a:cubicBezTo>
                      <a:pt x="3421531" y="907653"/>
                      <a:pt x="3456787" y="905193"/>
                      <a:pt x="3491224" y="901913"/>
                    </a:cubicBezTo>
                    <a:cubicBezTo>
                      <a:pt x="3536319" y="897814"/>
                      <a:pt x="3554358" y="880595"/>
                      <a:pt x="3556817" y="836320"/>
                    </a:cubicBezTo>
                    <a:cubicBezTo>
                      <a:pt x="3558457" y="801883"/>
                      <a:pt x="3571576" y="769086"/>
                      <a:pt x="3569116" y="733009"/>
                    </a:cubicBezTo>
                    <a:cubicBezTo>
                      <a:pt x="3568296" y="716611"/>
                      <a:pt x="3580595" y="696933"/>
                      <a:pt x="3578135" y="678075"/>
                    </a:cubicBezTo>
                    <a:cubicBezTo>
                      <a:pt x="3574036" y="649378"/>
                      <a:pt x="3583875" y="631339"/>
                      <a:pt x="3612572" y="621500"/>
                    </a:cubicBezTo>
                    <a:cubicBezTo>
                      <a:pt x="3639630" y="611661"/>
                      <a:pt x="3644549" y="593623"/>
                      <a:pt x="3629790" y="568205"/>
                    </a:cubicBezTo>
                    <a:cubicBezTo>
                      <a:pt x="3624871" y="559186"/>
                      <a:pt x="3619951" y="550987"/>
                      <a:pt x="3613392" y="542788"/>
                    </a:cubicBezTo>
                    <a:cubicBezTo>
                      <a:pt x="3575676" y="496872"/>
                      <a:pt x="3568296" y="444397"/>
                      <a:pt x="3578135" y="387823"/>
                    </a:cubicBezTo>
                    <a:cubicBezTo>
                      <a:pt x="3584695" y="349286"/>
                      <a:pt x="3578955" y="312390"/>
                      <a:pt x="3560097" y="277133"/>
                    </a:cubicBezTo>
                    <a:cubicBezTo>
                      <a:pt x="3531400" y="223019"/>
                      <a:pt x="3505982" y="167264"/>
                      <a:pt x="3479745" y="112329"/>
                    </a:cubicBezTo>
                    <a:cubicBezTo>
                      <a:pt x="3469906" y="91831"/>
                      <a:pt x="3454327" y="77893"/>
                      <a:pt x="3435469" y="66414"/>
                    </a:cubicBezTo>
                    <a:cubicBezTo>
                      <a:pt x="3392833" y="38536"/>
                      <a:pt x="3345278" y="25418"/>
                      <a:pt x="3296082" y="14759"/>
                    </a:cubicBezTo>
                    <a:cubicBezTo>
                      <a:pt x="3273125" y="9839"/>
                      <a:pt x="3248527" y="11479"/>
                      <a:pt x="3226389" y="0"/>
                    </a:cubicBezTo>
                    <a:cubicBezTo>
                      <a:pt x="3163255" y="0"/>
                      <a:pt x="3100121" y="0"/>
                      <a:pt x="3036988" y="0"/>
                    </a:cubicBezTo>
                    <a:cubicBezTo>
                      <a:pt x="3034528" y="7379"/>
                      <a:pt x="3027148" y="5739"/>
                      <a:pt x="3022229" y="7379"/>
                    </a:cubicBezTo>
                    <a:cubicBezTo>
                      <a:pt x="2936957" y="24598"/>
                      <a:pt x="2866444" y="67234"/>
                      <a:pt x="2812329" y="136107"/>
                    </a:cubicBezTo>
                    <a:cubicBezTo>
                      <a:pt x="2798391" y="153325"/>
                      <a:pt x="2782812" y="163164"/>
                      <a:pt x="2760674" y="166444"/>
                    </a:cubicBezTo>
                    <a:cubicBezTo>
                      <a:pt x="2665563" y="178743"/>
                      <a:pt x="2599150" y="230398"/>
                      <a:pt x="2560613" y="318129"/>
                    </a:cubicBezTo>
                    <a:cubicBezTo>
                      <a:pt x="2540115" y="364045"/>
                      <a:pt x="2517157" y="409141"/>
                      <a:pt x="2494200" y="455056"/>
                    </a:cubicBezTo>
                    <a:cubicBezTo>
                      <a:pt x="2460583" y="522290"/>
                      <a:pt x="2419587" y="581324"/>
                      <a:pt x="2341694" y="602642"/>
                    </a:cubicBezTo>
                    <a:cubicBezTo>
                      <a:pt x="2331856" y="605102"/>
                      <a:pt x="2322836" y="613301"/>
                      <a:pt x="2313817" y="619040"/>
                    </a:cubicBezTo>
                    <a:cubicBezTo>
                      <a:pt x="2273641" y="644458"/>
                      <a:pt x="2253963" y="678895"/>
                      <a:pt x="2258063" y="727270"/>
                    </a:cubicBezTo>
                    <a:cubicBezTo>
                      <a:pt x="2260522" y="763347"/>
                      <a:pt x="2257243" y="800243"/>
                      <a:pt x="2258063" y="837139"/>
                    </a:cubicBezTo>
                    <a:cubicBezTo>
                      <a:pt x="2259702" y="893714"/>
                      <a:pt x="2231825" y="934710"/>
                      <a:pt x="2190829" y="969967"/>
                    </a:cubicBezTo>
                    <a:cubicBezTo>
                      <a:pt x="2183450" y="976526"/>
                      <a:pt x="2173611" y="981446"/>
                      <a:pt x="2167871" y="994564"/>
                    </a:cubicBezTo>
                    <a:cubicBezTo>
                      <a:pt x="2201488" y="986365"/>
                      <a:pt x="2226086" y="968327"/>
                      <a:pt x="2253143" y="954388"/>
                    </a:cubicBezTo>
                    <a:cubicBezTo>
                      <a:pt x="2272821" y="943729"/>
                      <a:pt x="2286760" y="949469"/>
                      <a:pt x="2292499" y="971606"/>
                    </a:cubicBezTo>
                    <a:cubicBezTo>
                      <a:pt x="2295779" y="983905"/>
                      <a:pt x="2295779" y="996204"/>
                      <a:pt x="2296599" y="1008503"/>
                    </a:cubicBezTo>
                    <a:cubicBezTo>
                      <a:pt x="2297419" y="1015062"/>
                      <a:pt x="2296599" y="1022442"/>
                      <a:pt x="2303978" y="1025721"/>
                    </a:cubicBezTo>
                    <a:cubicBezTo>
                      <a:pt x="2312177" y="1029821"/>
                      <a:pt x="2317917" y="1023262"/>
                      <a:pt x="2323656" y="1019162"/>
                    </a:cubicBezTo>
                    <a:cubicBezTo>
                      <a:pt x="2340055" y="1006043"/>
                      <a:pt x="2349894" y="988825"/>
                      <a:pt x="2352354" y="968327"/>
                    </a:cubicBezTo>
                    <a:cubicBezTo>
                      <a:pt x="2355633" y="941269"/>
                      <a:pt x="2370392" y="921591"/>
                      <a:pt x="2394169" y="910112"/>
                    </a:cubicBezTo>
                    <a:cubicBezTo>
                      <a:pt x="2445005" y="885515"/>
                      <a:pt x="2480261" y="846159"/>
                      <a:pt x="2506499" y="797783"/>
                    </a:cubicBezTo>
                    <a:cubicBezTo>
                      <a:pt x="2511418" y="788764"/>
                      <a:pt x="2517157" y="774006"/>
                      <a:pt x="2526997" y="775645"/>
                    </a:cubicBezTo>
                    <a:cubicBezTo>
                      <a:pt x="2538475" y="778105"/>
                      <a:pt x="2533556" y="793684"/>
                      <a:pt x="2535196" y="803523"/>
                    </a:cubicBezTo>
                    <a:cubicBezTo>
                      <a:pt x="2536016" y="808442"/>
                      <a:pt x="2535196" y="813362"/>
                      <a:pt x="2536016" y="818281"/>
                    </a:cubicBezTo>
                    <a:cubicBezTo>
                      <a:pt x="2536836" y="828120"/>
                      <a:pt x="2536016" y="841239"/>
                      <a:pt x="2548315" y="842059"/>
                    </a:cubicBezTo>
                    <a:cubicBezTo>
                      <a:pt x="2562253" y="843699"/>
                      <a:pt x="2564713" y="829760"/>
                      <a:pt x="2565533" y="819101"/>
                    </a:cubicBezTo>
                    <a:cubicBezTo>
                      <a:pt x="2567993" y="795323"/>
                      <a:pt x="2569633" y="770726"/>
                      <a:pt x="2571272" y="746948"/>
                    </a:cubicBezTo>
                    <a:cubicBezTo>
                      <a:pt x="2572912" y="728910"/>
                      <a:pt x="2578652" y="712511"/>
                      <a:pt x="2594230" y="701853"/>
                    </a:cubicBezTo>
                    <a:cubicBezTo>
                      <a:pt x="2599970" y="697753"/>
                      <a:pt x="2606529" y="692013"/>
                      <a:pt x="2614728" y="696933"/>
                    </a:cubicBezTo>
                    <a:cubicBezTo>
                      <a:pt x="2621288" y="701033"/>
                      <a:pt x="2620468" y="708412"/>
                      <a:pt x="2619648" y="714971"/>
                    </a:cubicBezTo>
                    <a:cubicBezTo>
                      <a:pt x="2616368" y="746948"/>
                      <a:pt x="2608169" y="778925"/>
                      <a:pt x="2598330" y="809262"/>
                    </a:cubicBezTo>
                    <a:cubicBezTo>
                      <a:pt x="2593410" y="824021"/>
                      <a:pt x="2584391" y="837959"/>
                      <a:pt x="2586851" y="855998"/>
                    </a:cubicBezTo>
                    <a:cubicBezTo>
                      <a:pt x="2606529" y="850258"/>
                      <a:pt x="2614728" y="835500"/>
                      <a:pt x="2621288" y="819101"/>
                    </a:cubicBezTo>
                    <a:cubicBezTo>
                      <a:pt x="2645065" y="760067"/>
                      <a:pt x="2668843" y="700213"/>
                      <a:pt x="2718858" y="656757"/>
                    </a:cubicBezTo>
                    <a:cubicBezTo>
                      <a:pt x="2728697" y="648558"/>
                      <a:pt x="2731157" y="636259"/>
                      <a:pt x="2731157" y="623140"/>
                    </a:cubicBezTo>
                    <a:cubicBezTo>
                      <a:pt x="2731977" y="595263"/>
                      <a:pt x="2725418" y="569025"/>
                      <a:pt x="2718858" y="541968"/>
                    </a:cubicBezTo>
                    <a:cubicBezTo>
                      <a:pt x="2714759" y="525569"/>
                      <a:pt x="2709019" y="507531"/>
                      <a:pt x="2729517" y="496052"/>
                    </a:cubicBezTo>
                    <a:cubicBezTo>
                      <a:pt x="2736896" y="491953"/>
                      <a:pt x="2733617" y="484573"/>
                      <a:pt x="2733617" y="478014"/>
                    </a:cubicBezTo>
                    <a:cubicBezTo>
                      <a:pt x="2733617" y="469815"/>
                      <a:pt x="2730337" y="460796"/>
                      <a:pt x="2739356" y="450957"/>
                    </a:cubicBezTo>
                    <a:cubicBezTo>
                      <a:pt x="2748375" y="460796"/>
                      <a:pt x="2748375" y="471455"/>
                      <a:pt x="2750015" y="482114"/>
                    </a:cubicBezTo>
                    <a:cubicBezTo>
                      <a:pt x="2753295" y="508351"/>
                      <a:pt x="2755755" y="534589"/>
                      <a:pt x="2760674" y="560826"/>
                    </a:cubicBezTo>
                    <a:cubicBezTo>
                      <a:pt x="2772973" y="630519"/>
                      <a:pt x="2800850" y="690374"/>
                      <a:pt x="2868084" y="724810"/>
                    </a:cubicBezTo>
                    <a:cubicBezTo>
                      <a:pt x="2901701" y="742029"/>
                      <a:pt x="2917279" y="773186"/>
                      <a:pt x="2919739" y="810082"/>
                    </a:cubicBezTo>
                    <a:cubicBezTo>
                      <a:pt x="2920559" y="823201"/>
                      <a:pt x="2920559" y="836320"/>
                      <a:pt x="2920559" y="850258"/>
                    </a:cubicBezTo>
                    <a:cubicBezTo>
                      <a:pt x="2920559" y="910112"/>
                      <a:pt x="2878743" y="965867"/>
                      <a:pt x="2822168" y="983085"/>
                    </a:cubicBezTo>
                    <a:cubicBezTo>
                      <a:pt x="2798391" y="990465"/>
                      <a:pt x="2774613" y="997024"/>
                      <a:pt x="2750015" y="1002764"/>
                    </a:cubicBezTo>
                    <a:cubicBezTo>
                      <a:pt x="2562253" y="1049499"/>
                      <a:pt x="2393350" y="1134771"/>
                      <a:pt x="2241664" y="1252020"/>
                    </a:cubicBezTo>
                    <a:cubicBezTo>
                      <a:pt x="2155573" y="1318433"/>
                      <a:pt x="2067841" y="1382387"/>
                      <a:pt x="1972730" y="1436502"/>
                    </a:cubicBezTo>
                    <a:cubicBezTo>
                      <a:pt x="1890738" y="1483237"/>
                      <a:pt x="1812845" y="1537352"/>
                      <a:pt x="1739872" y="1598026"/>
                    </a:cubicBezTo>
                    <a:cubicBezTo>
                      <a:pt x="1719374" y="1615245"/>
                      <a:pt x="1705436" y="1636563"/>
                      <a:pt x="1699696" y="1662800"/>
                    </a:cubicBezTo>
                    <a:cubicBezTo>
                      <a:pt x="1680838" y="1752991"/>
                      <a:pt x="1695597" y="1835803"/>
                      <a:pt x="1751351" y="1910416"/>
                    </a:cubicBezTo>
                    <a:cubicBezTo>
                      <a:pt x="1784968" y="1956332"/>
                      <a:pt x="1823504" y="1997328"/>
                      <a:pt x="1864500" y="2036684"/>
                    </a:cubicBezTo>
                    <a:cubicBezTo>
                      <a:pt x="1941573" y="2109657"/>
                      <a:pt x="2012906" y="2190009"/>
                      <a:pt x="2104737" y="2244944"/>
                    </a:cubicBezTo>
                    <a:cubicBezTo>
                      <a:pt x="2171151" y="2284300"/>
                      <a:pt x="2217886" y="2339235"/>
                      <a:pt x="2253963" y="2404829"/>
                    </a:cubicBezTo>
                    <a:cubicBezTo>
                      <a:pt x="2268722" y="2431066"/>
                      <a:pt x="2282660" y="2457304"/>
                      <a:pt x="2298239" y="2482721"/>
                    </a:cubicBezTo>
                    <a:cubicBezTo>
                      <a:pt x="2322016" y="2521258"/>
                      <a:pt x="2347434" y="2558154"/>
                      <a:pt x="2383510" y="2585211"/>
                    </a:cubicBezTo>
                    <a:cubicBezTo>
                      <a:pt x="2410568" y="2604889"/>
                      <a:pt x="2437625" y="2623748"/>
                      <a:pt x="2460583" y="2648345"/>
                    </a:cubicBezTo>
                    <a:cubicBezTo>
                      <a:pt x="2470422" y="2658184"/>
                      <a:pt x="2481901" y="2663104"/>
                      <a:pt x="2495840" y="2664744"/>
                    </a:cubicBezTo>
                    <a:cubicBezTo>
                      <a:pt x="2522897" y="2668023"/>
                      <a:pt x="2527817" y="2676223"/>
                      <a:pt x="2514698" y="2700820"/>
                    </a:cubicBezTo>
                    <a:cubicBezTo>
                      <a:pt x="2495020" y="2737717"/>
                      <a:pt x="2473702" y="2774613"/>
                      <a:pt x="2452384" y="2811510"/>
                    </a:cubicBezTo>
                    <a:cubicBezTo>
                      <a:pt x="2381871" y="2932858"/>
                      <a:pt x="2345794" y="3062405"/>
                      <a:pt x="2360553" y="3205072"/>
                    </a:cubicBezTo>
                    <a:cubicBezTo>
                      <a:pt x="2365472" y="3256727"/>
                      <a:pt x="2374491" y="3307562"/>
                      <a:pt x="2401549" y="3352657"/>
                    </a:cubicBezTo>
                    <a:cubicBezTo>
                      <a:pt x="2426146" y="3394473"/>
                      <a:pt x="2425326" y="3432190"/>
                      <a:pt x="2399089" y="3473186"/>
                    </a:cubicBezTo>
                    <a:cubicBezTo>
                      <a:pt x="2349894" y="3549439"/>
                      <a:pt x="2316277" y="3633890"/>
                      <a:pt x="2285940" y="3719162"/>
                    </a:cubicBezTo>
                    <a:cubicBezTo>
                      <a:pt x="2231005" y="3874127"/>
                      <a:pt x="2175251" y="4029092"/>
                      <a:pt x="2108837" y="4179138"/>
                    </a:cubicBezTo>
                    <a:cubicBezTo>
                      <a:pt x="2076860" y="4251291"/>
                      <a:pt x="2039964" y="4270149"/>
                      <a:pt x="1962891" y="4257031"/>
                    </a:cubicBezTo>
                    <a:cubicBezTo>
                      <a:pt x="1924355" y="4250471"/>
                      <a:pt x="1887458" y="4237352"/>
                      <a:pt x="1851382" y="4222594"/>
                    </a:cubicBezTo>
                    <a:cubicBezTo>
                      <a:pt x="1755451" y="4184877"/>
                      <a:pt x="1656241" y="4172579"/>
                      <a:pt x="1555390" y="4189797"/>
                    </a:cubicBezTo>
                    <a:cubicBezTo>
                      <a:pt x="1396326" y="4216035"/>
                      <a:pt x="1242180" y="4263590"/>
                      <a:pt x="1085575" y="4302126"/>
                    </a:cubicBezTo>
                    <a:cubicBezTo>
                      <a:pt x="978986" y="4328363"/>
                      <a:pt x="870756" y="4344762"/>
                      <a:pt x="760887" y="4345582"/>
                    </a:cubicBezTo>
                    <a:cubicBezTo>
                      <a:pt x="739569" y="4345582"/>
                      <a:pt x="719071" y="4341482"/>
                      <a:pt x="701852" y="4328363"/>
                    </a:cubicBezTo>
                    <a:cubicBezTo>
                      <a:pt x="631339" y="4272609"/>
                      <a:pt x="560826" y="4217674"/>
                      <a:pt x="503432" y="4147981"/>
                    </a:cubicBezTo>
                    <a:cubicBezTo>
                      <a:pt x="466535" y="4102885"/>
                      <a:pt x="437838" y="4100425"/>
                      <a:pt x="396022" y="4142241"/>
                    </a:cubicBezTo>
                    <a:cubicBezTo>
                      <a:pt x="330428" y="4207015"/>
                      <a:pt x="277953" y="4281628"/>
                      <a:pt x="238597" y="4365260"/>
                    </a:cubicBezTo>
                    <a:cubicBezTo>
                      <a:pt x="223838" y="4396417"/>
                      <a:pt x="211540" y="4428394"/>
                      <a:pt x="212360" y="4462831"/>
                    </a:cubicBezTo>
                    <a:cubicBezTo>
                      <a:pt x="213179" y="4527605"/>
                      <a:pt x="187762" y="4579260"/>
                      <a:pt x="147586" y="4629275"/>
                    </a:cubicBezTo>
                    <a:cubicBezTo>
                      <a:pt x="83632" y="4709627"/>
                      <a:pt x="37716" y="4800638"/>
                      <a:pt x="12299" y="4901488"/>
                    </a:cubicBezTo>
                    <a:cubicBezTo>
                      <a:pt x="9019" y="4915427"/>
                      <a:pt x="9019" y="4931005"/>
                      <a:pt x="0" y="4943304"/>
                    </a:cubicBezTo>
                    <a:cubicBezTo>
                      <a:pt x="0" y="4990040"/>
                      <a:pt x="0" y="5036775"/>
                      <a:pt x="0" y="5082691"/>
                    </a:cubicBezTo>
                    <a:cubicBezTo>
                      <a:pt x="8199" y="5090890"/>
                      <a:pt x="7379" y="5102369"/>
                      <a:pt x="9839" y="5112208"/>
                    </a:cubicBezTo>
                    <a:cubicBezTo>
                      <a:pt x="16398" y="5136806"/>
                      <a:pt x="23778" y="5162223"/>
                      <a:pt x="38536" y="5183542"/>
                    </a:cubicBezTo>
                    <a:cubicBezTo>
                      <a:pt x="58214" y="5210599"/>
                      <a:pt x="104130" y="5225357"/>
                      <a:pt x="127088" y="5207319"/>
                    </a:cubicBezTo>
                    <a:cubicBezTo>
                      <a:pt x="176283" y="5168783"/>
                      <a:pt x="229578" y="5132706"/>
                      <a:pt x="250076" y="5067932"/>
                    </a:cubicBezTo>
                    <a:cubicBezTo>
                      <a:pt x="258275" y="5040875"/>
                      <a:pt x="269754" y="5015458"/>
                      <a:pt x="289432" y="4994139"/>
                    </a:cubicBezTo>
                    <a:cubicBezTo>
                      <a:pt x="377984" y="4896569"/>
                      <a:pt x="473094" y="4807198"/>
                      <a:pt x="570665" y="4719466"/>
                    </a:cubicBezTo>
                    <a:cubicBezTo>
                      <a:pt x="582144" y="4708807"/>
                      <a:pt x="595263" y="4699788"/>
                      <a:pt x="610841" y="4704707"/>
                    </a:cubicBezTo>
                    <a:cubicBezTo>
                      <a:pt x="650197" y="4716187"/>
                      <a:pt x="678895" y="4702248"/>
                      <a:pt x="701033" y="4671091"/>
                    </a:cubicBezTo>
                    <a:cubicBezTo>
                      <a:pt x="716611" y="4648953"/>
                      <a:pt x="738749" y="4640754"/>
                      <a:pt x="765806" y="4639114"/>
                    </a:cubicBezTo>
                    <a:cubicBezTo>
                      <a:pt x="921591" y="4631734"/>
                      <a:pt x="1076556" y="4638294"/>
                      <a:pt x="1231521" y="4652232"/>
                    </a:cubicBezTo>
                    <a:cubicBezTo>
                      <a:pt x="1357789" y="4663711"/>
                      <a:pt x="1483237" y="4664531"/>
                      <a:pt x="1609505" y="4651413"/>
                    </a:cubicBezTo>
                    <a:cubicBezTo>
                      <a:pt x="1698056" y="4642394"/>
                      <a:pt x="1787428" y="4636654"/>
                      <a:pt x="1875159" y="4649773"/>
                    </a:cubicBezTo>
                    <a:cubicBezTo>
                      <a:pt x="1939113" y="4659612"/>
                      <a:pt x="2003067" y="4671911"/>
                      <a:pt x="2066201" y="4686669"/>
                    </a:cubicBezTo>
                    <a:cubicBezTo>
                      <a:pt x="2180990" y="4712907"/>
                      <a:pt x="2275281" y="4677650"/>
                      <a:pt x="2356453" y="4596478"/>
                    </a:cubicBezTo>
                    <a:cubicBezTo>
                      <a:pt x="2399089" y="4553842"/>
                      <a:pt x="2437625" y="4507926"/>
                      <a:pt x="2472062" y="4459551"/>
                    </a:cubicBezTo>
                    <a:cubicBezTo>
                      <a:pt x="2510598" y="4405436"/>
                      <a:pt x="2554054" y="4357061"/>
                      <a:pt x="2604889" y="4314425"/>
                    </a:cubicBezTo>
                    <a:cubicBezTo>
                      <a:pt x="2679502" y="4252931"/>
                      <a:pt x="2749195" y="4186517"/>
                      <a:pt x="2800030" y="4102885"/>
                    </a:cubicBezTo>
                    <a:cubicBezTo>
                      <a:pt x="2812329" y="4083207"/>
                      <a:pt x="2827908" y="4065989"/>
                      <a:pt x="2842666" y="4047950"/>
                    </a:cubicBezTo>
                    <a:cubicBezTo>
                      <a:pt x="2870544" y="4013514"/>
                      <a:pt x="2896781" y="3979077"/>
                      <a:pt x="2913179" y="3937261"/>
                    </a:cubicBezTo>
                    <a:cubicBezTo>
                      <a:pt x="2923018" y="3912663"/>
                      <a:pt x="2928758" y="3911843"/>
                      <a:pt x="2948436" y="3929882"/>
                    </a:cubicBezTo>
                    <a:cubicBezTo>
                      <a:pt x="3050106" y="4025813"/>
                      <a:pt x="3155056" y="4117644"/>
                      <a:pt x="3249347" y="4220954"/>
                    </a:cubicBezTo>
                    <a:cubicBezTo>
                      <a:pt x="3286244" y="4261130"/>
                      <a:pt x="3323140" y="4302126"/>
                      <a:pt x="3370695" y="4330824"/>
                    </a:cubicBezTo>
                    <a:cubicBezTo>
                      <a:pt x="3401032" y="4348861"/>
                      <a:pt x="3426450" y="4372639"/>
                      <a:pt x="3446948" y="4401337"/>
                    </a:cubicBezTo>
                    <a:cubicBezTo>
                      <a:pt x="3474825" y="4439053"/>
                      <a:pt x="3504343" y="4474310"/>
                      <a:pt x="3537959" y="4507107"/>
                    </a:cubicBezTo>
                    <a:cubicBezTo>
                      <a:pt x="3562557" y="4531704"/>
                      <a:pt x="3577316" y="4561221"/>
                      <a:pt x="3587154" y="4595658"/>
                    </a:cubicBezTo>
                    <a:cubicBezTo>
                      <a:pt x="3606013" y="4666991"/>
                      <a:pt x="3610932" y="4739964"/>
                      <a:pt x="3615032" y="4812937"/>
                    </a:cubicBezTo>
                    <a:cubicBezTo>
                      <a:pt x="3624871" y="4980201"/>
                      <a:pt x="3669147" y="5138446"/>
                      <a:pt x="3749499" y="5286032"/>
                    </a:cubicBezTo>
                    <a:cubicBezTo>
                      <a:pt x="3797054" y="5373763"/>
                      <a:pt x="3855269" y="5454935"/>
                      <a:pt x="3911023" y="5537747"/>
                    </a:cubicBezTo>
                    <a:cubicBezTo>
                      <a:pt x="3988096" y="5652536"/>
                      <a:pt x="4055329" y="5773064"/>
                      <a:pt x="4116823" y="5896053"/>
                    </a:cubicBezTo>
                    <a:cubicBezTo>
                      <a:pt x="4127483" y="5918191"/>
                      <a:pt x="4135682" y="5939508"/>
                      <a:pt x="4126663" y="5964926"/>
                    </a:cubicBezTo>
                    <a:cubicBezTo>
                      <a:pt x="4102885" y="6033799"/>
                      <a:pt x="4117643" y="6095293"/>
                      <a:pt x="4166839" y="6146949"/>
                    </a:cubicBezTo>
                    <a:cubicBezTo>
                      <a:pt x="4206195" y="6187945"/>
                      <a:pt x="4232432" y="6236320"/>
                      <a:pt x="4254570" y="6287155"/>
                    </a:cubicBezTo>
                    <a:cubicBezTo>
                      <a:pt x="4261949" y="6302734"/>
                      <a:pt x="4268509" y="6319132"/>
                      <a:pt x="4276708" y="6334710"/>
                    </a:cubicBezTo>
                    <a:cubicBezTo>
                      <a:pt x="4295566" y="6368327"/>
                      <a:pt x="4346402" y="6391285"/>
                      <a:pt x="4378378" y="6381446"/>
                    </a:cubicBezTo>
                    <a:cubicBezTo>
                      <a:pt x="4464470" y="6355208"/>
                      <a:pt x="4532523" y="6301914"/>
                      <a:pt x="4594838" y="6239600"/>
                    </a:cubicBezTo>
                    <a:cubicBezTo>
                      <a:pt x="4602217" y="6232220"/>
                      <a:pt x="4607956" y="6224021"/>
                      <a:pt x="4609596" y="6214182"/>
                    </a:cubicBezTo>
                    <a:cubicBezTo>
                      <a:pt x="4613696" y="6176466"/>
                      <a:pt x="4639113" y="6160067"/>
                      <a:pt x="4671910" y="6153508"/>
                    </a:cubicBezTo>
                    <a:cubicBezTo>
                      <a:pt x="4718646" y="6144489"/>
                      <a:pt x="4756362" y="6119071"/>
                      <a:pt x="4793259" y="6092014"/>
                    </a:cubicBezTo>
                    <a:cubicBezTo>
                      <a:pt x="4853932" y="6047738"/>
                      <a:pt x="4909687" y="5998543"/>
                      <a:pt x="4964622" y="5947708"/>
                    </a:cubicBezTo>
                    <a:cubicBezTo>
                      <a:pt x="5025296" y="5891953"/>
                      <a:pt x="5053173" y="5820620"/>
                      <a:pt x="5070392" y="5743548"/>
                    </a:cubicBezTo>
                    <a:cubicBezTo>
                      <a:pt x="5082691" y="5695992"/>
                      <a:pt x="5074491" y="5654996"/>
                      <a:pt x="5056453" y="5614820"/>
                    </a:cubicBezTo>
                    <a:close/>
                    <a:moveTo>
                      <a:pt x="2626207" y="2308898"/>
                    </a:moveTo>
                    <a:cubicBezTo>
                      <a:pt x="2618008" y="2317097"/>
                      <a:pt x="2608989" y="2309718"/>
                      <a:pt x="2601610" y="2305618"/>
                    </a:cubicBezTo>
                    <a:cubicBezTo>
                      <a:pt x="2560613" y="2277741"/>
                      <a:pt x="2514698" y="2272821"/>
                      <a:pt x="2467962" y="2276101"/>
                    </a:cubicBezTo>
                    <a:cubicBezTo>
                      <a:pt x="2422047" y="2279381"/>
                      <a:pt x="2391710" y="2258063"/>
                      <a:pt x="2369572" y="2221986"/>
                    </a:cubicBezTo>
                    <a:cubicBezTo>
                      <a:pt x="2342514" y="2176891"/>
                      <a:pt x="2306438" y="2139174"/>
                      <a:pt x="2270361" y="2100638"/>
                    </a:cubicBezTo>
                    <a:cubicBezTo>
                      <a:pt x="2183450" y="2007987"/>
                      <a:pt x="2110477" y="1905497"/>
                      <a:pt x="2064561" y="1785788"/>
                    </a:cubicBezTo>
                    <a:cubicBezTo>
                      <a:pt x="2037504" y="1714455"/>
                      <a:pt x="2045703" y="1697237"/>
                      <a:pt x="2119496" y="1681658"/>
                    </a:cubicBezTo>
                    <a:cubicBezTo>
                      <a:pt x="2239204" y="1655421"/>
                      <a:pt x="2353173" y="1611965"/>
                      <a:pt x="2465503" y="1565229"/>
                    </a:cubicBezTo>
                    <a:cubicBezTo>
                      <a:pt x="2513058" y="1545551"/>
                      <a:pt x="2549135" y="1573429"/>
                      <a:pt x="2545855" y="1625904"/>
                    </a:cubicBezTo>
                    <a:cubicBezTo>
                      <a:pt x="2544215" y="1810386"/>
                      <a:pt x="2561433" y="1993228"/>
                      <a:pt x="2588491" y="2176071"/>
                    </a:cubicBezTo>
                    <a:cubicBezTo>
                      <a:pt x="2594230" y="2213787"/>
                      <a:pt x="2604069" y="2250684"/>
                      <a:pt x="2622928" y="2285120"/>
                    </a:cubicBezTo>
                    <a:cubicBezTo>
                      <a:pt x="2627847" y="2291680"/>
                      <a:pt x="2634406" y="2301519"/>
                      <a:pt x="2626207" y="2308898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81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Graphic 9">
                <a:extLst>
                  <a:ext uri="{FF2B5EF4-FFF2-40B4-BE49-F238E27FC236}">
                    <a16:creationId xmlns:a16="http://schemas.microsoft.com/office/drawing/2014/main" id="{ABC8986B-13AA-42B4-B541-B514961AD4D9}"/>
                  </a:ext>
                </a:extLst>
              </p:cNvPr>
              <p:cNvSpPr/>
              <p:nvPr/>
            </p:nvSpPr>
            <p:spPr>
              <a:xfrm rot="21195773">
                <a:off x="-326536" y="-2638725"/>
                <a:ext cx="4096813" cy="7203009"/>
              </a:xfrm>
              <a:custGeom>
                <a:avLst/>
                <a:gdLst>
                  <a:gd name="connsiteX0" fmla="*/ 1778413 w 1803170"/>
                  <a:gd name="connsiteY0" fmla="*/ 2671923 h 3170327"/>
                  <a:gd name="connsiteX1" fmla="*/ 1773979 w 1803170"/>
                  <a:gd name="connsiteY1" fmla="*/ 2666011 h 3170327"/>
                  <a:gd name="connsiteX2" fmla="*/ 1733704 w 1803170"/>
                  <a:gd name="connsiteY2" fmla="*/ 2614281 h 3170327"/>
                  <a:gd name="connsiteX3" fmla="*/ 1722619 w 1803170"/>
                  <a:gd name="connsiteY3" fmla="*/ 2580287 h 3170327"/>
                  <a:gd name="connsiteX4" fmla="*/ 1719663 w 1803170"/>
                  <a:gd name="connsiteY4" fmla="*/ 2545923 h 3170327"/>
                  <a:gd name="connsiteX5" fmla="*/ 1662390 w 1803170"/>
                  <a:gd name="connsiteY5" fmla="*/ 2443201 h 3170327"/>
                  <a:gd name="connsiteX6" fmla="*/ 1618789 w 1803170"/>
                  <a:gd name="connsiteY6" fmla="*/ 2436181 h 3170327"/>
                  <a:gd name="connsiteX7" fmla="*/ 1493527 w 1803170"/>
                  <a:gd name="connsiteY7" fmla="*/ 2489389 h 3170327"/>
                  <a:gd name="connsiteX8" fmla="*/ 1474313 w 1803170"/>
                  <a:gd name="connsiteY8" fmla="*/ 2488280 h 3170327"/>
                  <a:gd name="connsiteX9" fmla="*/ 1290301 w 1803170"/>
                  <a:gd name="connsiteY9" fmla="*/ 2371518 h 3170327"/>
                  <a:gd name="connsiteX10" fmla="*/ 1277369 w 1803170"/>
                  <a:gd name="connsiteY10" fmla="*/ 2361911 h 3170327"/>
                  <a:gd name="connsiteX11" fmla="*/ 1114788 w 1803170"/>
                  <a:gd name="connsiteY11" fmla="*/ 2253647 h 3170327"/>
                  <a:gd name="connsiteX12" fmla="*/ 989527 w 1803170"/>
                  <a:gd name="connsiteY12" fmla="*/ 2221131 h 3170327"/>
                  <a:gd name="connsiteX13" fmla="*/ 955163 w 1803170"/>
                  <a:gd name="connsiteY13" fmla="*/ 2199699 h 3170327"/>
                  <a:gd name="connsiteX14" fmla="*/ 914148 w 1803170"/>
                  <a:gd name="connsiteY14" fmla="*/ 2113975 h 3170327"/>
                  <a:gd name="connsiteX15" fmla="*/ 852072 w 1803170"/>
                  <a:gd name="connsiteY15" fmla="*/ 1843869 h 3170327"/>
                  <a:gd name="connsiteX16" fmla="*/ 842095 w 1803170"/>
                  <a:gd name="connsiteY16" fmla="*/ 1784010 h 3170327"/>
                  <a:gd name="connsiteX17" fmla="*/ 856506 w 1803170"/>
                  <a:gd name="connsiteY17" fmla="*/ 1768121 h 3170327"/>
                  <a:gd name="connsiteX18" fmla="*/ 918582 w 1803170"/>
                  <a:gd name="connsiteY18" fmla="*/ 1767751 h 3170327"/>
                  <a:gd name="connsiteX19" fmla="*/ 930406 w 1803170"/>
                  <a:gd name="connsiteY19" fmla="*/ 1756666 h 3170327"/>
                  <a:gd name="connsiteX20" fmla="*/ 936688 w 1803170"/>
                  <a:gd name="connsiteY20" fmla="*/ 1689047 h 3170327"/>
                  <a:gd name="connsiteX21" fmla="*/ 947034 w 1803170"/>
                  <a:gd name="connsiteY21" fmla="*/ 1585587 h 3170327"/>
                  <a:gd name="connsiteX22" fmla="*/ 847268 w 1803170"/>
                  <a:gd name="connsiteY22" fmla="*/ 1246014 h 3170327"/>
                  <a:gd name="connsiteX23" fmla="*/ 852811 w 1803170"/>
                  <a:gd name="connsiteY23" fmla="*/ 1229387 h 3170327"/>
                  <a:gd name="connsiteX24" fmla="*/ 1209750 w 1803170"/>
                  <a:gd name="connsiteY24" fmla="*/ 1056090 h 3170327"/>
                  <a:gd name="connsiteX25" fmla="*/ 1253721 w 1803170"/>
                  <a:gd name="connsiteY25" fmla="*/ 1015076 h 3170327"/>
                  <a:gd name="connsiteX26" fmla="*/ 1258894 w 1803170"/>
                  <a:gd name="connsiteY26" fmla="*/ 975908 h 3170327"/>
                  <a:gd name="connsiteX27" fmla="*/ 1217140 w 1803170"/>
                  <a:gd name="connsiteY27" fmla="*/ 903486 h 3170327"/>
                  <a:gd name="connsiteX28" fmla="*/ 1125503 w 1803170"/>
                  <a:gd name="connsiteY28" fmla="*/ 812958 h 3170327"/>
                  <a:gd name="connsiteX29" fmla="*/ 925972 w 1803170"/>
                  <a:gd name="connsiteY29" fmla="*/ 621925 h 3170327"/>
                  <a:gd name="connsiteX30" fmla="*/ 910084 w 1803170"/>
                  <a:gd name="connsiteY30" fmla="*/ 610471 h 3170327"/>
                  <a:gd name="connsiteX31" fmla="*/ 682470 w 1803170"/>
                  <a:gd name="connsiteY31" fmla="*/ 490013 h 3170327"/>
                  <a:gd name="connsiteX32" fmla="*/ 647368 w 1803170"/>
                  <a:gd name="connsiteY32" fmla="*/ 449368 h 3170327"/>
                  <a:gd name="connsiteX33" fmla="*/ 691708 w 1803170"/>
                  <a:gd name="connsiteY33" fmla="*/ 351080 h 3170327"/>
                  <a:gd name="connsiteX34" fmla="*/ 729028 w 1803170"/>
                  <a:gd name="connsiteY34" fmla="*/ 447890 h 3170327"/>
                  <a:gd name="connsiteX35" fmla="*/ 869808 w 1803170"/>
                  <a:gd name="connsiteY35" fmla="*/ 566870 h 3170327"/>
                  <a:gd name="connsiteX36" fmla="*/ 865743 w 1803170"/>
                  <a:gd name="connsiteY36" fmla="*/ 556893 h 3170327"/>
                  <a:gd name="connsiteX37" fmla="*/ 855397 w 1803170"/>
                  <a:gd name="connsiteY37" fmla="*/ 360318 h 3170327"/>
                  <a:gd name="connsiteX38" fmla="*/ 879784 w 1803170"/>
                  <a:gd name="connsiteY38" fmla="*/ 321520 h 3170327"/>
                  <a:gd name="connsiteX39" fmla="*/ 910453 w 1803170"/>
                  <a:gd name="connsiteY39" fmla="*/ 147115 h 3170327"/>
                  <a:gd name="connsiteX40" fmla="*/ 724963 w 1803170"/>
                  <a:gd name="connsiteY40" fmla="*/ 62130 h 3170327"/>
                  <a:gd name="connsiteX41" fmla="*/ 703162 w 1803170"/>
                  <a:gd name="connsiteY41" fmla="*/ 76171 h 3170327"/>
                  <a:gd name="connsiteX42" fmla="*/ 685796 w 1803170"/>
                  <a:gd name="connsiteY42" fmla="*/ 54740 h 3170327"/>
                  <a:gd name="connsiteX43" fmla="*/ 627045 w 1803170"/>
                  <a:gd name="connsiteY43" fmla="*/ 18898 h 3170327"/>
                  <a:gd name="connsiteX44" fmla="*/ 502153 w 1803170"/>
                  <a:gd name="connsiteY44" fmla="*/ 792 h 3170327"/>
                  <a:gd name="connsiteX45" fmla="*/ 402388 w 1803170"/>
                  <a:gd name="connsiteY45" fmla="*/ 70998 h 3170327"/>
                  <a:gd name="connsiteX46" fmla="*/ 400540 w 1803170"/>
                  <a:gd name="connsiteY46" fmla="*/ 105361 h 3170327"/>
                  <a:gd name="connsiteX47" fmla="*/ 397215 w 1803170"/>
                  <a:gd name="connsiteY47" fmla="*/ 114968 h 3170327"/>
                  <a:gd name="connsiteX48" fmla="*/ 377262 w 1803170"/>
                  <a:gd name="connsiteY48" fmla="*/ 150810 h 3170327"/>
                  <a:gd name="connsiteX49" fmla="*/ 375045 w 1803170"/>
                  <a:gd name="connsiteY49" fmla="*/ 216212 h 3170327"/>
                  <a:gd name="connsiteX50" fmla="*/ 357678 w 1803170"/>
                  <a:gd name="connsiteY50" fmla="*/ 283092 h 3170327"/>
                  <a:gd name="connsiteX51" fmla="*/ 353613 w 1803170"/>
                  <a:gd name="connsiteY51" fmla="*/ 289373 h 3170327"/>
                  <a:gd name="connsiteX52" fmla="*/ 363590 w 1803170"/>
                  <a:gd name="connsiteY52" fmla="*/ 321151 h 3170327"/>
                  <a:gd name="connsiteX53" fmla="*/ 374675 w 1803170"/>
                  <a:gd name="connsiteY53" fmla="*/ 338148 h 3170327"/>
                  <a:gd name="connsiteX54" fmla="*/ 376523 w 1803170"/>
                  <a:gd name="connsiteY54" fmla="*/ 414635 h 3170327"/>
                  <a:gd name="connsiteX55" fmla="*/ 405344 w 1803170"/>
                  <a:gd name="connsiteY55" fmla="*/ 441239 h 3170327"/>
                  <a:gd name="connsiteX56" fmla="*/ 455966 w 1803170"/>
                  <a:gd name="connsiteY56" fmla="*/ 442717 h 3170327"/>
                  <a:gd name="connsiteX57" fmla="*/ 467420 w 1803170"/>
                  <a:gd name="connsiteY57" fmla="*/ 447890 h 3170327"/>
                  <a:gd name="connsiteX58" fmla="*/ 446358 w 1803170"/>
                  <a:gd name="connsiteY58" fmla="*/ 523268 h 3170327"/>
                  <a:gd name="connsiteX59" fmla="*/ 420493 w 1803170"/>
                  <a:gd name="connsiteY59" fmla="*/ 531028 h 3170327"/>
                  <a:gd name="connsiteX60" fmla="*/ 267150 w 1803170"/>
                  <a:gd name="connsiteY60" fmla="*/ 651855 h 3170327"/>
                  <a:gd name="connsiteX61" fmla="*/ 254587 w 1803170"/>
                  <a:gd name="connsiteY61" fmla="*/ 713562 h 3170327"/>
                  <a:gd name="connsiteX62" fmla="*/ 247936 w 1803170"/>
                  <a:gd name="connsiteY62" fmla="*/ 720582 h 3170327"/>
                  <a:gd name="connsiteX63" fmla="*/ 190294 w 1803170"/>
                  <a:gd name="connsiteY63" fmla="*/ 734623 h 3170327"/>
                  <a:gd name="connsiteX64" fmla="*/ 136346 w 1803170"/>
                  <a:gd name="connsiteY64" fmla="*/ 778225 h 3170327"/>
                  <a:gd name="connsiteX65" fmla="*/ 128956 w 1803170"/>
                  <a:gd name="connsiteY65" fmla="*/ 797808 h 3170327"/>
                  <a:gd name="connsiteX66" fmla="*/ 142258 w 1803170"/>
                  <a:gd name="connsiteY66" fmla="*/ 1133316 h 3170327"/>
                  <a:gd name="connsiteX67" fmla="*/ 144475 w 1803170"/>
                  <a:gd name="connsiteY67" fmla="*/ 1144032 h 3170327"/>
                  <a:gd name="connsiteX68" fmla="*/ 179948 w 1803170"/>
                  <a:gd name="connsiteY68" fmla="*/ 1191328 h 3170327"/>
                  <a:gd name="connsiteX69" fmla="*/ 250522 w 1803170"/>
                  <a:gd name="connsiteY69" fmla="*/ 1184677 h 3170327"/>
                  <a:gd name="connsiteX70" fmla="*/ 258651 w 1803170"/>
                  <a:gd name="connsiteY70" fmla="*/ 1171005 h 3170327"/>
                  <a:gd name="connsiteX71" fmla="*/ 347701 w 1803170"/>
                  <a:gd name="connsiteY71" fmla="*/ 991427 h 3170327"/>
                  <a:gd name="connsiteX72" fmla="*/ 353983 w 1803170"/>
                  <a:gd name="connsiteY72" fmla="*/ 979973 h 3170327"/>
                  <a:gd name="connsiteX73" fmla="*/ 356569 w 1803170"/>
                  <a:gd name="connsiteY73" fmla="*/ 982559 h 3170327"/>
                  <a:gd name="connsiteX74" fmla="*/ 364699 w 1803170"/>
                  <a:gd name="connsiteY74" fmla="*/ 1000665 h 3170327"/>
                  <a:gd name="connsiteX75" fmla="*/ 429731 w 1803170"/>
                  <a:gd name="connsiteY75" fmla="*/ 1305874 h 3170327"/>
                  <a:gd name="connsiteX76" fmla="*/ 433056 w 1803170"/>
                  <a:gd name="connsiteY76" fmla="*/ 1427070 h 3170327"/>
                  <a:gd name="connsiteX77" fmla="*/ 492177 w 1803170"/>
                  <a:gd name="connsiteY77" fmla="*/ 1745581 h 3170327"/>
                  <a:gd name="connsiteX78" fmla="*/ 488851 w 1803170"/>
                  <a:gd name="connsiteY78" fmla="*/ 1769968 h 3170327"/>
                  <a:gd name="connsiteX79" fmla="*/ 338833 w 1803170"/>
                  <a:gd name="connsiteY79" fmla="*/ 2028250 h 3170327"/>
                  <a:gd name="connsiteX80" fmla="*/ 294124 w 1803170"/>
                  <a:gd name="connsiteY80" fmla="*/ 2101042 h 3170327"/>
                  <a:gd name="connsiteX81" fmla="*/ 290059 w 1803170"/>
                  <a:gd name="connsiteY81" fmla="*/ 2290967 h 3170327"/>
                  <a:gd name="connsiteX82" fmla="*/ 294493 w 1803170"/>
                  <a:gd name="connsiteY82" fmla="*/ 2307224 h 3170327"/>
                  <a:gd name="connsiteX83" fmla="*/ 299666 w 1803170"/>
                  <a:gd name="connsiteY83" fmla="*/ 2695941 h 3170327"/>
                  <a:gd name="connsiteX84" fmla="*/ 266041 w 1803170"/>
                  <a:gd name="connsiteY84" fmla="*/ 2919859 h 3170327"/>
                  <a:gd name="connsiteX85" fmla="*/ 250153 w 1803170"/>
                  <a:gd name="connsiteY85" fmla="*/ 2935748 h 3170327"/>
                  <a:gd name="connsiteX86" fmla="*/ 225027 w 1803170"/>
                  <a:gd name="connsiteY86" fmla="*/ 2947202 h 3170327"/>
                  <a:gd name="connsiteX87" fmla="*/ 157777 w 1803170"/>
                  <a:gd name="connsiteY87" fmla="*/ 2997454 h 3170327"/>
                  <a:gd name="connsiteX88" fmla="*/ 64293 w 1803170"/>
                  <a:gd name="connsiteY88" fmla="*/ 3011496 h 3170327"/>
                  <a:gd name="connsiteX89" fmla="*/ 0 w 1803170"/>
                  <a:gd name="connsiteY89" fmla="*/ 3036622 h 3170327"/>
                  <a:gd name="connsiteX90" fmla="*/ 0 w 1803170"/>
                  <a:gd name="connsiteY90" fmla="*/ 3058792 h 3170327"/>
                  <a:gd name="connsiteX91" fmla="*/ 7760 w 1803170"/>
                  <a:gd name="connsiteY91" fmla="*/ 3080962 h 3170327"/>
                  <a:gd name="connsiteX92" fmla="*/ 62076 w 1803170"/>
                  <a:gd name="connsiteY92" fmla="*/ 3130475 h 3170327"/>
                  <a:gd name="connsiteX93" fmla="*/ 169232 w 1803170"/>
                  <a:gd name="connsiteY93" fmla="*/ 3143408 h 3170327"/>
                  <a:gd name="connsiteX94" fmla="*/ 229830 w 1803170"/>
                  <a:gd name="connsiteY94" fmla="*/ 3154493 h 3170327"/>
                  <a:gd name="connsiteX95" fmla="*/ 272693 w 1803170"/>
                  <a:gd name="connsiteY95" fmla="*/ 3170751 h 3170327"/>
                  <a:gd name="connsiteX96" fmla="*/ 284517 w 1803170"/>
                  <a:gd name="connsiteY96" fmla="*/ 3172968 h 3170327"/>
                  <a:gd name="connsiteX97" fmla="*/ 336616 w 1803170"/>
                  <a:gd name="connsiteY97" fmla="*/ 3172968 h 3170327"/>
                  <a:gd name="connsiteX98" fmla="*/ 356200 w 1803170"/>
                  <a:gd name="connsiteY98" fmla="*/ 3166317 h 3170327"/>
                  <a:gd name="connsiteX99" fmla="*/ 404235 w 1803170"/>
                  <a:gd name="connsiteY99" fmla="*/ 3110892 h 3170327"/>
                  <a:gd name="connsiteX100" fmla="*/ 396845 w 1803170"/>
                  <a:gd name="connsiteY100" fmla="*/ 2988217 h 3170327"/>
                  <a:gd name="connsiteX101" fmla="*/ 395367 w 1803170"/>
                  <a:gd name="connsiteY101" fmla="*/ 2966416 h 3170327"/>
                  <a:gd name="connsiteX102" fmla="*/ 437860 w 1803170"/>
                  <a:gd name="connsiteY102" fmla="*/ 2785730 h 3170327"/>
                  <a:gd name="connsiteX103" fmla="*/ 480722 w 1803170"/>
                  <a:gd name="connsiteY103" fmla="*/ 2459459 h 3170327"/>
                  <a:gd name="connsiteX104" fmla="*/ 472593 w 1803170"/>
                  <a:gd name="connsiteY104" fmla="*/ 2235172 h 3170327"/>
                  <a:gd name="connsiteX105" fmla="*/ 479614 w 1803170"/>
                  <a:gd name="connsiteY105" fmla="*/ 2216696 h 3170327"/>
                  <a:gd name="connsiteX106" fmla="*/ 602288 w 1803170"/>
                  <a:gd name="connsiteY106" fmla="*/ 2099195 h 3170327"/>
                  <a:gd name="connsiteX107" fmla="*/ 617068 w 1803170"/>
                  <a:gd name="connsiteY107" fmla="*/ 2100673 h 3170327"/>
                  <a:gd name="connsiteX108" fmla="*/ 730136 w 1803170"/>
                  <a:gd name="connsiteY108" fmla="*/ 2281359 h 3170327"/>
                  <a:gd name="connsiteX109" fmla="*/ 736418 w 1803170"/>
                  <a:gd name="connsiteY109" fmla="*/ 2297248 h 3170327"/>
                  <a:gd name="connsiteX110" fmla="*/ 823990 w 1803170"/>
                  <a:gd name="connsiteY110" fmla="*/ 2394427 h 3170327"/>
                  <a:gd name="connsiteX111" fmla="*/ 882371 w 1803170"/>
                  <a:gd name="connsiteY111" fmla="*/ 2404034 h 3170327"/>
                  <a:gd name="connsiteX112" fmla="*/ 896782 w 1803170"/>
                  <a:gd name="connsiteY112" fmla="*/ 2406251 h 3170327"/>
                  <a:gd name="connsiteX113" fmla="*/ 1108506 w 1803170"/>
                  <a:gd name="connsiteY113" fmla="*/ 2493823 h 3170327"/>
                  <a:gd name="connsiteX114" fmla="*/ 1173908 w 1803170"/>
                  <a:gd name="connsiteY114" fmla="*/ 2516363 h 3170327"/>
                  <a:gd name="connsiteX115" fmla="*/ 1247439 w 1803170"/>
                  <a:gd name="connsiteY115" fmla="*/ 2537424 h 3170327"/>
                  <a:gd name="connsiteX116" fmla="*/ 1496483 w 1803170"/>
                  <a:gd name="connsiteY116" fmla="*/ 2664164 h 3170327"/>
                  <a:gd name="connsiteX117" fmla="*/ 1504982 w 1803170"/>
                  <a:gd name="connsiteY117" fmla="*/ 2672662 h 3170327"/>
                  <a:gd name="connsiteX118" fmla="*/ 1588489 w 1803170"/>
                  <a:gd name="connsiteY118" fmla="*/ 2732522 h 3170327"/>
                  <a:gd name="connsiteX119" fmla="*/ 1711164 w 1803170"/>
                  <a:gd name="connsiteY119" fmla="*/ 2834873 h 3170327"/>
                  <a:gd name="connsiteX120" fmla="*/ 1732226 w 1803170"/>
                  <a:gd name="connsiteY120" fmla="*/ 2871085 h 3170327"/>
                  <a:gd name="connsiteX121" fmla="*/ 1758830 w 1803170"/>
                  <a:gd name="connsiteY121" fmla="*/ 2892885 h 3170327"/>
                  <a:gd name="connsiteX122" fmla="*/ 1781739 w 1803170"/>
                  <a:gd name="connsiteY122" fmla="*/ 2884756 h 3170327"/>
                  <a:gd name="connsiteX123" fmla="*/ 1796519 w 1803170"/>
                  <a:gd name="connsiteY123" fmla="*/ 2849653 h 3170327"/>
                  <a:gd name="connsiteX124" fmla="*/ 1778413 w 1803170"/>
                  <a:gd name="connsiteY124" fmla="*/ 2671923 h 3170327"/>
                  <a:gd name="connsiteX125" fmla="*/ 743808 w 1803170"/>
                  <a:gd name="connsiteY125" fmla="*/ 261661 h 3170327"/>
                  <a:gd name="connsiteX126" fmla="*/ 734940 w 1803170"/>
                  <a:gd name="connsiteY126" fmla="*/ 130488 h 3170327"/>
                  <a:gd name="connsiteX127" fmla="*/ 743808 w 1803170"/>
                  <a:gd name="connsiteY127" fmla="*/ 261661 h 3170327"/>
                  <a:gd name="connsiteX128" fmla="*/ 835814 w 1803170"/>
                  <a:gd name="connsiteY128" fmla="*/ 1132208 h 3170327"/>
                  <a:gd name="connsiteX129" fmla="*/ 877198 w 1803170"/>
                  <a:gd name="connsiteY129" fmla="*/ 881316 h 3170327"/>
                  <a:gd name="connsiteX130" fmla="*/ 898260 w 1803170"/>
                  <a:gd name="connsiteY130" fmla="*/ 835498 h 3170327"/>
                  <a:gd name="connsiteX131" fmla="*/ 911931 w 1803170"/>
                  <a:gd name="connsiteY131" fmla="*/ 832542 h 3170327"/>
                  <a:gd name="connsiteX132" fmla="*/ 1091509 w 1803170"/>
                  <a:gd name="connsiteY132" fmla="*/ 951152 h 3170327"/>
                  <a:gd name="connsiteX133" fmla="*/ 1094465 w 1803170"/>
                  <a:gd name="connsiteY133" fmla="*/ 961867 h 3170327"/>
                  <a:gd name="connsiteX134" fmla="*/ 887544 w 1803170"/>
                  <a:gd name="connsiteY134" fmla="*/ 1122231 h 3170327"/>
                  <a:gd name="connsiteX135" fmla="*/ 843943 w 1803170"/>
                  <a:gd name="connsiteY135" fmla="*/ 1136272 h 3170327"/>
                  <a:gd name="connsiteX136" fmla="*/ 835814 w 1803170"/>
                  <a:gd name="connsiteY136" fmla="*/ 1132208 h 317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1803170" h="3170327">
                    <a:moveTo>
                      <a:pt x="1778413" y="2671923"/>
                    </a:moveTo>
                    <a:cubicBezTo>
                      <a:pt x="1777305" y="2669706"/>
                      <a:pt x="1775827" y="2667859"/>
                      <a:pt x="1773979" y="2666011"/>
                    </a:cubicBezTo>
                    <a:cubicBezTo>
                      <a:pt x="1759199" y="2649753"/>
                      <a:pt x="1746636" y="2632017"/>
                      <a:pt x="1733704" y="2614281"/>
                    </a:cubicBezTo>
                    <a:cubicBezTo>
                      <a:pt x="1726314" y="2603935"/>
                      <a:pt x="1721880" y="2593589"/>
                      <a:pt x="1722619" y="2580287"/>
                    </a:cubicBezTo>
                    <a:cubicBezTo>
                      <a:pt x="1723358" y="2568832"/>
                      <a:pt x="1721880" y="2557008"/>
                      <a:pt x="1719663" y="2545923"/>
                    </a:cubicBezTo>
                    <a:cubicBezTo>
                      <a:pt x="1712273" y="2505278"/>
                      <a:pt x="1695645" y="2469805"/>
                      <a:pt x="1662390" y="2443201"/>
                    </a:cubicBezTo>
                    <a:cubicBezTo>
                      <a:pt x="1649088" y="2432855"/>
                      <a:pt x="1635786" y="2429530"/>
                      <a:pt x="1618789" y="2436181"/>
                    </a:cubicBezTo>
                    <a:cubicBezTo>
                      <a:pt x="1576296" y="2452808"/>
                      <a:pt x="1534912" y="2470914"/>
                      <a:pt x="1493527" y="2489389"/>
                    </a:cubicBezTo>
                    <a:cubicBezTo>
                      <a:pt x="1486507" y="2492715"/>
                      <a:pt x="1481334" y="2492715"/>
                      <a:pt x="1474313" y="2488280"/>
                    </a:cubicBezTo>
                    <a:cubicBezTo>
                      <a:pt x="1412976" y="2449113"/>
                      <a:pt x="1351639" y="2410316"/>
                      <a:pt x="1290301" y="2371518"/>
                    </a:cubicBezTo>
                    <a:cubicBezTo>
                      <a:pt x="1285867" y="2368562"/>
                      <a:pt x="1281064" y="2365606"/>
                      <a:pt x="1277369" y="2361911"/>
                    </a:cubicBezTo>
                    <a:cubicBezTo>
                      <a:pt x="1232289" y="2312028"/>
                      <a:pt x="1176125" y="2279142"/>
                      <a:pt x="1114788" y="2253647"/>
                    </a:cubicBezTo>
                    <a:cubicBezTo>
                      <a:pt x="1074512" y="2237019"/>
                      <a:pt x="1032389" y="2227042"/>
                      <a:pt x="989527" y="2221131"/>
                    </a:cubicBezTo>
                    <a:cubicBezTo>
                      <a:pt x="975485" y="2219283"/>
                      <a:pt x="964031" y="2214849"/>
                      <a:pt x="955163" y="2199699"/>
                    </a:cubicBezTo>
                    <a:cubicBezTo>
                      <a:pt x="938905" y="2171987"/>
                      <a:pt x="924864" y="2143904"/>
                      <a:pt x="914148" y="2113975"/>
                    </a:cubicBezTo>
                    <a:cubicBezTo>
                      <a:pt x="883479" y="2026403"/>
                      <a:pt x="866482" y="1935505"/>
                      <a:pt x="852072" y="1843869"/>
                    </a:cubicBezTo>
                    <a:cubicBezTo>
                      <a:pt x="849116" y="1823916"/>
                      <a:pt x="844682" y="1803963"/>
                      <a:pt x="842095" y="1784010"/>
                    </a:cubicBezTo>
                    <a:cubicBezTo>
                      <a:pt x="840248" y="1769968"/>
                      <a:pt x="842834" y="1768121"/>
                      <a:pt x="856506" y="1768121"/>
                    </a:cubicBezTo>
                    <a:cubicBezTo>
                      <a:pt x="877198" y="1767751"/>
                      <a:pt x="897890" y="1767382"/>
                      <a:pt x="918582" y="1767751"/>
                    </a:cubicBezTo>
                    <a:cubicBezTo>
                      <a:pt x="927081" y="1767751"/>
                      <a:pt x="930037" y="1764795"/>
                      <a:pt x="930406" y="1756666"/>
                    </a:cubicBezTo>
                    <a:cubicBezTo>
                      <a:pt x="931884" y="1734127"/>
                      <a:pt x="931515" y="1711218"/>
                      <a:pt x="936688" y="1689047"/>
                    </a:cubicBezTo>
                    <a:cubicBezTo>
                      <a:pt x="944817" y="1655053"/>
                      <a:pt x="947403" y="1620690"/>
                      <a:pt x="947034" y="1585587"/>
                    </a:cubicBezTo>
                    <a:cubicBezTo>
                      <a:pt x="945556" y="1462912"/>
                      <a:pt x="907867" y="1351323"/>
                      <a:pt x="847268" y="1246014"/>
                    </a:cubicBezTo>
                    <a:cubicBezTo>
                      <a:pt x="841726" y="1236407"/>
                      <a:pt x="841726" y="1233451"/>
                      <a:pt x="852811" y="1229387"/>
                    </a:cubicBezTo>
                    <a:cubicBezTo>
                      <a:pt x="978072" y="1185047"/>
                      <a:pt x="1096313" y="1125187"/>
                      <a:pt x="1209750" y="1056090"/>
                    </a:cubicBezTo>
                    <a:cubicBezTo>
                      <a:pt x="1227116" y="1045375"/>
                      <a:pt x="1243005" y="1032812"/>
                      <a:pt x="1253721" y="1015076"/>
                    </a:cubicBezTo>
                    <a:cubicBezTo>
                      <a:pt x="1261111" y="1002882"/>
                      <a:pt x="1264436" y="989580"/>
                      <a:pt x="1258894" y="975908"/>
                    </a:cubicBezTo>
                    <a:cubicBezTo>
                      <a:pt x="1248917" y="949674"/>
                      <a:pt x="1235984" y="924917"/>
                      <a:pt x="1217140" y="903486"/>
                    </a:cubicBezTo>
                    <a:cubicBezTo>
                      <a:pt x="1189058" y="870600"/>
                      <a:pt x="1158758" y="839932"/>
                      <a:pt x="1125503" y="812958"/>
                    </a:cubicBezTo>
                    <a:cubicBezTo>
                      <a:pt x="1053820" y="754577"/>
                      <a:pt x="988418" y="689914"/>
                      <a:pt x="925972" y="621925"/>
                    </a:cubicBezTo>
                    <a:cubicBezTo>
                      <a:pt x="921538" y="616752"/>
                      <a:pt x="915996" y="613427"/>
                      <a:pt x="910084" y="610471"/>
                    </a:cubicBezTo>
                    <a:cubicBezTo>
                      <a:pt x="834336" y="570195"/>
                      <a:pt x="758588" y="529180"/>
                      <a:pt x="682470" y="490013"/>
                    </a:cubicBezTo>
                    <a:cubicBezTo>
                      <a:pt x="664365" y="480776"/>
                      <a:pt x="654019" y="467473"/>
                      <a:pt x="647368" y="449368"/>
                    </a:cubicBezTo>
                    <a:cubicBezTo>
                      <a:pt x="630740" y="403550"/>
                      <a:pt x="645520" y="369925"/>
                      <a:pt x="691708" y="351080"/>
                    </a:cubicBezTo>
                    <a:cubicBezTo>
                      <a:pt x="692816" y="387661"/>
                      <a:pt x="707596" y="419069"/>
                      <a:pt x="729028" y="447890"/>
                    </a:cubicBezTo>
                    <a:cubicBezTo>
                      <a:pt x="766717" y="498142"/>
                      <a:pt x="816600" y="534353"/>
                      <a:pt x="869808" y="566870"/>
                    </a:cubicBezTo>
                    <a:cubicBezTo>
                      <a:pt x="872025" y="561327"/>
                      <a:pt x="868330" y="559480"/>
                      <a:pt x="865743" y="556893"/>
                    </a:cubicBezTo>
                    <a:cubicBezTo>
                      <a:pt x="806623" y="496295"/>
                      <a:pt x="812535" y="421655"/>
                      <a:pt x="855397" y="360318"/>
                    </a:cubicBezTo>
                    <a:cubicBezTo>
                      <a:pt x="864265" y="347755"/>
                      <a:pt x="872394" y="334822"/>
                      <a:pt x="879784" y="321520"/>
                    </a:cubicBezTo>
                    <a:cubicBezTo>
                      <a:pt x="908975" y="266834"/>
                      <a:pt x="922647" y="209191"/>
                      <a:pt x="910453" y="147115"/>
                    </a:cubicBezTo>
                    <a:cubicBezTo>
                      <a:pt x="892347" y="54370"/>
                      <a:pt x="802559" y="12986"/>
                      <a:pt x="724963" y="62130"/>
                    </a:cubicBezTo>
                    <a:cubicBezTo>
                      <a:pt x="717204" y="66933"/>
                      <a:pt x="708335" y="77649"/>
                      <a:pt x="703162" y="76171"/>
                    </a:cubicBezTo>
                    <a:cubicBezTo>
                      <a:pt x="695772" y="73954"/>
                      <a:pt x="690969" y="62869"/>
                      <a:pt x="685796" y="54740"/>
                    </a:cubicBezTo>
                    <a:cubicBezTo>
                      <a:pt x="672124" y="32939"/>
                      <a:pt x="652541" y="22223"/>
                      <a:pt x="627045" y="18898"/>
                    </a:cubicBezTo>
                    <a:cubicBezTo>
                      <a:pt x="585291" y="12986"/>
                      <a:pt x="543907" y="6704"/>
                      <a:pt x="502153" y="792"/>
                    </a:cubicBezTo>
                    <a:cubicBezTo>
                      <a:pt x="457074" y="-5489"/>
                      <a:pt x="411256" y="26288"/>
                      <a:pt x="402388" y="70998"/>
                    </a:cubicBezTo>
                    <a:cubicBezTo>
                      <a:pt x="400171" y="82452"/>
                      <a:pt x="399432" y="93907"/>
                      <a:pt x="400540" y="105361"/>
                    </a:cubicBezTo>
                    <a:cubicBezTo>
                      <a:pt x="400910" y="109056"/>
                      <a:pt x="401279" y="112382"/>
                      <a:pt x="397215" y="114968"/>
                    </a:cubicBezTo>
                    <a:cubicBezTo>
                      <a:pt x="384652" y="123467"/>
                      <a:pt x="380218" y="136769"/>
                      <a:pt x="377262" y="150810"/>
                    </a:cubicBezTo>
                    <a:cubicBezTo>
                      <a:pt x="372458" y="172611"/>
                      <a:pt x="370980" y="194781"/>
                      <a:pt x="375045" y="216212"/>
                    </a:cubicBezTo>
                    <a:cubicBezTo>
                      <a:pt x="380218" y="242077"/>
                      <a:pt x="372458" y="263139"/>
                      <a:pt x="357678" y="283092"/>
                    </a:cubicBezTo>
                    <a:cubicBezTo>
                      <a:pt x="356200" y="284939"/>
                      <a:pt x="355091" y="287156"/>
                      <a:pt x="353613" y="289373"/>
                    </a:cubicBezTo>
                    <a:cubicBezTo>
                      <a:pt x="339572" y="311913"/>
                      <a:pt x="339203" y="312283"/>
                      <a:pt x="363590" y="321151"/>
                    </a:cubicBezTo>
                    <a:cubicBezTo>
                      <a:pt x="372828" y="324476"/>
                      <a:pt x="375414" y="328541"/>
                      <a:pt x="374675" y="338148"/>
                    </a:cubicBezTo>
                    <a:cubicBezTo>
                      <a:pt x="372458" y="363643"/>
                      <a:pt x="371350" y="389509"/>
                      <a:pt x="376523" y="414635"/>
                    </a:cubicBezTo>
                    <a:cubicBezTo>
                      <a:pt x="380587" y="434218"/>
                      <a:pt x="385760" y="438652"/>
                      <a:pt x="405344" y="441239"/>
                    </a:cubicBezTo>
                    <a:cubicBezTo>
                      <a:pt x="422341" y="443456"/>
                      <a:pt x="438968" y="443456"/>
                      <a:pt x="455966" y="442717"/>
                    </a:cubicBezTo>
                    <a:cubicBezTo>
                      <a:pt x="460769" y="442347"/>
                      <a:pt x="464095" y="443086"/>
                      <a:pt x="467420" y="447890"/>
                    </a:cubicBezTo>
                    <a:cubicBezTo>
                      <a:pt x="486634" y="477820"/>
                      <a:pt x="478505" y="507749"/>
                      <a:pt x="446358" y="523268"/>
                    </a:cubicBezTo>
                    <a:cubicBezTo>
                      <a:pt x="438229" y="527333"/>
                      <a:pt x="429731" y="529919"/>
                      <a:pt x="420493" y="531028"/>
                    </a:cubicBezTo>
                    <a:cubicBezTo>
                      <a:pt x="345115" y="540635"/>
                      <a:pt x="293015" y="579433"/>
                      <a:pt x="267150" y="651855"/>
                    </a:cubicBezTo>
                    <a:cubicBezTo>
                      <a:pt x="260129" y="671808"/>
                      <a:pt x="256434" y="692500"/>
                      <a:pt x="254587" y="713562"/>
                    </a:cubicBezTo>
                    <a:cubicBezTo>
                      <a:pt x="254217" y="717626"/>
                      <a:pt x="255326" y="722060"/>
                      <a:pt x="247936" y="720582"/>
                    </a:cubicBezTo>
                    <a:cubicBezTo>
                      <a:pt x="226505" y="716148"/>
                      <a:pt x="208030" y="724647"/>
                      <a:pt x="190294" y="734623"/>
                    </a:cubicBezTo>
                    <a:cubicBezTo>
                      <a:pt x="170340" y="746448"/>
                      <a:pt x="152974" y="761597"/>
                      <a:pt x="136346" y="778225"/>
                    </a:cubicBezTo>
                    <a:cubicBezTo>
                      <a:pt x="130434" y="784137"/>
                      <a:pt x="128587" y="790049"/>
                      <a:pt x="128956" y="797808"/>
                    </a:cubicBezTo>
                    <a:cubicBezTo>
                      <a:pt x="133760" y="909768"/>
                      <a:pt x="137824" y="1021357"/>
                      <a:pt x="142258" y="1133316"/>
                    </a:cubicBezTo>
                    <a:cubicBezTo>
                      <a:pt x="142258" y="1137011"/>
                      <a:pt x="142628" y="1140706"/>
                      <a:pt x="144475" y="1144032"/>
                    </a:cubicBezTo>
                    <a:cubicBezTo>
                      <a:pt x="154082" y="1161398"/>
                      <a:pt x="164798" y="1178026"/>
                      <a:pt x="179948" y="1191328"/>
                    </a:cubicBezTo>
                    <a:cubicBezTo>
                      <a:pt x="204704" y="1213129"/>
                      <a:pt x="230200" y="1210912"/>
                      <a:pt x="250522" y="1184677"/>
                    </a:cubicBezTo>
                    <a:cubicBezTo>
                      <a:pt x="253848" y="1180613"/>
                      <a:pt x="256434" y="1175809"/>
                      <a:pt x="258651" y="1171005"/>
                    </a:cubicBezTo>
                    <a:cubicBezTo>
                      <a:pt x="288581" y="1111146"/>
                      <a:pt x="318141" y="1051287"/>
                      <a:pt x="347701" y="991427"/>
                    </a:cubicBezTo>
                    <a:cubicBezTo>
                      <a:pt x="349549" y="987732"/>
                      <a:pt x="351766" y="984037"/>
                      <a:pt x="353983" y="979973"/>
                    </a:cubicBezTo>
                    <a:cubicBezTo>
                      <a:pt x="355461" y="981451"/>
                      <a:pt x="356200" y="981820"/>
                      <a:pt x="356569" y="982559"/>
                    </a:cubicBezTo>
                    <a:cubicBezTo>
                      <a:pt x="359156" y="988471"/>
                      <a:pt x="362112" y="994383"/>
                      <a:pt x="364699" y="1000665"/>
                    </a:cubicBezTo>
                    <a:cubicBezTo>
                      <a:pt x="404974" y="1098583"/>
                      <a:pt x="421232" y="1201305"/>
                      <a:pt x="429731" y="1305874"/>
                    </a:cubicBezTo>
                    <a:cubicBezTo>
                      <a:pt x="433056" y="1346150"/>
                      <a:pt x="430100" y="1386795"/>
                      <a:pt x="433056" y="1427070"/>
                    </a:cubicBezTo>
                    <a:cubicBezTo>
                      <a:pt x="440446" y="1535704"/>
                      <a:pt x="462986" y="1641012"/>
                      <a:pt x="492177" y="1745581"/>
                    </a:cubicBezTo>
                    <a:cubicBezTo>
                      <a:pt x="494763" y="1754819"/>
                      <a:pt x="493655" y="1761839"/>
                      <a:pt x="488851" y="1769968"/>
                    </a:cubicBezTo>
                    <a:cubicBezTo>
                      <a:pt x="438599" y="1856062"/>
                      <a:pt x="389086" y="1942156"/>
                      <a:pt x="338833" y="2028250"/>
                    </a:cubicBezTo>
                    <a:cubicBezTo>
                      <a:pt x="324423" y="2052638"/>
                      <a:pt x="311121" y="2077764"/>
                      <a:pt x="294124" y="2101042"/>
                    </a:cubicBezTo>
                    <a:cubicBezTo>
                      <a:pt x="249044" y="2162380"/>
                      <a:pt x="247936" y="2226304"/>
                      <a:pt x="290059" y="2290967"/>
                    </a:cubicBezTo>
                    <a:cubicBezTo>
                      <a:pt x="293385" y="2296139"/>
                      <a:pt x="294124" y="2301682"/>
                      <a:pt x="294493" y="2307224"/>
                    </a:cubicBezTo>
                    <a:cubicBezTo>
                      <a:pt x="305948" y="2436550"/>
                      <a:pt x="309273" y="2566246"/>
                      <a:pt x="299666" y="2695941"/>
                    </a:cubicBezTo>
                    <a:cubicBezTo>
                      <a:pt x="294124" y="2771319"/>
                      <a:pt x="284517" y="2846328"/>
                      <a:pt x="266041" y="2919859"/>
                    </a:cubicBezTo>
                    <a:cubicBezTo>
                      <a:pt x="263824" y="2929096"/>
                      <a:pt x="259390" y="2933161"/>
                      <a:pt x="250153" y="2935748"/>
                    </a:cubicBezTo>
                    <a:cubicBezTo>
                      <a:pt x="241285" y="2938334"/>
                      <a:pt x="231308" y="2937965"/>
                      <a:pt x="225027" y="2947202"/>
                    </a:cubicBezTo>
                    <a:cubicBezTo>
                      <a:pt x="208769" y="2971959"/>
                      <a:pt x="185121" y="2987478"/>
                      <a:pt x="157777" y="2997454"/>
                    </a:cubicBezTo>
                    <a:cubicBezTo>
                      <a:pt x="127478" y="3008539"/>
                      <a:pt x="96440" y="3013343"/>
                      <a:pt x="64293" y="3011496"/>
                    </a:cubicBezTo>
                    <a:cubicBezTo>
                      <a:pt x="39167" y="3010387"/>
                      <a:pt x="15519" y="3012604"/>
                      <a:pt x="0" y="3036622"/>
                    </a:cubicBezTo>
                    <a:cubicBezTo>
                      <a:pt x="0" y="3044012"/>
                      <a:pt x="0" y="3051402"/>
                      <a:pt x="0" y="3058792"/>
                    </a:cubicBezTo>
                    <a:cubicBezTo>
                      <a:pt x="3326" y="3065812"/>
                      <a:pt x="2956" y="3074311"/>
                      <a:pt x="7760" y="3080962"/>
                    </a:cubicBezTo>
                    <a:cubicBezTo>
                      <a:pt x="22909" y="3100915"/>
                      <a:pt x="39906" y="3118282"/>
                      <a:pt x="62076" y="3130475"/>
                    </a:cubicBezTo>
                    <a:cubicBezTo>
                      <a:pt x="96071" y="3148581"/>
                      <a:pt x="131912" y="3154862"/>
                      <a:pt x="169232" y="3143408"/>
                    </a:cubicBezTo>
                    <a:cubicBezTo>
                      <a:pt x="191402" y="3136757"/>
                      <a:pt x="212464" y="3139713"/>
                      <a:pt x="229830" y="3154493"/>
                    </a:cubicBezTo>
                    <a:cubicBezTo>
                      <a:pt x="242763" y="3165578"/>
                      <a:pt x="256804" y="3169642"/>
                      <a:pt x="272693" y="3170751"/>
                    </a:cubicBezTo>
                    <a:cubicBezTo>
                      <a:pt x="276757" y="3171120"/>
                      <a:pt x="280822" y="3171120"/>
                      <a:pt x="284517" y="3172968"/>
                    </a:cubicBezTo>
                    <a:cubicBezTo>
                      <a:pt x="301883" y="3172968"/>
                      <a:pt x="319250" y="3172968"/>
                      <a:pt x="336616" y="3172968"/>
                    </a:cubicBezTo>
                    <a:cubicBezTo>
                      <a:pt x="342159" y="3168534"/>
                      <a:pt x="349549" y="3168534"/>
                      <a:pt x="356200" y="3166317"/>
                    </a:cubicBezTo>
                    <a:cubicBezTo>
                      <a:pt x="382804" y="3157079"/>
                      <a:pt x="399432" y="3140452"/>
                      <a:pt x="404235" y="3110892"/>
                    </a:cubicBezTo>
                    <a:cubicBezTo>
                      <a:pt x="410517" y="3069138"/>
                      <a:pt x="408300" y="3028493"/>
                      <a:pt x="396845" y="2988217"/>
                    </a:cubicBezTo>
                    <a:cubicBezTo>
                      <a:pt x="394628" y="2980827"/>
                      <a:pt x="394259" y="2973806"/>
                      <a:pt x="395367" y="2966416"/>
                    </a:cubicBezTo>
                    <a:cubicBezTo>
                      <a:pt x="404974" y="2905079"/>
                      <a:pt x="418646" y="2844481"/>
                      <a:pt x="437860" y="2785730"/>
                    </a:cubicBezTo>
                    <a:cubicBezTo>
                      <a:pt x="472593" y="2679313"/>
                      <a:pt x="481461" y="2570310"/>
                      <a:pt x="480722" y="2459459"/>
                    </a:cubicBezTo>
                    <a:cubicBezTo>
                      <a:pt x="480353" y="2384820"/>
                      <a:pt x="477397" y="2309811"/>
                      <a:pt x="472593" y="2235172"/>
                    </a:cubicBezTo>
                    <a:cubicBezTo>
                      <a:pt x="472224" y="2227412"/>
                      <a:pt x="474071" y="2222239"/>
                      <a:pt x="479614" y="2216696"/>
                    </a:cubicBezTo>
                    <a:cubicBezTo>
                      <a:pt x="520628" y="2177899"/>
                      <a:pt x="561643" y="2138732"/>
                      <a:pt x="602288" y="2099195"/>
                    </a:cubicBezTo>
                    <a:cubicBezTo>
                      <a:pt x="609309" y="2092544"/>
                      <a:pt x="611895" y="2092174"/>
                      <a:pt x="617068" y="2100673"/>
                    </a:cubicBezTo>
                    <a:cubicBezTo>
                      <a:pt x="654388" y="2160902"/>
                      <a:pt x="692447" y="2221131"/>
                      <a:pt x="730136" y="2281359"/>
                    </a:cubicBezTo>
                    <a:cubicBezTo>
                      <a:pt x="733092" y="2286163"/>
                      <a:pt x="735309" y="2291336"/>
                      <a:pt x="736418" y="2297248"/>
                    </a:cubicBezTo>
                    <a:cubicBezTo>
                      <a:pt x="747503" y="2346022"/>
                      <a:pt x="776693" y="2378538"/>
                      <a:pt x="823990" y="2394427"/>
                    </a:cubicBezTo>
                    <a:cubicBezTo>
                      <a:pt x="842834" y="2400708"/>
                      <a:pt x="862418" y="2403665"/>
                      <a:pt x="882371" y="2404034"/>
                    </a:cubicBezTo>
                    <a:cubicBezTo>
                      <a:pt x="887174" y="2404034"/>
                      <a:pt x="891978" y="2404034"/>
                      <a:pt x="896782" y="2406251"/>
                    </a:cubicBezTo>
                    <a:cubicBezTo>
                      <a:pt x="965139" y="2440615"/>
                      <a:pt x="1036823" y="2466849"/>
                      <a:pt x="1108506" y="2493823"/>
                    </a:cubicBezTo>
                    <a:cubicBezTo>
                      <a:pt x="1129937" y="2501952"/>
                      <a:pt x="1150999" y="2512668"/>
                      <a:pt x="1173908" y="2516363"/>
                    </a:cubicBezTo>
                    <a:cubicBezTo>
                      <a:pt x="1199404" y="2520797"/>
                      <a:pt x="1223791" y="2527817"/>
                      <a:pt x="1247439" y="2537424"/>
                    </a:cubicBezTo>
                    <a:cubicBezTo>
                      <a:pt x="1334272" y="2572158"/>
                      <a:pt x="1415932" y="2617606"/>
                      <a:pt x="1496483" y="2664164"/>
                    </a:cubicBezTo>
                    <a:cubicBezTo>
                      <a:pt x="1500178" y="2666381"/>
                      <a:pt x="1502765" y="2669337"/>
                      <a:pt x="1504982" y="2672662"/>
                    </a:cubicBezTo>
                    <a:cubicBezTo>
                      <a:pt x="1524566" y="2704070"/>
                      <a:pt x="1550800" y="2725131"/>
                      <a:pt x="1588489" y="2732522"/>
                    </a:cubicBezTo>
                    <a:cubicBezTo>
                      <a:pt x="1647610" y="2743976"/>
                      <a:pt x="1684929" y="2783513"/>
                      <a:pt x="1711164" y="2834873"/>
                    </a:cubicBezTo>
                    <a:cubicBezTo>
                      <a:pt x="1717446" y="2847437"/>
                      <a:pt x="1723727" y="2860000"/>
                      <a:pt x="1732226" y="2871085"/>
                    </a:cubicBezTo>
                    <a:cubicBezTo>
                      <a:pt x="1739246" y="2880322"/>
                      <a:pt x="1747375" y="2888821"/>
                      <a:pt x="1758830" y="2892885"/>
                    </a:cubicBezTo>
                    <a:cubicBezTo>
                      <a:pt x="1768437" y="2896211"/>
                      <a:pt x="1776196" y="2895102"/>
                      <a:pt x="1781739" y="2884756"/>
                    </a:cubicBezTo>
                    <a:cubicBezTo>
                      <a:pt x="1787651" y="2873302"/>
                      <a:pt x="1793194" y="2861847"/>
                      <a:pt x="1796519" y="2849653"/>
                    </a:cubicBezTo>
                    <a:cubicBezTo>
                      <a:pt x="1816103" y="2788316"/>
                      <a:pt x="1802431" y="2729565"/>
                      <a:pt x="1778413" y="2671923"/>
                    </a:cubicBezTo>
                    <a:close/>
                    <a:moveTo>
                      <a:pt x="743808" y="261661"/>
                    </a:moveTo>
                    <a:cubicBezTo>
                      <a:pt x="751937" y="217690"/>
                      <a:pt x="747503" y="174828"/>
                      <a:pt x="734940" y="130488"/>
                    </a:cubicBezTo>
                    <a:cubicBezTo>
                      <a:pt x="776324" y="154875"/>
                      <a:pt x="773737" y="213256"/>
                      <a:pt x="743808" y="261661"/>
                    </a:cubicBezTo>
                    <a:close/>
                    <a:moveTo>
                      <a:pt x="835814" y="1132208"/>
                    </a:moveTo>
                    <a:cubicBezTo>
                      <a:pt x="843573" y="1046114"/>
                      <a:pt x="851702" y="962237"/>
                      <a:pt x="877198" y="881316"/>
                    </a:cubicBezTo>
                    <a:cubicBezTo>
                      <a:pt x="882371" y="865058"/>
                      <a:pt x="889022" y="849539"/>
                      <a:pt x="898260" y="835498"/>
                    </a:cubicBezTo>
                    <a:cubicBezTo>
                      <a:pt x="901955" y="829955"/>
                      <a:pt x="904911" y="827738"/>
                      <a:pt x="911931" y="832542"/>
                    </a:cubicBezTo>
                    <a:cubicBezTo>
                      <a:pt x="971421" y="872448"/>
                      <a:pt x="1031650" y="911615"/>
                      <a:pt x="1091509" y="951152"/>
                    </a:cubicBezTo>
                    <a:cubicBezTo>
                      <a:pt x="1095574" y="954108"/>
                      <a:pt x="1100377" y="955586"/>
                      <a:pt x="1094465" y="961867"/>
                    </a:cubicBezTo>
                    <a:cubicBezTo>
                      <a:pt x="1034606" y="1026900"/>
                      <a:pt x="969943" y="1085651"/>
                      <a:pt x="887544" y="1122231"/>
                    </a:cubicBezTo>
                    <a:cubicBezTo>
                      <a:pt x="873503" y="1128513"/>
                      <a:pt x="859092" y="1132947"/>
                      <a:pt x="843943" y="1136272"/>
                    </a:cubicBezTo>
                    <a:cubicBezTo>
                      <a:pt x="837661" y="1138120"/>
                      <a:pt x="834336" y="1137381"/>
                      <a:pt x="835814" y="1132208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AC14A40-7D7A-42E0-AAB9-4D741A1B0DDE}"/>
              </a:ext>
            </a:extLst>
          </p:cNvPr>
          <p:cNvSpPr txBox="1"/>
          <p:nvPr/>
        </p:nvSpPr>
        <p:spPr>
          <a:xfrm>
            <a:off x="3510998" y="1135666"/>
            <a:ext cx="5170005" cy="55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제작 배경 및 필요성</a:t>
            </a:r>
            <a:endParaRPr lang="ko-KR" altLang="en-US" sz="2800" u="sng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2363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파워포인트] 쓸모가 많은 - 넓은 화살표 투명 도식 : 네이버 블로그">
            <a:extLst>
              <a:ext uri="{FF2B5EF4-FFF2-40B4-BE49-F238E27FC236}">
                <a16:creationId xmlns:a16="http://schemas.microsoft.com/office/drawing/2014/main" id="{1C810DDE-961D-46B0-862A-B280E1F36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327" y="1658112"/>
            <a:ext cx="5688904" cy="976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텍스트 개체 틀 67"/>
          <p:cNvSpPr txBox="1">
            <a:spLocks noGrp="1"/>
          </p:cNvSpPr>
          <p:nvPr>
            <p:ph type="body" sz="quarter" idx="4294967295"/>
          </p:nvPr>
        </p:nvSpPr>
        <p:spPr>
          <a:xfrm>
            <a:off x="568632" y="132164"/>
            <a:ext cx="3490913" cy="369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>
              <a:buNone/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서비스 제작배경 및 필요성</a:t>
            </a:r>
          </a:p>
        </p:txBody>
      </p:sp>
      <p:sp>
        <p:nvSpPr>
          <p:cNvPr id="4" name="Flowchart: Process 72"/>
          <p:cNvSpPr/>
          <p:nvPr/>
        </p:nvSpPr>
        <p:spPr>
          <a:xfrm flipV="1">
            <a:off x="0" y="558110"/>
            <a:ext cx="12192000" cy="45719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Oval 311"/>
          <p:cNvSpPr/>
          <p:nvPr/>
        </p:nvSpPr>
        <p:spPr>
          <a:xfrm>
            <a:off x="122717" y="101143"/>
            <a:ext cx="445915" cy="400908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1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2AC4066-2920-4F95-BB86-C344834003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74" y="1143953"/>
            <a:ext cx="5065725" cy="4637087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25" name="Rectangle 4">
            <a:extLst>
              <a:ext uri="{FF2B5EF4-FFF2-40B4-BE49-F238E27FC236}">
                <a16:creationId xmlns:a16="http://schemas.microsoft.com/office/drawing/2014/main" id="{54656E59-BA65-4FE1-833D-4D91BE94D1CA}"/>
              </a:ext>
            </a:extLst>
          </p:cNvPr>
          <p:cNvSpPr/>
          <p:nvPr/>
        </p:nvSpPr>
        <p:spPr>
          <a:xfrm>
            <a:off x="5767492" y="2574204"/>
            <a:ext cx="2844260" cy="3692051"/>
          </a:xfrm>
          <a:custGeom>
            <a:avLst/>
            <a:gdLst>
              <a:gd name="connsiteX0" fmla="*/ 0 w 1749829"/>
              <a:gd name="connsiteY0" fmla="*/ 0 h 2952328"/>
              <a:gd name="connsiteX1" fmla="*/ 1749829 w 1749829"/>
              <a:gd name="connsiteY1" fmla="*/ 0 h 2952328"/>
              <a:gd name="connsiteX2" fmla="*/ 1749829 w 1749829"/>
              <a:gd name="connsiteY2" fmla="*/ 2952328 h 2952328"/>
              <a:gd name="connsiteX3" fmla="*/ 0 w 1749829"/>
              <a:gd name="connsiteY3" fmla="*/ 2952328 h 2952328"/>
              <a:gd name="connsiteX4" fmla="*/ 0 w 1749829"/>
              <a:gd name="connsiteY4" fmla="*/ 0 h 2952328"/>
              <a:gd name="connsiteX0" fmla="*/ 0 w 1749829"/>
              <a:gd name="connsiteY0" fmla="*/ 0 h 2952328"/>
              <a:gd name="connsiteX1" fmla="*/ 1749829 w 1749829"/>
              <a:gd name="connsiteY1" fmla="*/ 0 h 2952328"/>
              <a:gd name="connsiteX2" fmla="*/ 1740304 w 1749829"/>
              <a:gd name="connsiteY2" fmla="*/ 2590378 h 2952328"/>
              <a:gd name="connsiteX3" fmla="*/ 0 w 1749829"/>
              <a:gd name="connsiteY3" fmla="*/ 2952328 h 2952328"/>
              <a:gd name="connsiteX4" fmla="*/ 0 w 1749829"/>
              <a:gd name="connsiteY4" fmla="*/ 0 h 295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9829" h="2952328">
                <a:moveTo>
                  <a:pt x="0" y="0"/>
                </a:moveTo>
                <a:lnTo>
                  <a:pt x="1749829" y="0"/>
                </a:lnTo>
                <a:lnTo>
                  <a:pt x="1740304" y="2590378"/>
                </a:lnTo>
                <a:lnTo>
                  <a:pt x="0" y="29523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ts val="2500"/>
              </a:lnSpc>
            </a:pP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운동</a:t>
            </a: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스포츠에 대한 </a:t>
            </a:r>
            <a:b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관심도 증가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ts val="2500"/>
              </a:lnSpc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-------------------------------</a:t>
            </a:r>
          </a:p>
          <a:p>
            <a:pPr marL="88900" indent="-88900">
              <a:lnSpc>
                <a:spcPts val="2500"/>
              </a:lnSpc>
            </a:pPr>
            <a:r>
              <a:rPr lang="ko-KR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•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COVID-19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위기경보 단계의 하향 조정으로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운동과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스포츠에 대한 관심 증가 추세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8900" indent="-88900">
              <a:lnSpc>
                <a:spcPts val="2500"/>
              </a:lnSpc>
            </a:pPr>
            <a:r>
              <a:rPr lang="ko-KR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•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마스크 의무 착용 해제로 체육 활동이 더욱 증가할 것으로 전망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8900" indent="-88900">
              <a:lnSpc>
                <a:spcPts val="2500"/>
              </a:lnSpc>
            </a:pPr>
            <a:r>
              <a:rPr lang="ko-KR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•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이와 함께 체육 시설 이용도 증가할 것으로 전망</a:t>
            </a:r>
          </a:p>
        </p:txBody>
      </p:sp>
      <p:sp>
        <p:nvSpPr>
          <p:cNvPr id="29" name="Rectangle 4">
            <a:extLst>
              <a:ext uri="{FF2B5EF4-FFF2-40B4-BE49-F238E27FC236}">
                <a16:creationId xmlns:a16="http://schemas.microsoft.com/office/drawing/2014/main" id="{C434198B-985F-40A1-BBFC-EB3F1626A257}"/>
              </a:ext>
            </a:extLst>
          </p:cNvPr>
          <p:cNvSpPr/>
          <p:nvPr/>
        </p:nvSpPr>
        <p:spPr>
          <a:xfrm>
            <a:off x="8856132" y="2574204"/>
            <a:ext cx="2844260" cy="3183053"/>
          </a:xfrm>
          <a:custGeom>
            <a:avLst/>
            <a:gdLst>
              <a:gd name="connsiteX0" fmla="*/ 0 w 1749829"/>
              <a:gd name="connsiteY0" fmla="*/ 0 h 2952328"/>
              <a:gd name="connsiteX1" fmla="*/ 1749829 w 1749829"/>
              <a:gd name="connsiteY1" fmla="*/ 0 h 2952328"/>
              <a:gd name="connsiteX2" fmla="*/ 1749829 w 1749829"/>
              <a:gd name="connsiteY2" fmla="*/ 2952328 h 2952328"/>
              <a:gd name="connsiteX3" fmla="*/ 0 w 1749829"/>
              <a:gd name="connsiteY3" fmla="*/ 2952328 h 2952328"/>
              <a:gd name="connsiteX4" fmla="*/ 0 w 1749829"/>
              <a:gd name="connsiteY4" fmla="*/ 0 h 2952328"/>
              <a:gd name="connsiteX0" fmla="*/ 0 w 1749829"/>
              <a:gd name="connsiteY0" fmla="*/ 0 h 2952328"/>
              <a:gd name="connsiteX1" fmla="*/ 1749829 w 1749829"/>
              <a:gd name="connsiteY1" fmla="*/ 0 h 2952328"/>
              <a:gd name="connsiteX2" fmla="*/ 1740304 w 1749829"/>
              <a:gd name="connsiteY2" fmla="*/ 2590378 h 2952328"/>
              <a:gd name="connsiteX3" fmla="*/ 0 w 1749829"/>
              <a:gd name="connsiteY3" fmla="*/ 2952328 h 2952328"/>
              <a:gd name="connsiteX4" fmla="*/ 0 w 1749829"/>
              <a:gd name="connsiteY4" fmla="*/ 0 h 295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9829" h="2952328">
                <a:moveTo>
                  <a:pt x="0" y="0"/>
                </a:moveTo>
                <a:lnTo>
                  <a:pt x="1749829" y="0"/>
                </a:lnTo>
                <a:lnTo>
                  <a:pt x="1740304" y="2590378"/>
                </a:lnTo>
                <a:lnTo>
                  <a:pt x="0" y="29523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ts val="2500"/>
              </a:lnSpc>
            </a:pP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공공서비스예약 사이트</a:t>
            </a:r>
            <a:b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불편 사항 존재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ts val="2500"/>
              </a:lnSpc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-------------------------------</a:t>
            </a:r>
          </a:p>
          <a:p>
            <a:pPr marL="88900" indent="-88900">
              <a:lnSpc>
                <a:spcPts val="2500"/>
              </a:lnSpc>
            </a:pPr>
            <a:r>
              <a:rPr lang="ko-KR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•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공공체육시설의 예약 현황을 파악의 어려움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8900" indent="-88900">
              <a:lnSpc>
                <a:spcPts val="2500"/>
              </a:lnSpc>
            </a:pPr>
            <a:r>
              <a:rPr lang="ko-KR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•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상세 정보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위치 등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각 체육 시설 예약 사이트에서 개별적으로 확인</a:t>
            </a:r>
          </a:p>
        </p:txBody>
      </p:sp>
      <p:sp>
        <p:nvSpPr>
          <p:cNvPr id="31" name="Rectangle 42">
            <a:extLst>
              <a:ext uri="{FF2B5EF4-FFF2-40B4-BE49-F238E27FC236}">
                <a16:creationId xmlns:a16="http://schemas.microsoft.com/office/drawing/2014/main" id="{B5C3CDFC-3C14-4909-875A-4DAD998C0BE5}"/>
              </a:ext>
            </a:extLst>
          </p:cNvPr>
          <p:cNvSpPr/>
          <p:nvPr/>
        </p:nvSpPr>
        <p:spPr>
          <a:xfrm>
            <a:off x="5563752" y="2406100"/>
            <a:ext cx="6398885" cy="165144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8" name="Rectangle 3">
            <a:extLst>
              <a:ext uri="{FF2B5EF4-FFF2-40B4-BE49-F238E27FC236}">
                <a16:creationId xmlns:a16="http://schemas.microsoft.com/office/drawing/2014/main" id="{816FA82B-9D50-4219-A67B-C96DCE6E4E54}"/>
              </a:ext>
            </a:extLst>
          </p:cNvPr>
          <p:cNvSpPr/>
          <p:nvPr/>
        </p:nvSpPr>
        <p:spPr>
          <a:xfrm>
            <a:off x="5767491" y="2406100"/>
            <a:ext cx="2938155" cy="168103"/>
          </a:xfrm>
          <a:custGeom>
            <a:avLst/>
            <a:gdLst>
              <a:gd name="connsiteX0" fmla="*/ 0 w 1728192"/>
              <a:gd name="connsiteY0" fmla="*/ 0 h 432048"/>
              <a:gd name="connsiteX1" fmla="*/ 1728192 w 1728192"/>
              <a:gd name="connsiteY1" fmla="*/ 0 h 432048"/>
              <a:gd name="connsiteX2" fmla="*/ 1728192 w 1728192"/>
              <a:gd name="connsiteY2" fmla="*/ 432048 h 432048"/>
              <a:gd name="connsiteX3" fmla="*/ 0 w 1728192"/>
              <a:gd name="connsiteY3" fmla="*/ 432048 h 432048"/>
              <a:gd name="connsiteX4" fmla="*/ 0 w 1728192"/>
              <a:gd name="connsiteY4" fmla="*/ 0 h 432048"/>
              <a:gd name="connsiteX0" fmla="*/ 0 w 1728192"/>
              <a:gd name="connsiteY0" fmla="*/ 0 h 432048"/>
              <a:gd name="connsiteX1" fmla="*/ 1728192 w 1728192"/>
              <a:gd name="connsiteY1" fmla="*/ 0 h 432048"/>
              <a:gd name="connsiteX2" fmla="*/ 1728192 w 1728192"/>
              <a:gd name="connsiteY2" fmla="*/ 432048 h 432048"/>
              <a:gd name="connsiteX3" fmla="*/ 0 w 1728192"/>
              <a:gd name="connsiteY3" fmla="*/ 432048 h 432048"/>
              <a:gd name="connsiteX4" fmla="*/ 0 w 1728192"/>
              <a:gd name="connsiteY4" fmla="*/ 0 h 432048"/>
              <a:gd name="connsiteX0" fmla="*/ 0 w 1728192"/>
              <a:gd name="connsiteY0" fmla="*/ 0 h 432048"/>
              <a:gd name="connsiteX1" fmla="*/ 1728192 w 1728192"/>
              <a:gd name="connsiteY1" fmla="*/ 0 h 432048"/>
              <a:gd name="connsiteX2" fmla="*/ 1728192 w 1728192"/>
              <a:gd name="connsiteY2" fmla="*/ 432048 h 432048"/>
              <a:gd name="connsiteX3" fmla="*/ 0 w 1728192"/>
              <a:gd name="connsiteY3" fmla="*/ 432048 h 432048"/>
              <a:gd name="connsiteX4" fmla="*/ 0 w 1728192"/>
              <a:gd name="connsiteY4" fmla="*/ 0 h 432048"/>
              <a:gd name="connsiteX0" fmla="*/ 0 w 1752382"/>
              <a:gd name="connsiteY0" fmla="*/ 0 h 432048"/>
              <a:gd name="connsiteX1" fmla="*/ 1728192 w 1752382"/>
              <a:gd name="connsiteY1" fmla="*/ 0 h 432048"/>
              <a:gd name="connsiteX2" fmla="*/ 1728192 w 1752382"/>
              <a:gd name="connsiteY2" fmla="*/ 432048 h 432048"/>
              <a:gd name="connsiteX3" fmla="*/ 0 w 1752382"/>
              <a:gd name="connsiteY3" fmla="*/ 432048 h 432048"/>
              <a:gd name="connsiteX4" fmla="*/ 0 w 1752382"/>
              <a:gd name="connsiteY4" fmla="*/ 0 h 432048"/>
              <a:gd name="connsiteX0" fmla="*/ 0 w 1777513"/>
              <a:gd name="connsiteY0" fmla="*/ 0 h 432048"/>
              <a:gd name="connsiteX1" fmla="*/ 1728192 w 1777513"/>
              <a:gd name="connsiteY1" fmla="*/ 0 h 432048"/>
              <a:gd name="connsiteX2" fmla="*/ 1728192 w 1777513"/>
              <a:gd name="connsiteY2" fmla="*/ 432048 h 432048"/>
              <a:gd name="connsiteX3" fmla="*/ 0 w 1777513"/>
              <a:gd name="connsiteY3" fmla="*/ 432048 h 432048"/>
              <a:gd name="connsiteX4" fmla="*/ 0 w 1777513"/>
              <a:gd name="connsiteY4" fmla="*/ 0 h 432048"/>
              <a:gd name="connsiteX0" fmla="*/ 0 w 1802556"/>
              <a:gd name="connsiteY0" fmla="*/ 0 h 432048"/>
              <a:gd name="connsiteX1" fmla="*/ 1728192 w 1802556"/>
              <a:gd name="connsiteY1" fmla="*/ 0 h 432048"/>
              <a:gd name="connsiteX2" fmla="*/ 1728192 w 1802556"/>
              <a:gd name="connsiteY2" fmla="*/ 432048 h 432048"/>
              <a:gd name="connsiteX3" fmla="*/ 0 w 1802556"/>
              <a:gd name="connsiteY3" fmla="*/ 432048 h 432048"/>
              <a:gd name="connsiteX4" fmla="*/ 0 w 1802556"/>
              <a:gd name="connsiteY4" fmla="*/ 0 h 432048"/>
              <a:gd name="connsiteX0" fmla="*/ 0 w 1802556"/>
              <a:gd name="connsiteY0" fmla="*/ 0 h 432048"/>
              <a:gd name="connsiteX1" fmla="*/ 1728192 w 1802556"/>
              <a:gd name="connsiteY1" fmla="*/ 0 h 432048"/>
              <a:gd name="connsiteX2" fmla="*/ 1728192 w 1802556"/>
              <a:gd name="connsiteY2" fmla="*/ 432048 h 432048"/>
              <a:gd name="connsiteX3" fmla="*/ 0 w 1802556"/>
              <a:gd name="connsiteY3" fmla="*/ 432048 h 432048"/>
              <a:gd name="connsiteX4" fmla="*/ 0 w 1802556"/>
              <a:gd name="connsiteY4" fmla="*/ 0 h 432048"/>
              <a:gd name="connsiteX0" fmla="*/ 0 w 1812478"/>
              <a:gd name="connsiteY0" fmla="*/ 0 h 432048"/>
              <a:gd name="connsiteX1" fmla="*/ 1744520 w 1812478"/>
              <a:gd name="connsiteY1" fmla="*/ 16328 h 432048"/>
              <a:gd name="connsiteX2" fmla="*/ 1728192 w 1812478"/>
              <a:gd name="connsiteY2" fmla="*/ 432048 h 432048"/>
              <a:gd name="connsiteX3" fmla="*/ 0 w 1812478"/>
              <a:gd name="connsiteY3" fmla="*/ 432048 h 432048"/>
              <a:gd name="connsiteX4" fmla="*/ 0 w 1812478"/>
              <a:gd name="connsiteY4" fmla="*/ 0 h 432048"/>
              <a:gd name="connsiteX0" fmla="*/ 0 w 1812478"/>
              <a:gd name="connsiteY0" fmla="*/ 0 h 415720"/>
              <a:gd name="connsiteX1" fmla="*/ 1744520 w 1812478"/>
              <a:gd name="connsiteY1" fmla="*/ 0 h 415720"/>
              <a:gd name="connsiteX2" fmla="*/ 1728192 w 1812478"/>
              <a:gd name="connsiteY2" fmla="*/ 415720 h 415720"/>
              <a:gd name="connsiteX3" fmla="*/ 0 w 1812478"/>
              <a:gd name="connsiteY3" fmla="*/ 415720 h 415720"/>
              <a:gd name="connsiteX4" fmla="*/ 0 w 1812478"/>
              <a:gd name="connsiteY4" fmla="*/ 0 h 415720"/>
              <a:gd name="connsiteX0" fmla="*/ 0 w 1815975"/>
              <a:gd name="connsiteY0" fmla="*/ 0 h 415720"/>
              <a:gd name="connsiteX1" fmla="*/ 1749963 w 1815975"/>
              <a:gd name="connsiteY1" fmla="*/ 10886 h 415720"/>
              <a:gd name="connsiteX2" fmla="*/ 1728192 w 1815975"/>
              <a:gd name="connsiteY2" fmla="*/ 415720 h 415720"/>
              <a:gd name="connsiteX3" fmla="*/ 0 w 1815975"/>
              <a:gd name="connsiteY3" fmla="*/ 415720 h 415720"/>
              <a:gd name="connsiteX4" fmla="*/ 0 w 1815975"/>
              <a:gd name="connsiteY4" fmla="*/ 0 h 415720"/>
              <a:gd name="connsiteX0" fmla="*/ 0 w 1799451"/>
              <a:gd name="connsiteY0" fmla="*/ 5443 h 421163"/>
              <a:gd name="connsiteX1" fmla="*/ 1722749 w 1799451"/>
              <a:gd name="connsiteY1" fmla="*/ 0 h 421163"/>
              <a:gd name="connsiteX2" fmla="*/ 1728192 w 1799451"/>
              <a:gd name="connsiteY2" fmla="*/ 421163 h 421163"/>
              <a:gd name="connsiteX3" fmla="*/ 0 w 1799451"/>
              <a:gd name="connsiteY3" fmla="*/ 421163 h 421163"/>
              <a:gd name="connsiteX4" fmla="*/ 0 w 1799451"/>
              <a:gd name="connsiteY4" fmla="*/ 5443 h 421163"/>
              <a:gd name="connsiteX0" fmla="*/ 0 w 1815975"/>
              <a:gd name="connsiteY0" fmla="*/ 0 h 415720"/>
              <a:gd name="connsiteX1" fmla="*/ 1749963 w 1815975"/>
              <a:gd name="connsiteY1" fmla="*/ 0 h 415720"/>
              <a:gd name="connsiteX2" fmla="*/ 1728192 w 1815975"/>
              <a:gd name="connsiteY2" fmla="*/ 415720 h 415720"/>
              <a:gd name="connsiteX3" fmla="*/ 0 w 1815975"/>
              <a:gd name="connsiteY3" fmla="*/ 415720 h 415720"/>
              <a:gd name="connsiteX4" fmla="*/ 0 w 1815975"/>
              <a:gd name="connsiteY4" fmla="*/ 0 h 415720"/>
              <a:gd name="connsiteX0" fmla="*/ 0 w 1826979"/>
              <a:gd name="connsiteY0" fmla="*/ 0 h 415720"/>
              <a:gd name="connsiteX1" fmla="*/ 1766292 w 1826979"/>
              <a:gd name="connsiteY1" fmla="*/ 0 h 415720"/>
              <a:gd name="connsiteX2" fmla="*/ 1728192 w 1826979"/>
              <a:gd name="connsiteY2" fmla="*/ 415720 h 415720"/>
              <a:gd name="connsiteX3" fmla="*/ 0 w 1826979"/>
              <a:gd name="connsiteY3" fmla="*/ 415720 h 415720"/>
              <a:gd name="connsiteX4" fmla="*/ 0 w 1826979"/>
              <a:gd name="connsiteY4" fmla="*/ 0 h 415720"/>
              <a:gd name="connsiteX0" fmla="*/ 0 w 1809074"/>
              <a:gd name="connsiteY0" fmla="*/ 0 h 415720"/>
              <a:gd name="connsiteX1" fmla="*/ 1739078 w 1809074"/>
              <a:gd name="connsiteY1" fmla="*/ 0 h 415720"/>
              <a:gd name="connsiteX2" fmla="*/ 1728192 w 1809074"/>
              <a:gd name="connsiteY2" fmla="*/ 415720 h 415720"/>
              <a:gd name="connsiteX3" fmla="*/ 0 w 1809074"/>
              <a:gd name="connsiteY3" fmla="*/ 415720 h 415720"/>
              <a:gd name="connsiteX4" fmla="*/ 0 w 1809074"/>
              <a:gd name="connsiteY4" fmla="*/ 0 h 415720"/>
              <a:gd name="connsiteX0" fmla="*/ 0 w 1815780"/>
              <a:gd name="connsiteY0" fmla="*/ 0 h 424424"/>
              <a:gd name="connsiteX1" fmla="*/ 1739078 w 1815780"/>
              <a:gd name="connsiteY1" fmla="*/ 0 h 424424"/>
              <a:gd name="connsiteX2" fmla="*/ 1744521 w 1815780"/>
              <a:gd name="connsiteY2" fmla="*/ 424424 h 424424"/>
              <a:gd name="connsiteX3" fmla="*/ 0 w 1815780"/>
              <a:gd name="connsiteY3" fmla="*/ 415720 h 424424"/>
              <a:gd name="connsiteX4" fmla="*/ 0 w 1815780"/>
              <a:gd name="connsiteY4" fmla="*/ 0 h 424424"/>
              <a:gd name="connsiteX0" fmla="*/ 0 w 1797077"/>
              <a:gd name="connsiteY0" fmla="*/ 0 h 424424"/>
              <a:gd name="connsiteX1" fmla="*/ 1739078 w 1797077"/>
              <a:gd name="connsiteY1" fmla="*/ 0 h 424424"/>
              <a:gd name="connsiteX2" fmla="*/ 1744521 w 1797077"/>
              <a:gd name="connsiteY2" fmla="*/ 424424 h 424424"/>
              <a:gd name="connsiteX3" fmla="*/ 0 w 1797077"/>
              <a:gd name="connsiteY3" fmla="*/ 415720 h 424424"/>
              <a:gd name="connsiteX4" fmla="*/ 0 w 1797077"/>
              <a:gd name="connsiteY4" fmla="*/ 0 h 424424"/>
              <a:gd name="connsiteX0" fmla="*/ 0 w 1793329"/>
              <a:gd name="connsiteY0" fmla="*/ 0 h 424424"/>
              <a:gd name="connsiteX1" fmla="*/ 1739078 w 1793329"/>
              <a:gd name="connsiteY1" fmla="*/ 0 h 424424"/>
              <a:gd name="connsiteX2" fmla="*/ 1744521 w 1793329"/>
              <a:gd name="connsiteY2" fmla="*/ 424424 h 424424"/>
              <a:gd name="connsiteX3" fmla="*/ 0 w 1793329"/>
              <a:gd name="connsiteY3" fmla="*/ 415720 h 424424"/>
              <a:gd name="connsiteX4" fmla="*/ 0 w 1793329"/>
              <a:gd name="connsiteY4" fmla="*/ 0 h 424424"/>
              <a:gd name="connsiteX0" fmla="*/ 0 w 1784686"/>
              <a:gd name="connsiteY0" fmla="*/ 0 h 424424"/>
              <a:gd name="connsiteX1" fmla="*/ 1739078 w 1784686"/>
              <a:gd name="connsiteY1" fmla="*/ 0 h 424424"/>
              <a:gd name="connsiteX2" fmla="*/ 1744521 w 1784686"/>
              <a:gd name="connsiteY2" fmla="*/ 424424 h 424424"/>
              <a:gd name="connsiteX3" fmla="*/ 0 w 1784686"/>
              <a:gd name="connsiteY3" fmla="*/ 415720 h 424424"/>
              <a:gd name="connsiteX4" fmla="*/ 0 w 1784686"/>
              <a:gd name="connsiteY4" fmla="*/ 0 h 424424"/>
              <a:gd name="connsiteX0" fmla="*/ 0 w 1774940"/>
              <a:gd name="connsiteY0" fmla="*/ 0 h 424424"/>
              <a:gd name="connsiteX1" fmla="*/ 1739078 w 1774940"/>
              <a:gd name="connsiteY1" fmla="*/ 0 h 424424"/>
              <a:gd name="connsiteX2" fmla="*/ 1722750 w 1774940"/>
              <a:gd name="connsiteY2" fmla="*/ 424424 h 424424"/>
              <a:gd name="connsiteX3" fmla="*/ 0 w 1774940"/>
              <a:gd name="connsiteY3" fmla="*/ 415720 h 424424"/>
              <a:gd name="connsiteX4" fmla="*/ 0 w 1774940"/>
              <a:gd name="connsiteY4" fmla="*/ 0 h 424424"/>
              <a:gd name="connsiteX0" fmla="*/ 0 w 1802154"/>
              <a:gd name="connsiteY0" fmla="*/ 0 h 433126"/>
              <a:gd name="connsiteX1" fmla="*/ 1766292 w 1802154"/>
              <a:gd name="connsiteY1" fmla="*/ 8702 h 433126"/>
              <a:gd name="connsiteX2" fmla="*/ 1749964 w 1802154"/>
              <a:gd name="connsiteY2" fmla="*/ 433126 h 433126"/>
              <a:gd name="connsiteX3" fmla="*/ 27214 w 1802154"/>
              <a:gd name="connsiteY3" fmla="*/ 424422 h 433126"/>
              <a:gd name="connsiteX4" fmla="*/ 0 w 1802154"/>
              <a:gd name="connsiteY4" fmla="*/ 0 h 433126"/>
              <a:gd name="connsiteX0" fmla="*/ 0 w 1802154"/>
              <a:gd name="connsiteY0" fmla="*/ 0 h 433126"/>
              <a:gd name="connsiteX1" fmla="*/ 1766292 w 1802154"/>
              <a:gd name="connsiteY1" fmla="*/ 8702 h 433126"/>
              <a:gd name="connsiteX2" fmla="*/ 1749964 w 1802154"/>
              <a:gd name="connsiteY2" fmla="*/ 433126 h 433126"/>
              <a:gd name="connsiteX3" fmla="*/ 5443 w 1802154"/>
              <a:gd name="connsiteY3" fmla="*/ 424422 h 433126"/>
              <a:gd name="connsiteX4" fmla="*/ 0 w 1802154"/>
              <a:gd name="connsiteY4" fmla="*/ 0 h 433126"/>
              <a:gd name="connsiteX0" fmla="*/ 0 w 1802154"/>
              <a:gd name="connsiteY0" fmla="*/ 0 h 433126"/>
              <a:gd name="connsiteX1" fmla="*/ 1766292 w 1802154"/>
              <a:gd name="connsiteY1" fmla="*/ 8702 h 433126"/>
              <a:gd name="connsiteX2" fmla="*/ 1749964 w 1802154"/>
              <a:gd name="connsiteY2" fmla="*/ 433126 h 433126"/>
              <a:gd name="connsiteX3" fmla="*/ 5443 w 1802154"/>
              <a:gd name="connsiteY3" fmla="*/ 424422 h 433126"/>
              <a:gd name="connsiteX4" fmla="*/ 0 w 1802154"/>
              <a:gd name="connsiteY4" fmla="*/ 0 h 433126"/>
              <a:gd name="connsiteX0" fmla="*/ 0 w 1802154"/>
              <a:gd name="connsiteY0" fmla="*/ 0 h 433126"/>
              <a:gd name="connsiteX1" fmla="*/ 1766292 w 1802154"/>
              <a:gd name="connsiteY1" fmla="*/ 8702 h 433126"/>
              <a:gd name="connsiteX2" fmla="*/ 1749964 w 1802154"/>
              <a:gd name="connsiteY2" fmla="*/ 433126 h 433126"/>
              <a:gd name="connsiteX3" fmla="*/ 5443 w 1802154"/>
              <a:gd name="connsiteY3" fmla="*/ 424422 h 433126"/>
              <a:gd name="connsiteX4" fmla="*/ 0 w 1802154"/>
              <a:gd name="connsiteY4" fmla="*/ 0 h 433126"/>
              <a:gd name="connsiteX0" fmla="*/ 10885 w 1796711"/>
              <a:gd name="connsiteY0" fmla="*/ 0 h 433126"/>
              <a:gd name="connsiteX1" fmla="*/ 1760849 w 1796711"/>
              <a:gd name="connsiteY1" fmla="*/ 8702 h 433126"/>
              <a:gd name="connsiteX2" fmla="*/ 1744521 w 1796711"/>
              <a:gd name="connsiteY2" fmla="*/ 433126 h 433126"/>
              <a:gd name="connsiteX3" fmla="*/ 0 w 1796711"/>
              <a:gd name="connsiteY3" fmla="*/ 424422 h 433126"/>
              <a:gd name="connsiteX4" fmla="*/ 10885 w 1796711"/>
              <a:gd name="connsiteY4" fmla="*/ 0 h 433126"/>
              <a:gd name="connsiteX0" fmla="*/ 10885 w 1796711"/>
              <a:gd name="connsiteY0" fmla="*/ 0 h 433126"/>
              <a:gd name="connsiteX1" fmla="*/ 1760849 w 1796711"/>
              <a:gd name="connsiteY1" fmla="*/ 8702 h 433126"/>
              <a:gd name="connsiteX2" fmla="*/ 1744521 w 1796711"/>
              <a:gd name="connsiteY2" fmla="*/ 433126 h 433126"/>
              <a:gd name="connsiteX3" fmla="*/ 0 w 1796711"/>
              <a:gd name="connsiteY3" fmla="*/ 424422 h 433126"/>
              <a:gd name="connsiteX4" fmla="*/ 10885 w 1796711"/>
              <a:gd name="connsiteY4" fmla="*/ 0 h 433126"/>
              <a:gd name="connsiteX0" fmla="*/ 10885 w 1796711"/>
              <a:gd name="connsiteY0" fmla="*/ 0 h 433126"/>
              <a:gd name="connsiteX1" fmla="*/ 1760849 w 1796711"/>
              <a:gd name="connsiteY1" fmla="*/ 8702 h 433126"/>
              <a:gd name="connsiteX2" fmla="*/ 1744521 w 1796711"/>
              <a:gd name="connsiteY2" fmla="*/ 433126 h 433126"/>
              <a:gd name="connsiteX3" fmla="*/ 0 w 1796711"/>
              <a:gd name="connsiteY3" fmla="*/ 424422 h 433126"/>
              <a:gd name="connsiteX4" fmla="*/ 10885 w 1796711"/>
              <a:gd name="connsiteY4" fmla="*/ 0 h 433126"/>
              <a:gd name="connsiteX0" fmla="*/ 10885 w 1796711"/>
              <a:gd name="connsiteY0" fmla="*/ 0 h 433126"/>
              <a:gd name="connsiteX1" fmla="*/ 1760849 w 1796711"/>
              <a:gd name="connsiteY1" fmla="*/ 8702 h 433126"/>
              <a:gd name="connsiteX2" fmla="*/ 1744521 w 1796711"/>
              <a:gd name="connsiteY2" fmla="*/ 433126 h 433126"/>
              <a:gd name="connsiteX3" fmla="*/ 0 w 1796711"/>
              <a:gd name="connsiteY3" fmla="*/ 424422 h 433126"/>
              <a:gd name="connsiteX4" fmla="*/ 10885 w 1796711"/>
              <a:gd name="connsiteY4" fmla="*/ 0 h 433126"/>
              <a:gd name="connsiteX0" fmla="*/ 10885 w 1796711"/>
              <a:gd name="connsiteY0" fmla="*/ 0 h 433126"/>
              <a:gd name="connsiteX1" fmla="*/ 1760849 w 1796711"/>
              <a:gd name="connsiteY1" fmla="*/ 8702 h 433126"/>
              <a:gd name="connsiteX2" fmla="*/ 1744521 w 1796711"/>
              <a:gd name="connsiteY2" fmla="*/ 433126 h 433126"/>
              <a:gd name="connsiteX3" fmla="*/ 0 w 1796711"/>
              <a:gd name="connsiteY3" fmla="*/ 424422 h 433126"/>
              <a:gd name="connsiteX4" fmla="*/ 10885 w 1796711"/>
              <a:gd name="connsiteY4" fmla="*/ 0 h 433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6711" h="433126">
                <a:moveTo>
                  <a:pt x="10885" y="0"/>
                </a:moveTo>
                <a:lnTo>
                  <a:pt x="1760849" y="8702"/>
                </a:lnTo>
                <a:cubicBezTo>
                  <a:pt x="1820721" y="241911"/>
                  <a:pt x="1798949" y="278225"/>
                  <a:pt x="1744521" y="433126"/>
                </a:cubicBezTo>
                <a:lnTo>
                  <a:pt x="0" y="424422"/>
                </a:lnTo>
                <a:cubicBezTo>
                  <a:pt x="38100" y="269519"/>
                  <a:pt x="76199" y="246280"/>
                  <a:pt x="1088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</a:schemeClr>
              </a:gs>
              <a:gs pos="56000">
                <a:schemeClr val="accent1">
                  <a:lumMod val="40000"/>
                  <a:lumOff val="60000"/>
                </a:schemeClr>
              </a:gs>
              <a:gs pos="41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2" name="Rectangle 3">
            <a:extLst>
              <a:ext uri="{FF2B5EF4-FFF2-40B4-BE49-F238E27FC236}">
                <a16:creationId xmlns:a16="http://schemas.microsoft.com/office/drawing/2014/main" id="{E6719278-BA15-408D-B65F-A8EAFC981717}"/>
              </a:ext>
            </a:extLst>
          </p:cNvPr>
          <p:cNvSpPr/>
          <p:nvPr/>
        </p:nvSpPr>
        <p:spPr>
          <a:xfrm>
            <a:off x="8856132" y="2406100"/>
            <a:ext cx="2938155" cy="195624"/>
          </a:xfrm>
          <a:custGeom>
            <a:avLst/>
            <a:gdLst>
              <a:gd name="connsiteX0" fmla="*/ 0 w 1728192"/>
              <a:gd name="connsiteY0" fmla="*/ 0 h 432048"/>
              <a:gd name="connsiteX1" fmla="*/ 1728192 w 1728192"/>
              <a:gd name="connsiteY1" fmla="*/ 0 h 432048"/>
              <a:gd name="connsiteX2" fmla="*/ 1728192 w 1728192"/>
              <a:gd name="connsiteY2" fmla="*/ 432048 h 432048"/>
              <a:gd name="connsiteX3" fmla="*/ 0 w 1728192"/>
              <a:gd name="connsiteY3" fmla="*/ 432048 h 432048"/>
              <a:gd name="connsiteX4" fmla="*/ 0 w 1728192"/>
              <a:gd name="connsiteY4" fmla="*/ 0 h 432048"/>
              <a:gd name="connsiteX0" fmla="*/ 0 w 1728192"/>
              <a:gd name="connsiteY0" fmla="*/ 0 h 432048"/>
              <a:gd name="connsiteX1" fmla="*/ 1728192 w 1728192"/>
              <a:gd name="connsiteY1" fmla="*/ 0 h 432048"/>
              <a:gd name="connsiteX2" fmla="*/ 1728192 w 1728192"/>
              <a:gd name="connsiteY2" fmla="*/ 432048 h 432048"/>
              <a:gd name="connsiteX3" fmla="*/ 0 w 1728192"/>
              <a:gd name="connsiteY3" fmla="*/ 432048 h 432048"/>
              <a:gd name="connsiteX4" fmla="*/ 0 w 1728192"/>
              <a:gd name="connsiteY4" fmla="*/ 0 h 432048"/>
              <a:gd name="connsiteX0" fmla="*/ 0 w 1728192"/>
              <a:gd name="connsiteY0" fmla="*/ 0 h 432048"/>
              <a:gd name="connsiteX1" fmla="*/ 1728192 w 1728192"/>
              <a:gd name="connsiteY1" fmla="*/ 0 h 432048"/>
              <a:gd name="connsiteX2" fmla="*/ 1728192 w 1728192"/>
              <a:gd name="connsiteY2" fmla="*/ 432048 h 432048"/>
              <a:gd name="connsiteX3" fmla="*/ 0 w 1728192"/>
              <a:gd name="connsiteY3" fmla="*/ 432048 h 432048"/>
              <a:gd name="connsiteX4" fmla="*/ 0 w 1728192"/>
              <a:gd name="connsiteY4" fmla="*/ 0 h 432048"/>
              <a:gd name="connsiteX0" fmla="*/ 0 w 1752382"/>
              <a:gd name="connsiteY0" fmla="*/ 0 h 432048"/>
              <a:gd name="connsiteX1" fmla="*/ 1728192 w 1752382"/>
              <a:gd name="connsiteY1" fmla="*/ 0 h 432048"/>
              <a:gd name="connsiteX2" fmla="*/ 1728192 w 1752382"/>
              <a:gd name="connsiteY2" fmla="*/ 432048 h 432048"/>
              <a:gd name="connsiteX3" fmla="*/ 0 w 1752382"/>
              <a:gd name="connsiteY3" fmla="*/ 432048 h 432048"/>
              <a:gd name="connsiteX4" fmla="*/ 0 w 1752382"/>
              <a:gd name="connsiteY4" fmla="*/ 0 h 432048"/>
              <a:gd name="connsiteX0" fmla="*/ 0 w 1777513"/>
              <a:gd name="connsiteY0" fmla="*/ 0 h 432048"/>
              <a:gd name="connsiteX1" fmla="*/ 1728192 w 1777513"/>
              <a:gd name="connsiteY1" fmla="*/ 0 h 432048"/>
              <a:gd name="connsiteX2" fmla="*/ 1728192 w 1777513"/>
              <a:gd name="connsiteY2" fmla="*/ 432048 h 432048"/>
              <a:gd name="connsiteX3" fmla="*/ 0 w 1777513"/>
              <a:gd name="connsiteY3" fmla="*/ 432048 h 432048"/>
              <a:gd name="connsiteX4" fmla="*/ 0 w 1777513"/>
              <a:gd name="connsiteY4" fmla="*/ 0 h 432048"/>
              <a:gd name="connsiteX0" fmla="*/ 0 w 1802556"/>
              <a:gd name="connsiteY0" fmla="*/ 0 h 432048"/>
              <a:gd name="connsiteX1" fmla="*/ 1728192 w 1802556"/>
              <a:gd name="connsiteY1" fmla="*/ 0 h 432048"/>
              <a:gd name="connsiteX2" fmla="*/ 1728192 w 1802556"/>
              <a:gd name="connsiteY2" fmla="*/ 432048 h 432048"/>
              <a:gd name="connsiteX3" fmla="*/ 0 w 1802556"/>
              <a:gd name="connsiteY3" fmla="*/ 432048 h 432048"/>
              <a:gd name="connsiteX4" fmla="*/ 0 w 1802556"/>
              <a:gd name="connsiteY4" fmla="*/ 0 h 432048"/>
              <a:gd name="connsiteX0" fmla="*/ 0 w 1802556"/>
              <a:gd name="connsiteY0" fmla="*/ 0 h 432048"/>
              <a:gd name="connsiteX1" fmla="*/ 1728192 w 1802556"/>
              <a:gd name="connsiteY1" fmla="*/ 0 h 432048"/>
              <a:gd name="connsiteX2" fmla="*/ 1728192 w 1802556"/>
              <a:gd name="connsiteY2" fmla="*/ 432048 h 432048"/>
              <a:gd name="connsiteX3" fmla="*/ 0 w 1802556"/>
              <a:gd name="connsiteY3" fmla="*/ 432048 h 432048"/>
              <a:gd name="connsiteX4" fmla="*/ 0 w 1802556"/>
              <a:gd name="connsiteY4" fmla="*/ 0 h 432048"/>
              <a:gd name="connsiteX0" fmla="*/ 0 w 1812478"/>
              <a:gd name="connsiteY0" fmla="*/ 0 h 432048"/>
              <a:gd name="connsiteX1" fmla="*/ 1744520 w 1812478"/>
              <a:gd name="connsiteY1" fmla="*/ 16328 h 432048"/>
              <a:gd name="connsiteX2" fmla="*/ 1728192 w 1812478"/>
              <a:gd name="connsiteY2" fmla="*/ 432048 h 432048"/>
              <a:gd name="connsiteX3" fmla="*/ 0 w 1812478"/>
              <a:gd name="connsiteY3" fmla="*/ 432048 h 432048"/>
              <a:gd name="connsiteX4" fmla="*/ 0 w 1812478"/>
              <a:gd name="connsiteY4" fmla="*/ 0 h 432048"/>
              <a:gd name="connsiteX0" fmla="*/ 0 w 1812478"/>
              <a:gd name="connsiteY0" fmla="*/ 0 h 415720"/>
              <a:gd name="connsiteX1" fmla="*/ 1744520 w 1812478"/>
              <a:gd name="connsiteY1" fmla="*/ 0 h 415720"/>
              <a:gd name="connsiteX2" fmla="*/ 1728192 w 1812478"/>
              <a:gd name="connsiteY2" fmla="*/ 415720 h 415720"/>
              <a:gd name="connsiteX3" fmla="*/ 0 w 1812478"/>
              <a:gd name="connsiteY3" fmla="*/ 415720 h 415720"/>
              <a:gd name="connsiteX4" fmla="*/ 0 w 1812478"/>
              <a:gd name="connsiteY4" fmla="*/ 0 h 415720"/>
              <a:gd name="connsiteX0" fmla="*/ 0 w 1815975"/>
              <a:gd name="connsiteY0" fmla="*/ 0 h 415720"/>
              <a:gd name="connsiteX1" fmla="*/ 1749963 w 1815975"/>
              <a:gd name="connsiteY1" fmla="*/ 10886 h 415720"/>
              <a:gd name="connsiteX2" fmla="*/ 1728192 w 1815975"/>
              <a:gd name="connsiteY2" fmla="*/ 415720 h 415720"/>
              <a:gd name="connsiteX3" fmla="*/ 0 w 1815975"/>
              <a:gd name="connsiteY3" fmla="*/ 415720 h 415720"/>
              <a:gd name="connsiteX4" fmla="*/ 0 w 1815975"/>
              <a:gd name="connsiteY4" fmla="*/ 0 h 415720"/>
              <a:gd name="connsiteX0" fmla="*/ 0 w 1799451"/>
              <a:gd name="connsiteY0" fmla="*/ 5443 h 421163"/>
              <a:gd name="connsiteX1" fmla="*/ 1722749 w 1799451"/>
              <a:gd name="connsiteY1" fmla="*/ 0 h 421163"/>
              <a:gd name="connsiteX2" fmla="*/ 1728192 w 1799451"/>
              <a:gd name="connsiteY2" fmla="*/ 421163 h 421163"/>
              <a:gd name="connsiteX3" fmla="*/ 0 w 1799451"/>
              <a:gd name="connsiteY3" fmla="*/ 421163 h 421163"/>
              <a:gd name="connsiteX4" fmla="*/ 0 w 1799451"/>
              <a:gd name="connsiteY4" fmla="*/ 5443 h 421163"/>
              <a:gd name="connsiteX0" fmla="*/ 0 w 1815975"/>
              <a:gd name="connsiteY0" fmla="*/ 0 h 415720"/>
              <a:gd name="connsiteX1" fmla="*/ 1749963 w 1815975"/>
              <a:gd name="connsiteY1" fmla="*/ 0 h 415720"/>
              <a:gd name="connsiteX2" fmla="*/ 1728192 w 1815975"/>
              <a:gd name="connsiteY2" fmla="*/ 415720 h 415720"/>
              <a:gd name="connsiteX3" fmla="*/ 0 w 1815975"/>
              <a:gd name="connsiteY3" fmla="*/ 415720 h 415720"/>
              <a:gd name="connsiteX4" fmla="*/ 0 w 1815975"/>
              <a:gd name="connsiteY4" fmla="*/ 0 h 415720"/>
              <a:gd name="connsiteX0" fmla="*/ 0 w 1826979"/>
              <a:gd name="connsiteY0" fmla="*/ 0 h 415720"/>
              <a:gd name="connsiteX1" fmla="*/ 1766292 w 1826979"/>
              <a:gd name="connsiteY1" fmla="*/ 0 h 415720"/>
              <a:gd name="connsiteX2" fmla="*/ 1728192 w 1826979"/>
              <a:gd name="connsiteY2" fmla="*/ 415720 h 415720"/>
              <a:gd name="connsiteX3" fmla="*/ 0 w 1826979"/>
              <a:gd name="connsiteY3" fmla="*/ 415720 h 415720"/>
              <a:gd name="connsiteX4" fmla="*/ 0 w 1826979"/>
              <a:gd name="connsiteY4" fmla="*/ 0 h 415720"/>
              <a:gd name="connsiteX0" fmla="*/ 0 w 1809074"/>
              <a:gd name="connsiteY0" fmla="*/ 0 h 415720"/>
              <a:gd name="connsiteX1" fmla="*/ 1739078 w 1809074"/>
              <a:gd name="connsiteY1" fmla="*/ 0 h 415720"/>
              <a:gd name="connsiteX2" fmla="*/ 1728192 w 1809074"/>
              <a:gd name="connsiteY2" fmla="*/ 415720 h 415720"/>
              <a:gd name="connsiteX3" fmla="*/ 0 w 1809074"/>
              <a:gd name="connsiteY3" fmla="*/ 415720 h 415720"/>
              <a:gd name="connsiteX4" fmla="*/ 0 w 1809074"/>
              <a:gd name="connsiteY4" fmla="*/ 0 h 415720"/>
              <a:gd name="connsiteX0" fmla="*/ 0 w 1815780"/>
              <a:gd name="connsiteY0" fmla="*/ 0 h 424424"/>
              <a:gd name="connsiteX1" fmla="*/ 1739078 w 1815780"/>
              <a:gd name="connsiteY1" fmla="*/ 0 h 424424"/>
              <a:gd name="connsiteX2" fmla="*/ 1744521 w 1815780"/>
              <a:gd name="connsiteY2" fmla="*/ 424424 h 424424"/>
              <a:gd name="connsiteX3" fmla="*/ 0 w 1815780"/>
              <a:gd name="connsiteY3" fmla="*/ 415720 h 424424"/>
              <a:gd name="connsiteX4" fmla="*/ 0 w 1815780"/>
              <a:gd name="connsiteY4" fmla="*/ 0 h 424424"/>
              <a:gd name="connsiteX0" fmla="*/ 0 w 1797077"/>
              <a:gd name="connsiteY0" fmla="*/ 0 h 424424"/>
              <a:gd name="connsiteX1" fmla="*/ 1739078 w 1797077"/>
              <a:gd name="connsiteY1" fmla="*/ 0 h 424424"/>
              <a:gd name="connsiteX2" fmla="*/ 1744521 w 1797077"/>
              <a:gd name="connsiteY2" fmla="*/ 424424 h 424424"/>
              <a:gd name="connsiteX3" fmla="*/ 0 w 1797077"/>
              <a:gd name="connsiteY3" fmla="*/ 415720 h 424424"/>
              <a:gd name="connsiteX4" fmla="*/ 0 w 1797077"/>
              <a:gd name="connsiteY4" fmla="*/ 0 h 424424"/>
              <a:gd name="connsiteX0" fmla="*/ 0 w 1793329"/>
              <a:gd name="connsiteY0" fmla="*/ 0 h 424424"/>
              <a:gd name="connsiteX1" fmla="*/ 1739078 w 1793329"/>
              <a:gd name="connsiteY1" fmla="*/ 0 h 424424"/>
              <a:gd name="connsiteX2" fmla="*/ 1744521 w 1793329"/>
              <a:gd name="connsiteY2" fmla="*/ 424424 h 424424"/>
              <a:gd name="connsiteX3" fmla="*/ 0 w 1793329"/>
              <a:gd name="connsiteY3" fmla="*/ 415720 h 424424"/>
              <a:gd name="connsiteX4" fmla="*/ 0 w 1793329"/>
              <a:gd name="connsiteY4" fmla="*/ 0 h 424424"/>
              <a:gd name="connsiteX0" fmla="*/ 0 w 1784686"/>
              <a:gd name="connsiteY0" fmla="*/ 0 h 424424"/>
              <a:gd name="connsiteX1" fmla="*/ 1739078 w 1784686"/>
              <a:gd name="connsiteY1" fmla="*/ 0 h 424424"/>
              <a:gd name="connsiteX2" fmla="*/ 1744521 w 1784686"/>
              <a:gd name="connsiteY2" fmla="*/ 424424 h 424424"/>
              <a:gd name="connsiteX3" fmla="*/ 0 w 1784686"/>
              <a:gd name="connsiteY3" fmla="*/ 415720 h 424424"/>
              <a:gd name="connsiteX4" fmla="*/ 0 w 1784686"/>
              <a:gd name="connsiteY4" fmla="*/ 0 h 424424"/>
              <a:gd name="connsiteX0" fmla="*/ 0 w 1774940"/>
              <a:gd name="connsiteY0" fmla="*/ 0 h 424424"/>
              <a:gd name="connsiteX1" fmla="*/ 1739078 w 1774940"/>
              <a:gd name="connsiteY1" fmla="*/ 0 h 424424"/>
              <a:gd name="connsiteX2" fmla="*/ 1722750 w 1774940"/>
              <a:gd name="connsiteY2" fmla="*/ 424424 h 424424"/>
              <a:gd name="connsiteX3" fmla="*/ 0 w 1774940"/>
              <a:gd name="connsiteY3" fmla="*/ 415720 h 424424"/>
              <a:gd name="connsiteX4" fmla="*/ 0 w 1774940"/>
              <a:gd name="connsiteY4" fmla="*/ 0 h 424424"/>
              <a:gd name="connsiteX0" fmla="*/ 0 w 1802154"/>
              <a:gd name="connsiteY0" fmla="*/ 0 h 433126"/>
              <a:gd name="connsiteX1" fmla="*/ 1766292 w 1802154"/>
              <a:gd name="connsiteY1" fmla="*/ 8702 h 433126"/>
              <a:gd name="connsiteX2" fmla="*/ 1749964 w 1802154"/>
              <a:gd name="connsiteY2" fmla="*/ 433126 h 433126"/>
              <a:gd name="connsiteX3" fmla="*/ 27214 w 1802154"/>
              <a:gd name="connsiteY3" fmla="*/ 424422 h 433126"/>
              <a:gd name="connsiteX4" fmla="*/ 0 w 1802154"/>
              <a:gd name="connsiteY4" fmla="*/ 0 h 433126"/>
              <a:gd name="connsiteX0" fmla="*/ 0 w 1802154"/>
              <a:gd name="connsiteY0" fmla="*/ 0 h 433126"/>
              <a:gd name="connsiteX1" fmla="*/ 1766292 w 1802154"/>
              <a:gd name="connsiteY1" fmla="*/ 8702 h 433126"/>
              <a:gd name="connsiteX2" fmla="*/ 1749964 w 1802154"/>
              <a:gd name="connsiteY2" fmla="*/ 433126 h 433126"/>
              <a:gd name="connsiteX3" fmla="*/ 5443 w 1802154"/>
              <a:gd name="connsiteY3" fmla="*/ 424422 h 433126"/>
              <a:gd name="connsiteX4" fmla="*/ 0 w 1802154"/>
              <a:gd name="connsiteY4" fmla="*/ 0 h 433126"/>
              <a:gd name="connsiteX0" fmla="*/ 0 w 1802154"/>
              <a:gd name="connsiteY0" fmla="*/ 0 h 433126"/>
              <a:gd name="connsiteX1" fmla="*/ 1766292 w 1802154"/>
              <a:gd name="connsiteY1" fmla="*/ 8702 h 433126"/>
              <a:gd name="connsiteX2" fmla="*/ 1749964 w 1802154"/>
              <a:gd name="connsiteY2" fmla="*/ 433126 h 433126"/>
              <a:gd name="connsiteX3" fmla="*/ 5443 w 1802154"/>
              <a:gd name="connsiteY3" fmla="*/ 424422 h 433126"/>
              <a:gd name="connsiteX4" fmla="*/ 0 w 1802154"/>
              <a:gd name="connsiteY4" fmla="*/ 0 h 433126"/>
              <a:gd name="connsiteX0" fmla="*/ 0 w 1802154"/>
              <a:gd name="connsiteY0" fmla="*/ 0 h 433126"/>
              <a:gd name="connsiteX1" fmla="*/ 1766292 w 1802154"/>
              <a:gd name="connsiteY1" fmla="*/ 8702 h 433126"/>
              <a:gd name="connsiteX2" fmla="*/ 1749964 w 1802154"/>
              <a:gd name="connsiteY2" fmla="*/ 433126 h 433126"/>
              <a:gd name="connsiteX3" fmla="*/ 5443 w 1802154"/>
              <a:gd name="connsiteY3" fmla="*/ 424422 h 433126"/>
              <a:gd name="connsiteX4" fmla="*/ 0 w 1802154"/>
              <a:gd name="connsiteY4" fmla="*/ 0 h 433126"/>
              <a:gd name="connsiteX0" fmla="*/ 10885 w 1796711"/>
              <a:gd name="connsiteY0" fmla="*/ 0 h 433126"/>
              <a:gd name="connsiteX1" fmla="*/ 1760849 w 1796711"/>
              <a:gd name="connsiteY1" fmla="*/ 8702 h 433126"/>
              <a:gd name="connsiteX2" fmla="*/ 1744521 w 1796711"/>
              <a:gd name="connsiteY2" fmla="*/ 433126 h 433126"/>
              <a:gd name="connsiteX3" fmla="*/ 0 w 1796711"/>
              <a:gd name="connsiteY3" fmla="*/ 424422 h 433126"/>
              <a:gd name="connsiteX4" fmla="*/ 10885 w 1796711"/>
              <a:gd name="connsiteY4" fmla="*/ 0 h 433126"/>
              <a:gd name="connsiteX0" fmla="*/ 10885 w 1796711"/>
              <a:gd name="connsiteY0" fmla="*/ 0 h 433126"/>
              <a:gd name="connsiteX1" fmla="*/ 1760849 w 1796711"/>
              <a:gd name="connsiteY1" fmla="*/ 8702 h 433126"/>
              <a:gd name="connsiteX2" fmla="*/ 1744521 w 1796711"/>
              <a:gd name="connsiteY2" fmla="*/ 433126 h 433126"/>
              <a:gd name="connsiteX3" fmla="*/ 0 w 1796711"/>
              <a:gd name="connsiteY3" fmla="*/ 424422 h 433126"/>
              <a:gd name="connsiteX4" fmla="*/ 10885 w 1796711"/>
              <a:gd name="connsiteY4" fmla="*/ 0 h 433126"/>
              <a:gd name="connsiteX0" fmla="*/ 10885 w 1796711"/>
              <a:gd name="connsiteY0" fmla="*/ 0 h 433126"/>
              <a:gd name="connsiteX1" fmla="*/ 1760849 w 1796711"/>
              <a:gd name="connsiteY1" fmla="*/ 8702 h 433126"/>
              <a:gd name="connsiteX2" fmla="*/ 1744521 w 1796711"/>
              <a:gd name="connsiteY2" fmla="*/ 433126 h 433126"/>
              <a:gd name="connsiteX3" fmla="*/ 0 w 1796711"/>
              <a:gd name="connsiteY3" fmla="*/ 424422 h 433126"/>
              <a:gd name="connsiteX4" fmla="*/ 10885 w 1796711"/>
              <a:gd name="connsiteY4" fmla="*/ 0 h 433126"/>
              <a:gd name="connsiteX0" fmla="*/ 10885 w 1796711"/>
              <a:gd name="connsiteY0" fmla="*/ 0 h 433126"/>
              <a:gd name="connsiteX1" fmla="*/ 1760849 w 1796711"/>
              <a:gd name="connsiteY1" fmla="*/ 8702 h 433126"/>
              <a:gd name="connsiteX2" fmla="*/ 1744521 w 1796711"/>
              <a:gd name="connsiteY2" fmla="*/ 433126 h 433126"/>
              <a:gd name="connsiteX3" fmla="*/ 0 w 1796711"/>
              <a:gd name="connsiteY3" fmla="*/ 424422 h 433126"/>
              <a:gd name="connsiteX4" fmla="*/ 10885 w 1796711"/>
              <a:gd name="connsiteY4" fmla="*/ 0 h 433126"/>
              <a:gd name="connsiteX0" fmla="*/ 10885 w 1796711"/>
              <a:gd name="connsiteY0" fmla="*/ 0 h 433126"/>
              <a:gd name="connsiteX1" fmla="*/ 1760849 w 1796711"/>
              <a:gd name="connsiteY1" fmla="*/ 8702 h 433126"/>
              <a:gd name="connsiteX2" fmla="*/ 1744521 w 1796711"/>
              <a:gd name="connsiteY2" fmla="*/ 433126 h 433126"/>
              <a:gd name="connsiteX3" fmla="*/ 0 w 1796711"/>
              <a:gd name="connsiteY3" fmla="*/ 424422 h 433126"/>
              <a:gd name="connsiteX4" fmla="*/ 10885 w 1796711"/>
              <a:gd name="connsiteY4" fmla="*/ 0 h 433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6711" h="433126">
                <a:moveTo>
                  <a:pt x="10885" y="0"/>
                </a:moveTo>
                <a:lnTo>
                  <a:pt x="1760849" y="8702"/>
                </a:lnTo>
                <a:cubicBezTo>
                  <a:pt x="1820721" y="241911"/>
                  <a:pt x="1798949" y="278225"/>
                  <a:pt x="1744521" y="433126"/>
                </a:cubicBezTo>
                <a:lnTo>
                  <a:pt x="0" y="424422"/>
                </a:lnTo>
                <a:cubicBezTo>
                  <a:pt x="38100" y="269519"/>
                  <a:pt x="76199" y="246280"/>
                  <a:pt x="10885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58000"/>
                </a:schemeClr>
              </a:gs>
              <a:gs pos="56000">
                <a:schemeClr val="accent2">
                  <a:lumMod val="66000"/>
                  <a:lumOff val="34000"/>
                </a:schemeClr>
              </a:gs>
              <a:gs pos="4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Rounded Rectangle 4">
            <a:extLst>
              <a:ext uri="{FF2B5EF4-FFF2-40B4-BE49-F238E27FC236}">
                <a16:creationId xmlns:a16="http://schemas.microsoft.com/office/drawing/2014/main" id="{FE90E9A3-9D75-4C0A-90FE-6B44EE3B768C}"/>
              </a:ext>
            </a:extLst>
          </p:cNvPr>
          <p:cNvSpPr/>
          <p:nvPr/>
        </p:nvSpPr>
        <p:spPr>
          <a:xfrm>
            <a:off x="5767491" y="1132776"/>
            <a:ext cx="6026797" cy="487681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편의성 및 접근성을 제공하는 웹사이트 필요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703290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DF29D22-6F43-449F-A2C4-49C16C6214BC}"/>
              </a:ext>
            </a:extLst>
          </p:cNvPr>
          <p:cNvGrpSpPr/>
          <p:nvPr/>
        </p:nvGrpSpPr>
        <p:grpSpPr>
          <a:xfrm flipH="1">
            <a:off x="3234187" y="2263781"/>
            <a:ext cx="5706047" cy="3146452"/>
            <a:chOff x="-3696255" y="-2778619"/>
            <a:chExt cx="15166108" cy="7741698"/>
          </a:xfrm>
        </p:grpSpPr>
        <p:sp>
          <p:nvSpPr>
            <p:cNvPr id="3" name="Graphic 1">
              <a:extLst>
                <a:ext uri="{FF2B5EF4-FFF2-40B4-BE49-F238E27FC236}">
                  <a16:creationId xmlns:a16="http://schemas.microsoft.com/office/drawing/2014/main" id="{896AF26F-78AA-4C08-B8F9-537C15666151}"/>
                </a:ext>
              </a:extLst>
            </p:cNvPr>
            <p:cNvSpPr/>
            <p:nvPr/>
          </p:nvSpPr>
          <p:spPr>
            <a:xfrm>
              <a:off x="957401" y="-2490628"/>
              <a:ext cx="5080589" cy="7114809"/>
            </a:xfrm>
            <a:custGeom>
              <a:avLst/>
              <a:gdLst>
                <a:gd name="connsiteX0" fmla="*/ 165148 w 4876800"/>
                <a:gd name="connsiteY0" fmla="*/ 6144578 h 6829425"/>
                <a:gd name="connsiteX1" fmla="*/ 270875 w 4876800"/>
                <a:gd name="connsiteY1" fmla="*/ 6081713 h 6829425"/>
                <a:gd name="connsiteX2" fmla="*/ 367078 w 4876800"/>
                <a:gd name="connsiteY2" fmla="*/ 6114098 h 6829425"/>
                <a:gd name="connsiteX3" fmla="*/ 562341 w 4876800"/>
                <a:gd name="connsiteY3" fmla="*/ 6159818 h 6829425"/>
                <a:gd name="connsiteX4" fmla="*/ 830945 w 4876800"/>
                <a:gd name="connsiteY4" fmla="*/ 6143625 h 6829425"/>
                <a:gd name="connsiteX5" fmla="*/ 864283 w 4876800"/>
                <a:gd name="connsiteY5" fmla="*/ 6137910 h 6829425"/>
                <a:gd name="connsiteX6" fmla="*/ 925243 w 4876800"/>
                <a:gd name="connsiteY6" fmla="*/ 6078855 h 6829425"/>
                <a:gd name="connsiteX7" fmla="*/ 961438 w 4876800"/>
                <a:gd name="connsiteY7" fmla="*/ 5929313 h 6829425"/>
                <a:gd name="connsiteX8" fmla="*/ 1013826 w 4876800"/>
                <a:gd name="connsiteY8" fmla="*/ 5662613 h 6829425"/>
                <a:gd name="connsiteX9" fmla="*/ 1094788 w 4876800"/>
                <a:gd name="connsiteY9" fmla="*/ 5106353 h 6829425"/>
                <a:gd name="connsiteX10" fmla="*/ 1086216 w 4876800"/>
                <a:gd name="connsiteY10" fmla="*/ 4885373 h 6829425"/>
                <a:gd name="connsiteX11" fmla="*/ 1105266 w 4876800"/>
                <a:gd name="connsiteY11" fmla="*/ 4601528 h 6829425"/>
                <a:gd name="connsiteX12" fmla="*/ 1197658 w 4876800"/>
                <a:gd name="connsiteY12" fmla="*/ 4349115 h 6829425"/>
                <a:gd name="connsiteX13" fmla="*/ 1314815 w 4876800"/>
                <a:gd name="connsiteY13" fmla="*/ 3890963 h 6829425"/>
                <a:gd name="connsiteX14" fmla="*/ 1484360 w 4876800"/>
                <a:gd name="connsiteY14" fmla="*/ 3458528 h 6829425"/>
                <a:gd name="connsiteX15" fmla="*/ 1520556 w 4876800"/>
                <a:gd name="connsiteY15" fmla="*/ 3383280 h 6829425"/>
                <a:gd name="connsiteX16" fmla="*/ 1525318 w 4876800"/>
                <a:gd name="connsiteY16" fmla="*/ 3293745 h 6829425"/>
                <a:gd name="connsiteX17" fmla="*/ 1455785 w 4876800"/>
                <a:gd name="connsiteY17" fmla="*/ 3166110 h 6829425"/>
                <a:gd name="connsiteX18" fmla="*/ 1307196 w 4876800"/>
                <a:gd name="connsiteY18" fmla="*/ 2843213 h 6829425"/>
                <a:gd name="connsiteX19" fmla="*/ 1248140 w 4876800"/>
                <a:gd name="connsiteY19" fmla="*/ 2627948 h 6829425"/>
                <a:gd name="connsiteX20" fmla="*/ 1079548 w 4876800"/>
                <a:gd name="connsiteY20" fmla="*/ 2206943 h 6829425"/>
                <a:gd name="connsiteX21" fmla="*/ 1058593 w 4876800"/>
                <a:gd name="connsiteY21" fmla="*/ 2174558 h 6829425"/>
                <a:gd name="connsiteX22" fmla="*/ 1010968 w 4876800"/>
                <a:gd name="connsiteY22" fmla="*/ 2185035 h 6829425"/>
                <a:gd name="connsiteX23" fmla="*/ 1000491 w 4876800"/>
                <a:gd name="connsiteY23" fmla="*/ 2236470 h 6829425"/>
                <a:gd name="connsiteX24" fmla="*/ 928101 w 4876800"/>
                <a:gd name="connsiteY24" fmla="*/ 2463165 h 6829425"/>
                <a:gd name="connsiteX25" fmla="*/ 787130 w 4876800"/>
                <a:gd name="connsiteY25" fmla="*/ 2567940 h 6829425"/>
                <a:gd name="connsiteX26" fmla="*/ 699501 w 4876800"/>
                <a:gd name="connsiteY26" fmla="*/ 2554605 h 6829425"/>
                <a:gd name="connsiteX27" fmla="*/ 591868 w 4876800"/>
                <a:gd name="connsiteY27" fmla="*/ 2489835 h 6829425"/>
                <a:gd name="connsiteX28" fmla="*/ 478520 w 4876800"/>
                <a:gd name="connsiteY28" fmla="*/ 2394585 h 6829425"/>
                <a:gd name="connsiteX29" fmla="*/ 228013 w 4876800"/>
                <a:gd name="connsiteY29" fmla="*/ 2178368 h 6829425"/>
                <a:gd name="connsiteX30" fmla="*/ 33703 w 4876800"/>
                <a:gd name="connsiteY30" fmla="*/ 2005013 h 6829425"/>
                <a:gd name="connsiteX31" fmla="*/ 35608 w 4876800"/>
                <a:gd name="connsiteY31" fmla="*/ 1847850 h 6829425"/>
                <a:gd name="connsiteX32" fmla="*/ 244205 w 4876800"/>
                <a:gd name="connsiteY32" fmla="*/ 1762125 h 6829425"/>
                <a:gd name="connsiteX33" fmla="*/ 314690 w 4876800"/>
                <a:gd name="connsiteY33" fmla="*/ 1846898 h 6829425"/>
                <a:gd name="connsiteX34" fmla="*/ 323263 w 4876800"/>
                <a:gd name="connsiteY34" fmla="*/ 1992630 h 6829425"/>
                <a:gd name="connsiteX35" fmla="*/ 387080 w 4876800"/>
                <a:gd name="connsiteY35" fmla="*/ 2086928 h 6829425"/>
                <a:gd name="connsiteX36" fmla="*/ 438515 w 4876800"/>
                <a:gd name="connsiteY36" fmla="*/ 2113598 h 6829425"/>
                <a:gd name="connsiteX37" fmla="*/ 561388 w 4876800"/>
                <a:gd name="connsiteY37" fmla="*/ 2176463 h 6829425"/>
                <a:gd name="connsiteX38" fmla="*/ 628063 w 4876800"/>
                <a:gd name="connsiteY38" fmla="*/ 2203133 h 6829425"/>
                <a:gd name="connsiteX39" fmla="*/ 691880 w 4876800"/>
                <a:gd name="connsiteY39" fmla="*/ 2160270 h 6829425"/>
                <a:gd name="connsiteX40" fmla="*/ 700453 w 4876800"/>
                <a:gd name="connsiteY40" fmla="*/ 2125028 h 6829425"/>
                <a:gd name="connsiteX41" fmla="*/ 788083 w 4876800"/>
                <a:gd name="connsiteY41" fmla="*/ 1627823 h 6829425"/>
                <a:gd name="connsiteX42" fmla="*/ 990966 w 4876800"/>
                <a:gd name="connsiteY42" fmla="*/ 1305878 h 6829425"/>
                <a:gd name="connsiteX43" fmla="*/ 1041448 w 4876800"/>
                <a:gd name="connsiteY43" fmla="*/ 1268730 h 6829425"/>
                <a:gd name="connsiteX44" fmla="*/ 1065260 w 4876800"/>
                <a:gd name="connsiteY44" fmla="*/ 1241108 h 6829425"/>
                <a:gd name="connsiteX45" fmla="*/ 1070023 w 4876800"/>
                <a:gd name="connsiteY45" fmla="*/ 1219200 h 6829425"/>
                <a:gd name="connsiteX46" fmla="*/ 1010968 w 4876800"/>
                <a:gd name="connsiteY46" fmla="*/ 1073468 h 6829425"/>
                <a:gd name="connsiteX47" fmla="*/ 931910 w 4876800"/>
                <a:gd name="connsiteY47" fmla="*/ 1022033 h 6829425"/>
                <a:gd name="connsiteX48" fmla="*/ 822373 w 4876800"/>
                <a:gd name="connsiteY48" fmla="*/ 1028700 h 6829425"/>
                <a:gd name="connsiteX49" fmla="*/ 740458 w 4876800"/>
                <a:gd name="connsiteY49" fmla="*/ 975360 h 6829425"/>
                <a:gd name="connsiteX50" fmla="*/ 705216 w 4876800"/>
                <a:gd name="connsiteY50" fmla="*/ 871538 h 6829425"/>
                <a:gd name="connsiteX51" fmla="*/ 684260 w 4876800"/>
                <a:gd name="connsiteY51" fmla="*/ 817245 h 6829425"/>
                <a:gd name="connsiteX52" fmla="*/ 636635 w 4876800"/>
                <a:gd name="connsiteY52" fmla="*/ 766763 h 6829425"/>
                <a:gd name="connsiteX53" fmla="*/ 607108 w 4876800"/>
                <a:gd name="connsiteY53" fmla="*/ 715328 h 6829425"/>
                <a:gd name="connsiteX54" fmla="*/ 618538 w 4876800"/>
                <a:gd name="connsiteY54" fmla="*/ 685800 h 6829425"/>
                <a:gd name="connsiteX55" fmla="*/ 621395 w 4876800"/>
                <a:gd name="connsiteY55" fmla="*/ 518160 h 6829425"/>
                <a:gd name="connsiteX56" fmla="*/ 616633 w 4876800"/>
                <a:gd name="connsiteY56" fmla="*/ 400050 h 6829425"/>
                <a:gd name="connsiteX57" fmla="*/ 664258 w 4876800"/>
                <a:gd name="connsiteY57" fmla="*/ 212408 h 6829425"/>
                <a:gd name="connsiteX58" fmla="*/ 699501 w 4876800"/>
                <a:gd name="connsiteY58" fmla="*/ 155258 h 6829425"/>
                <a:gd name="connsiteX59" fmla="*/ 831898 w 4876800"/>
                <a:gd name="connsiteY59" fmla="*/ 71438 h 6829425"/>
                <a:gd name="connsiteX60" fmla="*/ 900478 w 4876800"/>
                <a:gd name="connsiteY60" fmla="*/ 40958 h 6829425"/>
                <a:gd name="connsiteX61" fmla="*/ 1095741 w 4876800"/>
                <a:gd name="connsiteY61" fmla="*/ 0 h 6829425"/>
                <a:gd name="connsiteX62" fmla="*/ 1111933 w 4876800"/>
                <a:gd name="connsiteY62" fmla="*/ 4763 h 6829425"/>
                <a:gd name="connsiteX63" fmla="*/ 1355773 w 4876800"/>
                <a:gd name="connsiteY63" fmla="*/ 91440 h 6829425"/>
                <a:gd name="connsiteX64" fmla="*/ 1415781 w 4876800"/>
                <a:gd name="connsiteY64" fmla="*/ 111443 h 6829425"/>
                <a:gd name="connsiteX65" fmla="*/ 1653906 w 4876800"/>
                <a:gd name="connsiteY65" fmla="*/ 224790 h 6829425"/>
                <a:gd name="connsiteX66" fmla="*/ 1752013 w 4876800"/>
                <a:gd name="connsiteY66" fmla="*/ 351473 h 6829425"/>
                <a:gd name="connsiteX67" fmla="*/ 1940608 w 4876800"/>
                <a:gd name="connsiteY67" fmla="*/ 470535 h 6829425"/>
                <a:gd name="connsiteX68" fmla="*/ 1972993 w 4876800"/>
                <a:gd name="connsiteY68" fmla="*/ 481965 h 6829425"/>
                <a:gd name="connsiteX69" fmla="*/ 2053003 w 4876800"/>
                <a:gd name="connsiteY69" fmla="*/ 581978 h 6829425"/>
                <a:gd name="connsiteX70" fmla="*/ 2076815 w 4876800"/>
                <a:gd name="connsiteY70" fmla="*/ 695325 h 6829425"/>
                <a:gd name="connsiteX71" fmla="*/ 2174923 w 4876800"/>
                <a:gd name="connsiteY71" fmla="*/ 818198 h 6829425"/>
                <a:gd name="connsiteX72" fmla="*/ 2203498 w 4876800"/>
                <a:gd name="connsiteY72" fmla="*/ 838200 h 6829425"/>
                <a:gd name="connsiteX73" fmla="*/ 2107296 w 4876800"/>
                <a:gd name="connsiteY73" fmla="*/ 815340 h 6829425"/>
                <a:gd name="connsiteX74" fmla="*/ 2071101 w 4876800"/>
                <a:gd name="connsiteY74" fmla="*/ 841058 h 6829425"/>
                <a:gd name="connsiteX75" fmla="*/ 2074910 w 4876800"/>
                <a:gd name="connsiteY75" fmla="*/ 880110 h 6829425"/>
                <a:gd name="connsiteX76" fmla="*/ 2071101 w 4876800"/>
                <a:gd name="connsiteY76" fmla="*/ 899160 h 6829425"/>
                <a:gd name="connsiteX77" fmla="*/ 2050146 w 4876800"/>
                <a:gd name="connsiteY77" fmla="*/ 896303 h 6829425"/>
                <a:gd name="connsiteX78" fmla="*/ 2009188 w 4876800"/>
                <a:gd name="connsiteY78" fmla="*/ 850583 h 6829425"/>
                <a:gd name="connsiteX79" fmla="*/ 1953943 w 4876800"/>
                <a:gd name="connsiteY79" fmla="*/ 800100 h 6829425"/>
                <a:gd name="connsiteX80" fmla="*/ 1813926 w 4876800"/>
                <a:gd name="connsiteY80" fmla="*/ 708660 h 6829425"/>
                <a:gd name="connsiteX81" fmla="*/ 1788208 w 4876800"/>
                <a:gd name="connsiteY81" fmla="*/ 690563 h 6829425"/>
                <a:gd name="connsiteX82" fmla="*/ 1785351 w 4876800"/>
                <a:gd name="connsiteY82" fmla="*/ 720090 h 6829425"/>
                <a:gd name="connsiteX83" fmla="*/ 1787256 w 4876800"/>
                <a:gd name="connsiteY83" fmla="*/ 735330 h 6829425"/>
                <a:gd name="connsiteX84" fmla="*/ 1779635 w 4876800"/>
                <a:gd name="connsiteY84" fmla="*/ 762000 h 6829425"/>
                <a:gd name="connsiteX85" fmla="*/ 1757728 w 4876800"/>
                <a:gd name="connsiteY85" fmla="*/ 742950 h 6829425"/>
                <a:gd name="connsiteX86" fmla="*/ 1735821 w 4876800"/>
                <a:gd name="connsiteY86" fmla="*/ 669608 h 6829425"/>
                <a:gd name="connsiteX87" fmla="*/ 1702483 w 4876800"/>
                <a:gd name="connsiteY87" fmla="*/ 627698 h 6829425"/>
                <a:gd name="connsiteX88" fmla="*/ 1680576 w 4876800"/>
                <a:gd name="connsiteY88" fmla="*/ 626745 h 6829425"/>
                <a:gd name="connsiteX89" fmla="*/ 1678671 w 4876800"/>
                <a:gd name="connsiteY89" fmla="*/ 645795 h 6829425"/>
                <a:gd name="connsiteX90" fmla="*/ 1720581 w 4876800"/>
                <a:gd name="connsiteY90" fmla="*/ 738188 h 6829425"/>
                <a:gd name="connsiteX91" fmla="*/ 1742488 w 4876800"/>
                <a:gd name="connsiteY91" fmla="*/ 783908 h 6829425"/>
                <a:gd name="connsiteX92" fmla="*/ 1699626 w 4876800"/>
                <a:gd name="connsiteY92" fmla="*/ 753428 h 6829425"/>
                <a:gd name="connsiteX93" fmla="*/ 1564371 w 4876800"/>
                <a:gd name="connsiteY93" fmla="*/ 606743 h 6829425"/>
                <a:gd name="connsiteX94" fmla="*/ 1544368 w 4876800"/>
                <a:gd name="connsiteY94" fmla="*/ 574358 h 6829425"/>
                <a:gd name="connsiteX95" fmla="*/ 1539606 w 4876800"/>
                <a:gd name="connsiteY95" fmla="*/ 487680 h 6829425"/>
                <a:gd name="connsiteX96" fmla="*/ 1518651 w 4876800"/>
                <a:gd name="connsiteY96" fmla="*/ 442913 h 6829425"/>
                <a:gd name="connsiteX97" fmla="*/ 1510078 w 4876800"/>
                <a:gd name="connsiteY97" fmla="*/ 424815 h 6829425"/>
                <a:gd name="connsiteX98" fmla="*/ 1498648 w 4876800"/>
                <a:gd name="connsiteY98" fmla="*/ 399098 h 6829425"/>
                <a:gd name="connsiteX99" fmla="*/ 1494838 w 4876800"/>
                <a:gd name="connsiteY99" fmla="*/ 433388 h 6829425"/>
                <a:gd name="connsiteX100" fmla="*/ 1500553 w 4876800"/>
                <a:gd name="connsiteY100" fmla="*/ 517208 h 6829425"/>
                <a:gd name="connsiteX101" fmla="*/ 1425306 w 4876800"/>
                <a:gd name="connsiteY101" fmla="*/ 709613 h 6829425"/>
                <a:gd name="connsiteX102" fmla="*/ 1391015 w 4876800"/>
                <a:gd name="connsiteY102" fmla="*/ 808673 h 6829425"/>
                <a:gd name="connsiteX103" fmla="*/ 1398635 w 4876800"/>
                <a:gd name="connsiteY103" fmla="*/ 850583 h 6829425"/>
                <a:gd name="connsiteX104" fmla="*/ 1527223 w 4876800"/>
                <a:gd name="connsiteY104" fmla="*/ 965835 h 6829425"/>
                <a:gd name="connsiteX105" fmla="*/ 1606281 w 4876800"/>
                <a:gd name="connsiteY105" fmla="*/ 970598 h 6829425"/>
                <a:gd name="connsiteX106" fmla="*/ 2182543 w 4876800"/>
                <a:gd name="connsiteY106" fmla="*/ 1117283 h 6829425"/>
                <a:gd name="connsiteX107" fmla="*/ 2498773 w 4876800"/>
                <a:gd name="connsiteY107" fmla="*/ 1248728 h 6829425"/>
                <a:gd name="connsiteX108" fmla="*/ 2772141 w 4876800"/>
                <a:gd name="connsiteY108" fmla="*/ 1364933 h 6829425"/>
                <a:gd name="connsiteX109" fmla="*/ 2827386 w 4876800"/>
                <a:gd name="connsiteY109" fmla="*/ 1423035 h 6829425"/>
                <a:gd name="connsiteX110" fmla="*/ 2827386 w 4876800"/>
                <a:gd name="connsiteY110" fmla="*/ 1688783 h 6829425"/>
                <a:gd name="connsiteX111" fmla="*/ 2738803 w 4876800"/>
                <a:gd name="connsiteY111" fmla="*/ 1844040 h 6829425"/>
                <a:gd name="connsiteX112" fmla="*/ 2536873 w 4876800"/>
                <a:gd name="connsiteY112" fmla="*/ 2110740 h 6829425"/>
                <a:gd name="connsiteX113" fmla="*/ 2417811 w 4876800"/>
                <a:gd name="connsiteY113" fmla="*/ 2307908 h 6829425"/>
                <a:gd name="connsiteX114" fmla="*/ 2389236 w 4876800"/>
                <a:gd name="connsiteY114" fmla="*/ 2398395 h 6829425"/>
                <a:gd name="connsiteX115" fmla="*/ 2323513 w 4876800"/>
                <a:gd name="connsiteY115" fmla="*/ 2522220 h 6829425"/>
                <a:gd name="connsiteX116" fmla="*/ 2257791 w 4876800"/>
                <a:gd name="connsiteY116" fmla="*/ 2604135 h 6829425"/>
                <a:gd name="connsiteX117" fmla="*/ 2225406 w 4876800"/>
                <a:gd name="connsiteY117" fmla="*/ 2628900 h 6829425"/>
                <a:gd name="connsiteX118" fmla="*/ 2213976 w 4876800"/>
                <a:gd name="connsiteY118" fmla="*/ 2670810 h 6829425"/>
                <a:gd name="connsiteX119" fmla="*/ 2301606 w 4876800"/>
                <a:gd name="connsiteY119" fmla="*/ 2771775 h 6829425"/>
                <a:gd name="connsiteX120" fmla="*/ 2485438 w 4876800"/>
                <a:gd name="connsiteY120" fmla="*/ 3157538 h 6829425"/>
                <a:gd name="connsiteX121" fmla="*/ 2486391 w 4876800"/>
                <a:gd name="connsiteY121" fmla="*/ 3317558 h 6829425"/>
                <a:gd name="connsiteX122" fmla="*/ 2525443 w 4876800"/>
                <a:gd name="connsiteY122" fmla="*/ 3439478 h 6829425"/>
                <a:gd name="connsiteX123" fmla="*/ 2712133 w 4876800"/>
                <a:gd name="connsiteY123" fmla="*/ 3675698 h 6829425"/>
                <a:gd name="connsiteX124" fmla="*/ 2975975 w 4876800"/>
                <a:gd name="connsiteY124" fmla="*/ 4150043 h 6829425"/>
                <a:gd name="connsiteX125" fmla="*/ 3136948 w 4876800"/>
                <a:gd name="connsiteY125" fmla="*/ 4232910 h 6829425"/>
                <a:gd name="connsiteX126" fmla="*/ 3573193 w 4876800"/>
                <a:gd name="connsiteY126" fmla="*/ 4235768 h 6829425"/>
                <a:gd name="connsiteX127" fmla="*/ 4041823 w 4876800"/>
                <a:gd name="connsiteY127" fmla="*/ 4465320 h 6829425"/>
                <a:gd name="connsiteX128" fmla="*/ 4347576 w 4876800"/>
                <a:gd name="connsiteY128" fmla="*/ 4613910 h 6829425"/>
                <a:gd name="connsiteX129" fmla="*/ 4411393 w 4876800"/>
                <a:gd name="connsiteY129" fmla="*/ 4622483 h 6829425"/>
                <a:gd name="connsiteX130" fmla="*/ 4675236 w 4876800"/>
                <a:gd name="connsiteY130" fmla="*/ 4519613 h 6829425"/>
                <a:gd name="connsiteX131" fmla="*/ 4783821 w 4876800"/>
                <a:gd name="connsiteY131" fmla="*/ 4551998 h 6829425"/>
                <a:gd name="connsiteX132" fmla="*/ 4856211 w 4876800"/>
                <a:gd name="connsiteY132" fmla="*/ 4826318 h 6829425"/>
                <a:gd name="connsiteX133" fmla="*/ 4845733 w 4876800"/>
                <a:gd name="connsiteY133" fmla="*/ 4932045 h 6829425"/>
                <a:gd name="connsiteX134" fmla="*/ 4846686 w 4876800"/>
                <a:gd name="connsiteY134" fmla="*/ 5118735 h 6829425"/>
                <a:gd name="connsiteX135" fmla="*/ 4878118 w 4876800"/>
                <a:gd name="connsiteY135" fmla="*/ 5434013 h 6829425"/>
                <a:gd name="connsiteX136" fmla="*/ 4874308 w 4876800"/>
                <a:gd name="connsiteY136" fmla="*/ 5479733 h 6829425"/>
                <a:gd name="connsiteX137" fmla="*/ 4821921 w 4876800"/>
                <a:gd name="connsiteY137" fmla="*/ 5617845 h 6829425"/>
                <a:gd name="connsiteX138" fmla="*/ 4800966 w 4876800"/>
                <a:gd name="connsiteY138" fmla="*/ 5643563 h 6829425"/>
                <a:gd name="connsiteX139" fmla="*/ 4745721 w 4876800"/>
                <a:gd name="connsiteY139" fmla="*/ 5703570 h 6829425"/>
                <a:gd name="connsiteX140" fmla="*/ 4650471 w 4876800"/>
                <a:gd name="connsiteY140" fmla="*/ 5697855 h 6829425"/>
                <a:gd name="connsiteX141" fmla="*/ 4579986 w 4876800"/>
                <a:gd name="connsiteY141" fmla="*/ 5517833 h 6829425"/>
                <a:gd name="connsiteX142" fmla="*/ 4568556 w 4876800"/>
                <a:gd name="connsiteY142" fmla="*/ 5431155 h 6829425"/>
                <a:gd name="connsiteX143" fmla="*/ 4393296 w 4876800"/>
                <a:gd name="connsiteY143" fmla="*/ 5062538 h 6829425"/>
                <a:gd name="connsiteX144" fmla="*/ 4359006 w 4876800"/>
                <a:gd name="connsiteY144" fmla="*/ 5033963 h 6829425"/>
                <a:gd name="connsiteX145" fmla="*/ 4285663 w 4876800"/>
                <a:gd name="connsiteY145" fmla="*/ 4965383 h 6829425"/>
                <a:gd name="connsiteX146" fmla="*/ 4237086 w 4876800"/>
                <a:gd name="connsiteY146" fmla="*/ 4905375 h 6829425"/>
                <a:gd name="connsiteX147" fmla="*/ 3821796 w 4876800"/>
                <a:gd name="connsiteY147" fmla="*/ 4774883 h 6829425"/>
                <a:gd name="connsiteX148" fmla="*/ 3032173 w 4876800"/>
                <a:gd name="connsiteY148" fmla="*/ 4681538 h 6829425"/>
                <a:gd name="connsiteX149" fmla="*/ 2734993 w 4876800"/>
                <a:gd name="connsiteY149" fmla="*/ 4590098 h 6829425"/>
                <a:gd name="connsiteX150" fmla="*/ 2610216 w 4876800"/>
                <a:gd name="connsiteY150" fmla="*/ 4450080 h 6829425"/>
                <a:gd name="connsiteX151" fmla="*/ 2464483 w 4876800"/>
                <a:gd name="connsiteY151" fmla="*/ 4307205 h 6829425"/>
                <a:gd name="connsiteX152" fmla="*/ 2236836 w 4876800"/>
                <a:gd name="connsiteY152" fmla="*/ 4124325 h 6829425"/>
                <a:gd name="connsiteX153" fmla="*/ 2183496 w 4876800"/>
                <a:gd name="connsiteY153" fmla="*/ 4079558 h 6829425"/>
                <a:gd name="connsiteX154" fmla="*/ 2088246 w 4876800"/>
                <a:gd name="connsiteY154" fmla="*/ 3995738 h 6829425"/>
                <a:gd name="connsiteX155" fmla="*/ 2049193 w 4876800"/>
                <a:gd name="connsiteY155" fmla="*/ 3997643 h 6829425"/>
                <a:gd name="connsiteX156" fmla="*/ 1792971 w 4876800"/>
                <a:gd name="connsiteY156" fmla="*/ 4381500 h 6829425"/>
                <a:gd name="connsiteX157" fmla="*/ 1690101 w 4876800"/>
                <a:gd name="connsiteY157" fmla="*/ 4524375 h 6829425"/>
                <a:gd name="connsiteX158" fmla="*/ 1626283 w 4876800"/>
                <a:gd name="connsiteY158" fmla="*/ 4614863 h 6829425"/>
                <a:gd name="connsiteX159" fmla="*/ 1554846 w 4876800"/>
                <a:gd name="connsiteY159" fmla="*/ 4745355 h 6829425"/>
                <a:gd name="connsiteX160" fmla="*/ 1522460 w 4876800"/>
                <a:gd name="connsiteY160" fmla="*/ 4848225 h 6829425"/>
                <a:gd name="connsiteX161" fmla="*/ 1533890 w 4876800"/>
                <a:gd name="connsiteY161" fmla="*/ 5079683 h 6829425"/>
                <a:gd name="connsiteX162" fmla="*/ 1476740 w 4876800"/>
                <a:gd name="connsiteY162" fmla="*/ 5594033 h 6829425"/>
                <a:gd name="connsiteX163" fmla="*/ 1349106 w 4876800"/>
                <a:gd name="connsiteY163" fmla="*/ 5882640 h 6829425"/>
                <a:gd name="connsiteX164" fmla="*/ 1186228 w 4876800"/>
                <a:gd name="connsiteY164" fmla="*/ 6287453 h 6829425"/>
                <a:gd name="connsiteX165" fmla="*/ 1186228 w 4876800"/>
                <a:gd name="connsiteY165" fmla="*/ 6360795 h 6829425"/>
                <a:gd name="connsiteX166" fmla="*/ 1170988 w 4876800"/>
                <a:gd name="connsiteY166" fmla="*/ 6556058 h 6829425"/>
                <a:gd name="connsiteX167" fmla="*/ 1101456 w 4876800"/>
                <a:gd name="connsiteY167" fmla="*/ 6717030 h 6829425"/>
                <a:gd name="connsiteX168" fmla="*/ 1085263 w 4876800"/>
                <a:gd name="connsiteY168" fmla="*/ 6770370 h 6829425"/>
                <a:gd name="connsiteX169" fmla="*/ 989060 w 4876800"/>
                <a:gd name="connsiteY169" fmla="*/ 6834188 h 6829425"/>
                <a:gd name="connsiteX170" fmla="*/ 740458 w 4876800"/>
                <a:gd name="connsiteY170" fmla="*/ 6720840 h 6829425"/>
                <a:gd name="connsiteX171" fmla="*/ 721408 w 4876800"/>
                <a:gd name="connsiteY171" fmla="*/ 6697028 h 6829425"/>
                <a:gd name="connsiteX172" fmla="*/ 647113 w 4876800"/>
                <a:gd name="connsiteY172" fmla="*/ 6643688 h 6829425"/>
                <a:gd name="connsiteX173" fmla="*/ 510905 w 4876800"/>
                <a:gd name="connsiteY173" fmla="*/ 6598920 h 6829425"/>
                <a:gd name="connsiteX174" fmla="*/ 309928 w 4876800"/>
                <a:gd name="connsiteY174" fmla="*/ 6475095 h 6829425"/>
                <a:gd name="connsiteX175" fmla="*/ 168005 w 4876800"/>
                <a:gd name="connsiteY175" fmla="*/ 6278880 h 6829425"/>
                <a:gd name="connsiteX176" fmla="*/ 165148 w 4876800"/>
                <a:gd name="connsiteY176" fmla="*/ 6144578 h 6829425"/>
                <a:gd name="connsiteX177" fmla="*/ 165148 w 4876800"/>
                <a:gd name="connsiteY177" fmla="*/ 6144578 h 6829425"/>
                <a:gd name="connsiteX178" fmla="*/ 2017760 w 4876800"/>
                <a:gd name="connsiteY178" fmla="*/ 2294573 h 6829425"/>
                <a:gd name="connsiteX179" fmla="*/ 2042526 w 4876800"/>
                <a:gd name="connsiteY179" fmla="*/ 2286000 h 6829425"/>
                <a:gd name="connsiteX180" fmla="*/ 2173018 w 4876800"/>
                <a:gd name="connsiteY180" fmla="*/ 2225993 h 6829425"/>
                <a:gd name="connsiteX181" fmla="*/ 2262553 w 4876800"/>
                <a:gd name="connsiteY181" fmla="*/ 2148840 h 6829425"/>
                <a:gd name="connsiteX182" fmla="*/ 2338753 w 4876800"/>
                <a:gd name="connsiteY182" fmla="*/ 2002155 h 6829425"/>
                <a:gd name="connsiteX183" fmla="*/ 2481628 w 4876800"/>
                <a:gd name="connsiteY183" fmla="*/ 1633538 h 6829425"/>
                <a:gd name="connsiteX184" fmla="*/ 2402571 w 4876800"/>
                <a:gd name="connsiteY184" fmla="*/ 1537335 h 6829425"/>
                <a:gd name="connsiteX185" fmla="*/ 2022523 w 4876800"/>
                <a:gd name="connsiteY185" fmla="*/ 1492568 h 6829425"/>
                <a:gd name="connsiteX186" fmla="*/ 1953943 w 4876800"/>
                <a:gd name="connsiteY186" fmla="*/ 1571625 h 6829425"/>
                <a:gd name="connsiteX187" fmla="*/ 2028238 w 4876800"/>
                <a:gd name="connsiteY187" fmla="*/ 2148840 h 6829425"/>
                <a:gd name="connsiteX188" fmla="*/ 2015856 w 4876800"/>
                <a:gd name="connsiteY188" fmla="*/ 2268855 h 6829425"/>
                <a:gd name="connsiteX189" fmla="*/ 2017760 w 4876800"/>
                <a:gd name="connsiteY189" fmla="*/ 2294573 h 6829425"/>
                <a:gd name="connsiteX190" fmla="*/ 2017760 w 4876800"/>
                <a:gd name="connsiteY190" fmla="*/ 2294573 h 682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4876800" h="6829425">
                  <a:moveTo>
                    <a:pt x="165148" y="6144578"/>
                  </a:moveTo>
                  <a:cubicBezTo>
                    <a:pt x="181340" y="6090285"/>
                    <a:pt x="217535" y="6074093"/>
                    <a:pt x="270875" y="6081713"/>
                  </a:cubicBezTo>
                  <a:cubicBezTo>
                    <a:pt x="303260" y="6086475"/>
                    <a:pt x="334693" y="6104573"/>
                    <a:pt x="367078" y="6114098"/>
                  </a:cubicBezTo>
                  <a:cubicBezTo>
                    <a:pt x="431848" y="6133148"/>
                    <a:pt x="493760" y="6159818"/>
                    <a:pt x="562341" y="6159818"/>
                  </a:cubicBezTo>
                  <a:cubicBezTo>
                    <a:pt x="651876" y="6159818"/>
                    <a:pt x="741410" y="6145530"/>
                    <a:pt x="830945" y="6143625"/>
                  </a:cubicBezTo>
                  <a:cubicBezTo>
                    <a:pt x="842376" y="6143625"/>
                    <a:pt x="852853" y="6140768"/>
                    <a:pt x="864283" y="6137910"/>
                  </a:cubicBezTo>
                  <a:cubicBezTo>
                    <a:pt x="897620" y="6128385"/>
                    <a:pt x="917623" y="6113145"/>
                    <a:pt x="925243" y="6078855"/>
                  </a:cubicBezTo>
                  <a:cubicBezTo>
                    <a:pt x="935720" y="6028373"/>
                    <a:pt x="945245" y="5978843"/>
                    <a:pt x="961438" y="5929313"/>
                  </a:cubicBezTo>
                  <a:cubicBezTo>
                    <a:pt x="990013" y="5842635"/>
                    <a:pt x="1008110" y="5754053"/>
                    <a:pt x="1013826" y="5662613"/>
                  </a:cubicBezTo>
                  <a:cubicBezTo>
                    <a:pt x="1026208" y="5473065"/>
                    <a:pt x="1049068" y="5292090"/>
                    <a:pt x="1094788" y="5106353"/>
                  </a:cubicBezTo>
                  <a:cubicBezTo>
                    <a:pt x="1113838" y="5032058"/>
                    <a:pt x="1107171" y="4959668"/>
                    <a:pt x="1086216" y="4885373"/>
                  </a:cubicBezTo>
                  <a:cubicBezTo>
                    <a:pt x="1057641" y="4784408"/>
                    <a:pt x="1060498" y="4696778"/>
                    <a:pt x="1105266" y="4601528"/>
                  </a:cubicBezTo>
                  <a:cubicBezTo>
                    <a:pt x="1144318" y="4519613"/>
                    <a:pt x="1175751" y="4436745"/>
                    <a:pt x="1197658" y="4349115"/>
                  </a:cubicBezTo>
                  <a:cubicBezTo>
                    <a:pt x="1236710" y="4195763"/>
                    <a:pt x="1273858" y="4042410"/>
                    <a:pt x="1314815" y="3890963"/>
                  </a:cubicBezTo>
                  <a:cubicBezTo>
                    <a:pt x="1355773" y="3739515"/>
                    <a:pt x="1407208" y="3596640"/>
                    <a:pt x="1484360" y="3458528"/>
                  </a:cubicBezTo>
                  <a:cubicBezTo>
                    <a:pt x="1497696" y="3433763"/>
                    <a:pt x="1511983" y="3409950"/>
                    <a:pt x="1520556" y="3383280"/>
                  </a:cubicBezTo>
                  <a:cubicBezTo>
                    <a:pt x="1530081" y="3353753"/>
                    <a:pt x="1532938" y="3325178"/>
                    <a:pt x="1525318" y="3293745"/>
                  </a:cubicBezTo>
                  <a:cubicBezTo>
                    <a:pt x="1512935" y="3245168"/>
                    <a:pt x="1484360" y="3207068"/>
                    <a:pt x="1455785" y="3166110"/>
                  </a:cubicBezTo>
                  <a:cubicBezTo>
                    <a:pt x="1387206" y="3065145"/>
                    <a:pt x="1335771" y="2962275"/>
                    <a:pt x="1307196" y="2843213"/>
                  </a:cubicBezTo>
                  <a:cubicBezTo>
                    <a:pt x="1290051" y="2770823"/>
                    <a:pt x="1276715" y="2697480"/>
                    <a:pt x="1248140" y="2627948"/>
                  </a:cubicBezTo>
                  <a:cubicBezTo>
                    <a:pt x="1190038" y="2487930"/>
                    <a:pt x="1136698" y="2346960"/>
                    <a:pt x="1079548" y="2206943"/>
                  </a:cubicBezTo>
                  <a:cubicBezTo>
                    <a:pt x="1074785" y="2194560"/>
                    <a:pt x="1068118" y="2183130"/>
                    <a:pt x="1058593" y="2174558"/>
                  </a:cubicBezTo>
                  <a:cubicBezTo>
                    <a:pt x="1035733" y="2152650"/>
                    <a:pt x="1021445" y="2155508"/>
                    <a:pt x="1010968" y="2185035"/>
                  </a:cubicBezTo>
                  <a:cubicBezTo>
                    <a:pt x="1005253" y="2201228"/>
                    <a:pt x="1004301" y="2219325"/>
                    <a:pt x="1000491" y="2236470"/>
                  </a:cubicBezTo>
                  <a:cubicBezTo>
                    <a:pt x="984298" y="2314575"/>
                    <a:pt x="964295" y="2391728"/>
                    <a:pt x="928101" y="2463165"/>
                  </a:cubicBezTo>
                  <a:cubicBezTo>
                    <a:pt x="897620" y="2523173"/>
                    <a:pt x="849995" y="2551748"/>
                    <a:pt x="787130" y="2567940"/>
                  </a:cubicBezTo>
                  <a:cubicBezTo>
                    <a:pt x="755698" y="2576513"/>
                    <a:pt x="727123" y="2570798"/>
                    <a:pt x="699501" y="2554605"/>
                  </a:cubicBezTo>
                  <a:cubicBezTo>
                    <a:pt x="663305" y="2533650"/>
                    <a:pt x="628063" y="2510790"/>
                    <a:pt x="591868" y="2489835"/>
                  </a:cubicBezTo>
                  <a:cubicBezTo>
                    <a:pt x="547100" y="2465070"/>
                    <a:pt x="511858" y="2432685"/>
                    <a:pt x="478520" y="2394585"/>
                  </a:cubicBezTo>
                  <a:cubicBezTo>
                    <a:pt x="405178" y="2309813"/>
                    <a:pt x="317548" y="2242185"/>
                    <a:pt x="228013" y="2178368"/>
                  </a:cubicBezTo>
                  <a:cubicBezTo>
                    <a:pt x="155623" y="2126933"/>
                    <a:pt x="88948" y="2073593"/>
                    <a:pt x="33703" y="2005013"/>
                  </a:cubicBezTo>
                  <a:cubicBezTo>
                    <a:pt x="-9160" y="1950720"/>
                    <a:pt x="-13922" y="1900238"/>
                    <a:pt x="35608" y="1847850"/>
                  </a:cubicBezTo>
                  <a:cubicBezTo>
                    <a:pt x="92758" y="1786890"/>
                    <a:pt x="156575" y="1745933"/>
                    <a:pt x="244205" y="1762125"/>
                  </a:cubicBezTo>
                  <a:cubicBezTo>
                    <a:pt x="291830" y="1770698"/>
                    <a:pt x="319453" y="1797368"/>
                    <a:pt x="314690" y="1846898"/>
                  </a:cubicBezTo>
                  <a:cubicBezTo>
                    <a:pt x="309928" y="1896428"/>
                    <a:pt x="314690" y="1944053"/>
                    <a:pt x="323263" y="1992630"/>
                  </a:cubicBezTo>
                  <a:cubicBezTo>
                    <a:pt x="330883" y="2035493"/>
                    <a:pt x="353743" y="2062163"/>
                    <a:pt x="387080" y="2086928"/>
                  </a:cubicBezTo>
                  <a:cubicBezTo>
                    <a:pt x="403273" y="2098358"/>
                    <a:pt x="420418" y="2105978"/>
                    <a:pt x="438515" y="2113598"/>
                  </a:cubicBezTo>
                  <a:cubicBezTo>
                    <a:pt x="481378" y="2131695"/>
                    <a:pt x="522335" y="2151698"/>
                    <a:pt x="561388" y="2176463"/>
                  </a:cubicBezTo>
                  <a:cubicBezTo>
                    <a:pt x="582343" y="2189798"/>
                    <a:pt x="604250" y="2201228"/>
                    <a:pt x="628063" y="2203133"/>
                  </a:cubicBezTo>
                  <a:cubicBezTo>
                    <a:pt x="668068" y="2207895"/>
                    <a:pt x="680451" y="2198370"/>
                    <a:pt x="691880" y="2160270"/>
                  </a:cubicBezTo>
                  <a:cubicBezTo>
                    <a:pt x="694738" y="2148840"/>
                    <a:pt x="697595" y="2136458"/>
                    <a:pt x="700453" y="2125028"/>
                  </a:cubicBezTo>
                  <a:cubicBezTo>
                    <a:pt x="738553" y="1958340"/>
                    <a:pt x="763318" y="1799273"/>
                    <a:pt x="788083" y="1627823"/>
                  </a:cubicBezTo>
                  <a:cubicBezTo>
                    <a:pt x="808085" y="1486853"/>
                    <a:pt x="865235" y="1381125"/>
                    <a:pt x="990966" y="1305878"/>
                  </a:cubicBezTo>
                  <a:cubicBezTo>
                    <a:pt x="1008110" y="1295400"/>
                    <a:pt x="1026208" y="1282065"/>
                    <a:pt x="1041448" y="1268730"/>
                  </a:cubicBezTo>
                  <a:cubicBezTo>
                    <a:pt x="1050021" y="1261110"/>
                    <a:pt x="1058593" y="1251585"/>
                    <a:pt x="1065260" y="1241108"/>
                  </a:cubicBezTo>
                  <a:cubicBezTo>
                    <a:pt x="1070023" y="1234440"/>
                    <a:pt x="1073833" y="1226820"/>
                    <a:pt x="1070023" y="1219200"/>
                  </a:cubicBezTo>
                  <a:cubicBezTo>
                    <a:pt x="1048116" y="1171575"/>
                    <a:pt x="1034780" y="1120140"/>
                    <a:pt x="1010968" y="1073468"/>
                  </a:cubicBezTo>
                  <a:cubicBezTo>
                    <a:pt x="993823" y="1041083"/>
                    <a:pt x="968105" y="1025843"/>
                    <a:pt x="931910" y="1022033"/>
                  </a:cubicBezTo>
                  <a:cubicBezTo>
                    <a:pt x="895716" y="1019175"/>
                    <a:pt x="857616" y="1025843"/>
                    <a:pt x="822373" y="1028700"/>
                  </a:cubicBezTo>
                  <a:cubicBezTo>
                    <a:pt x="775701" y="1031558"/>
                    <a:pt x="755698" y="1020128"/>
                    <a:pt x="740458" y="975360"/>
                  </a:cubicBezTo>
                  <a:cubicBezTo>
                    <a:pt x="729028" y="941070"/>
                    <a:pt x="713788" y="908685"/>
                    <a:pt x="705216" y="871538"/>
                  </a:cubicBezTo>
                  <a:cubicBezTo>
                    <a:pt x="701405" y="854393"/>
                    <a:pt x="687118" y="836295"/>
                    <a:pt x="684260" y="817245"/>
                  </a:cubicBezTo>
                  <a:cubicBezTo>
                    <a:pt x="680451" y="787718"/>
                    <a:pt x="667116" y="772478"/>
                    <a:pt x="636635" y="766763"/>
                  </a:cubicBezTo>
                  <a:cubicBezTo>
                    <a:pt x="606155" y="761048"/>
                    <a:pt x="600441" y="743903"/>
                    <a:pt x="607108" y="715328"/>
                  </a:cubicBezTo>
                  <a:cubicBezTo>
                    <a:pt x="609966" y="704850"/>
                    <a:pt x="613776" y="695325"/>
                    <a:pt x="618538" y="685800"/>
                  </a:cubicBezTo>
                  <a:cubicBezTo>
                    <a:pt x="644255" y="628650"/>
                    <a:pt x="641398" y="577215"/>
                    <a:pt x="621395" y="518160"/>
                  </a:cubicBezTo>
                  <a:cubicBezTo>
                    <a:pt x="608061" y="478155"/>
                    <a:pt x="605203" y="441008"/>
                    <a:pt x="616633" y="400050"/>
                  </a:cubicBezTo>
                  <a:cubicBezTo>
                    <a:pt x="633778" y="337185"/>
                    <a:pt x="648066" y="275273"/>
                    <a:pt x="664258" y="212408"/>
                  </a:cubicBezTo>
                  <a:cubicBezTo>
                    <a:pt x="669973" y="189548"/>
                    <a:pt x="682355" y="171450"/>
                    <a:pt x="699501" y="155258"/>
                  </a:cubicBezTo>
                  <a:cubicBezTo>
                    <a:pt x="738553" y="118110"/>
                    <a:pt x="782368" y="93345"/>
                    <a:pt x="831898" y="71438"/>
                  </a:cubicBezTo>
                  <a:cubicBezTo>
                    <a:pt x="854758" y="60960"/>
                    <a:pt x="879523" y="56198"/>
                    <a:pt x="900478" y="40958"/>
                  </a:cubicBezTo>
                  <a:cubicBezTo>
                    <a:pt x="965248" y="27623"/>
                    <a:pt x="1030018" y="13335"/>
                    <a:pt x="1095741" y="0"/>
                  </a:cubicBezTo>
                  <a:cubicBezTo>
                    <a:pt x="1099551" y="5715"/>
                    <a:pt x="1106218" y="3810"/>
                    <a:pt x="1111933" y="4763"/>
                  </a:cubicBezTo>
                  <a:cubicBezTo>
                    <a:pt x="1206231" y="8573"/>
                    <a:pt x="1280526" y="35243"/>
                    <a:pt x="1355773" y="91440"/>
                  </a:cubicBezTo>
                  <a:cubicBezTo>
                    <a:pt x="1374823" y="105728"/>
                    <a:pt x="1391968" y="111443"/>
                    <a:pt x="1415781" y="111443"/>
                  </a:cubicBezTo>
                  <a:cubicBezTo>
                    <a:pt x="1518651" y="110490"/>
                    <a:pt x="1590088" y="143828"/>
                    <a:pt x="1653906" y="224790"/>
                  </a:cubicBezTo>
                  <a:cubicBezTo>
                    <a:pt x="1687243" y="267653"/>
                    <a:pt x="1716771" y="308610"/>
                    <a:pt x="1752013" y="351473"/>
                  </a:cubicBezTo>
                  <a:cubicBezTo>
                    <a:pt x="1803448" y="414338"/>
                    <a:pt x="1856788" y="459105"/>
                    <a:pt x="1940608" y="470535"/>
                  </a:cubicBezTo>
                  <a:cubicBezTo>
                    <a:pt x="1951085" y="472440"/>
                    <a:pt x="1962515" y="477203"/>
                    <a:pt x="1972993" y="481965"/>
                  </a:cubicBezTo>
                  <a:cubicBezTo>
                    <a:pt x="2019665" y="502920"/>
                    <a:pt x="2044431" y="530543"/>
                    <a:pt x="2053003" y="581978"/>
                  </a:cubicBezTo>
                  <a:cubicBezTo>
                    <a:pt x="2059671" y="620078"/>
                    <a:pt x="2068243" y="657225"/>
                    <a:pt x="2076815" y="695325"/>
                  </a:cubicBezTo>
                  <a:cubicBezTo>
                    <a:pt x="2091103" y="753428"/>
                    <a:pt x="2123488" y="787718"/>
                    <a:pt x="2174923" y="818198"/>
                  </a:cubicBezTo>
                  <a:cubicBezTo>
                    <a:pt x="2184448" y="823913"/>
                    <a:pt x="2196831" y="828675"/>
                    <a:pt x="2203498" y="838200"/>
                  </a:cubicBezTo>
                  <a:cubicBezTo>
                    <a:pt x="2170161" y="836295"/>
                    <a:pt x="2138728" y="823913"/>
                    <a:pt x="2107296" y="815340"/>
                  </a:cubicBezTo>
                  <a:cubicBezTo>
                    <a:pt x="2084435" y="809625"/>
                    <a:pt x="2073006" y="818198"/>
                    <a:pt x="2071101" y="841058"/>
                  </a:cubicBezTo>
                  <a:cubicBezTo>
                    <a:pt x="2070148" y="853440"/>
                    <a:pt x="2073006" y="866775"/>
                    <a:pt x="2074910" y="880110"/>
                  </a:cubicBezTo>
                  <a:cubicBezTo>
                    <a:pt x="2075863" y="886778"/>
                    <a:pt x="2077768" y="894398"/>
                    <a:pt x="2071101" y="899160"/>
                  </a:cubicBezTo>
                  <a:cubicBezTo>
                    <a:pt x="2064433" y="903923"/>
                    <a:pt x="2056813" y="900113"/>
                    <a:pt x="2050146" y="896303"/>
                  </a:cubicBezTo>
                  <a:cubicBezTo>
                    <a:pt x="2030143" y="885825"/>
                    <a:pt x="2017760" y="870585"/>
                    <a:pt x="2009188" y="850583"/>
                  </a:cubicBezTo>
                  <a:cubicBezTo>
                    <a:pt x="1998710" y="823913"/>
                    <a:pt x="1980613" y="807720"/>
                    <a:pt x="1953943" y="800100"/>
                  </a:cubicBezTo>
                  <a:cubicBezTo>
                    <a:pt x="1895840" y="782003"/>
                    <a:pt x="1853931" y="752475"/>
                    <a:pt x="1813926" y="708660"/>
                  </a:cubicBezTo>
                  <a:cubicBezTo>
                    <a:pt x="1806306" y="700088"/>
                    <a:pt x="1799638" y="686753"/>
                    <a:pt x="1788208" y="690563"/>
                  </a:cubicBezTo>
                  <a:cubicBezTo>
                    <a:pt x="1776778" y="695325"/>
                    <a:pt x="1784398" y="711518"/>
                    <a:pt x="1785351" y="720090"/>
                  </a:cubicBezTo>
                  <a:cubicBezTo>
                    <a:pt x="1785351" y="724853"/>
                    <a:pt x="1787256" y="730568"/>
                    <a:pt x="1787256" y="735330"/>
                  </a:cubicBezTo>
                  <a:cubicBezTo>
                    <a:pt x="1788208" y="745808"/>
                    <a:pt x="1792971" y="758190"/>
                    <a:pt x="1779635" y="762000"/>
                  </a:cubicBezTo>
                  <a:cubicBezTo>
                    <a:pt x="1766301" y="765810"/>
                    <a:pt x="1760585" y="753428"/>
                    <a:pt x="1757728" y="742950"/>
                  </a:cubicBezTo>
                  <a:cubicBezTo>
                    <a:pt x="1750108" y="718185"/>
                    <a:pt x="1743440" y="694373"/>
                    <a:pt x="1735821" y="669608"/>
                  </a:cubicBezTo>
                  <a:cubicBezTo>
                    <a:pt x="1730106" y="650558"/>
                    <a:pt x="1720581" y="637223"/>
                    <a:pt x="1702483" y="627698"/>
                  </a:cubicBezTo>
                  <a:cubicBezTo>
                    <a:pt x="1695815" y="623888"/>
                    <a:pt x="1687243" y="621030"/>
                    <a:pt x="1680576" y="626745"/>
                  </a:cubicBezTo>
                  <a:cubicBezTo>
                    <a:pt x="1674860" y="632460"/>
                    <a:pt x="1676765" y="639128"/>
                    <a:pt x="1678671" y="645795"/>
                  </a:cubicBezTo>
                  <a:cubicBezTo>
                    <a:pt x="1690101" y="678180"/>
                    <a:pt x="1703435" y="708660"/>
                    <a:pt x="1720581" y="738188"/>
                  </a:cubicBezTo>
                  <a:cubicBezTo>
                    <a:pt x="1729153" y="752475"/>
                    <a:pt x="1739631" y="765810"/>
                    <a:pt x="1742488" y="783908"/>
                  </a:cubicBezTo>
                  <a:cubicBezTo>
                    <a:pt x="1722485" y="781050"/>
                    <a:pt x="1710103" y="769620"/>
                    <a:pt x="1699626" y="753428"/>
                  </a:cubicBezTo>
                  <a:cubicBezTo>
                    <a:pt x="1660573" y="695325"/>
                    <a:pt x="1623426" y="644843"/>
                    <a:pt x="1564371" y="606743"/>
                  </a:cubicBezTo>
                  <a:cubicBezTo>
                    <a:pt x="1552940" y="599123"/>
                    <a:pt x="1547226" y="588645"/>
                    <a:pt x="1544368" y="574358"/>
                  </a:cubicBezTo>
                  <a:cubicBezTo>
                    <a:pt x="1538653" y="544830"/>
                    <a:pt x="1538653" y="518160"/>
                    <a:pt x="1539606" y="487680"/>
                  </a:cubicBezTo>
                  <a:cubicBezTo>
                    <a:pt x="1540558" y="468630"/>
                    <a:pt x="1539606" y="451485"/>
                    <a:pt x="1518651" y="442913"/>
                  </a:cubicBezTo>
                  <a:cubicBezTo>
                    <a:pt x="1511031" y="440055"/>
                    <a:pt x="1511983" y="433388"/>
                    <a:pt x="1510078" y="424815"/>
                  </a:cubicBezTo>
                  <a:cubicBezTo>
                    <a:pt x="1509126" y="416243"/>
                    <a:pt x="1507221" y="404813"/>
                    <a:pt x="1498648" y="399098"/>
                  </a:cubicBezTo>
                  <a:cubicBezTo>
                    <a:pt x="1492933" y="410528"/>
                    <a:pt x="1493885" y="421005"/>
                    <a:pt x="1494838" y="433388"/>
                  </a:cubicBezTo>
                  <a:cubicBezTo>
                    <a:pt x="1496743" y="461963"/>
                    <a:pt x="1500553" y="487680"/>
                    <a:pt x="1500553" y="517208"/>
                  </a:cubicBezTo>
                  <a:cubicBezTo>
                    <a:pt x="1500553" y="595313"/>
                    <a:pt x="1483408" y="654368"/>
                    <a:pt x="1425306" y="709613"/>
                  </a:cubicBezTo>
                  <a:cubicBezTo>
                    <a:pt x="1396731" y="737235"/>
                    <a:pt x="1386253" y="768668"/>
                    <a:pt x="1391015" y="808673"/>
                  </a:cubicBezTo>
                  <a:cubicBezTo>
                    <a:pt x="1392921" y="822960"/>
                    <a:pt x="1394826" y="835343"/>
                    <a:pt x="1398635" y="850583"/>
                  </a:cubicBezTo>
                  <a:cubicBezTo>
                    <a:pt x="1416733" y="914400"/>
                    <a:pt x="1462453" y="954405"/>
                    <a:pt x="1527223" y="965835"/>
                  </a:cubicBezTo>
                  <a:cubicBezTo>
                    <a:pt x="1554846" y="970598"/>
                    <a:pt x="1579610" y="969645"/>
                    <a:pt x="1606281" y="970598"/>
                  </a:cubicBezTo>
                  <a:cubicBezTo>
                    <a:pt x="1810115" y="983933"/>
                    <a:pt x="1996806" y="1031558"/>
                    <a:pt x="2182543" y="1117283"/>
                  </a:cubicBezTo>
                  <a:cubicBezTo>
                    <a:pt x="2287318" y="1165860"/>
                    <a:pt x="2389236" y="1212533"/>
                    <a:pt x="2498773" y="1248728"/>
                  </a:cubicBezTo>
                  <a:cubicBezTo>
                    <a:pt x="2593071" y="1280160"/>
                    <a:pt x="2684511" y="1318260"/>
                    <a:pt x="2772141" y="1364933"/>
                  </a:cubicBezTo>
                  <a:cubicBezTo>
                    <a:pt x="2796906" y="1378268"/>
                    <a:pt x="2816908" y="1396365"/>
                    <a:pt x="2827386" y="1423035"/>
                  </a:cubicBezTo>
                  <a:cubicBezTo>
                    <a:pt x="2863581" y="1514475"/>
                    <a:pt x="2865486" y="1597343"/>
                    <a:pt x="2827386" y="1688783"/>
                  </a:cubicBezTo>
                  <a:cubicBezTo>
                    <a:pt x="2803573" y="1744980"/>
                    <a:pt x="2772141" y="1793558"/>
                    <a:pt x="2738803" y="1844040"/>
                  </a:cubicBezTo>
                  <a:cubicBezTo>
                    <a:pt x="2676891" y="1937385"/>
                    <a:pt x="2615931" y="2030730"/>
                    <a:pt x="2536873" y="2110740"/>
                  </a:cubicBezTo>
                  <a:cubicBezTo>
                    <a:pt x="2479723" y="2168843"/>
                    <a:pt x="2443528" y="2231708"/>
                    <a:pt x="2417811" y="2307908"/>
                  </a:cubicBezTo>
                  <a:cubicBezTo>
                    <a:pt x="2407333" y="2338388"/>
                    <a:pt x="2399713" y="2367915"/>
                    <a:pt x="2389236" y="2398395"/>
                  </a:cubicBezTo>
                  <a:cubicBezTo>
                    <a:pt x="2372091" y="2443163"/>
                    <a:pt x="2353993" y="2486025"/>
                    <a:pt x="2323513" y="2522220"/>
                  </a:cubicBezTo>
                  <a:cubicBezTo>
                    <a:pt x="2300653" y="2549843"/>
                    <a:pt x="2276841" y="2574608"/>
                    <a:pt x="2257791" y="2604135"/>
                  </a:cubicBezTo>
                  <a:cubicBezTo>
                    <a:pt x="2250171" y="2616518"/>
                    <a:pt x="2237788" y="2623185"/>
                    <a:pt x="2225406" y="2628900"/>
                  </a:cubicBezTo>
                  <a:cubicBezTo>
                    <a:pt x="2200641" y="2639378"/>
                    <a:pt x="2195878" y="2647950"/>
                    <a:pt x="2213976" y="2670810"/>
                  </a:cubicBezTo>
                  <a:cubicBezTo>
                    <a:pt x="2241598" y="2705100"/>
                    <a:pt x="2272078" y="2736533"/>
                    <a:pt x="2301606" y="2771775"/>
                  </a:cubicBezTo>
                  <a:cubicBezTo>
                    <a:pt x="2398761" y="2887980"/>
                    <a:pt x="2454006" y="3007995"/>
                    <a:pt x="2485438" y="3157538"/>
                  </a:cubicBezTo>
                  <a:cubicBezTo>
                    <a:pt x="2496868" y="3211830"/>
                    <a:pt x="2497821" y="3262313"/>
                    <a:pt x="2486391" y="3317558"/>
                  </a:cubicBezTo>
                  <a:cubicBezTo>
                    <a:pt x="2475913" y="3368040"/>
                    <a:pt x="2486391" y="3402330"/>
                    <a:pt x="2525443" y="3439478"/>
                  </a:cubicBezTo>
                  <a:cubicBezTo>
                    <a:pt x="2597833" y="3508058"/>
                    <a:pt x="2660698" y="3590925"/>
                    <a:pt x="2712133" y="3675698"/>
                  </a:cubicBezTo>
                  <a:cubicBezTo>
                    <a:pt x="2805478" y="3830955"/>
                    <a:pt x="2889298" y="3994785"/>
                    <a:pt x="2975975" y="4150043"/>
                  </a:cubicBezTo>
                  <a:cubicBezTo>
                    <a:pt x="3017886" y="4225290"/>
                    <a:pt x="3055033" y="4238625"/>
                    <a:pt x="3136948" y="4232910"/>
                  </a:cubicBezTo>
                  <a:cubicBezTo>
                    <a:pt x="3177906" y="4230053"/>
                    <a:pt x="3466513" y="4199573"/>
                    <a:pt x="3573193" y="4235768"/>
                  </a:cubicBezTo>
                  <a:cubicBezTo>
                    <a:pt x="3740833" y="4292918"/>
                    <a:pt x="3894186" y="4369118"/>
                    <a:pt x="4041823" y="4465320"/>
                  </a:cubicBezTo>
                  <a:cubicBezTo>
                    <a:pt x="4142788" y="4530090"/>
                    <a:pt x="4240896" y="4559618"/>
                    <a:pt x="4347576" y="4613910"/>
                  </a:cubicBezTo>
                  <a:cubicBezTo>
                    <a:pt x="4368531" y="4624388"/>
                    <a:pt x="4389486" y="4628198"/>
                    <a:pt x="4411393" y="4622483"/>
                  </a:cubicBezTo>
                  <a:cubicBezTo>
                    <a:pt x="4502833" y="4599623"/>
                    <a:pt x="4593321" y="4562475"/>
                    <a:pt x="4675236" y="4519613"/>
                  </a:cubicBezTo>
                  <a:cubicBezTo>
                    <a:pt x="4728576" y="4491990"/>
                    <a:pt x="4757151" y="4496753"/>
                    <a:pt x="4783821" y="4551998"/>
                  </a:cubicBezTo>
                  <a:cubicBezTo>
                    <a:pt x="4824778" y="4637723"/>
                    <a:pt x="4845733" y="4730115"/>
                    <a:pt x="4856211" y="4826318"/>
                  </a:cubicBezTo>
                  <a:cubicBezTo>
                    <a:pt x="4860021" y="4861560"/>
                    <a:pt x="4857163" y="4896803"/>
                    <a:pt x="4845733" y="4932045"/>
                  </a:cubicBezTo>
                  <a:cubicBezTo>
                    <a:pt x="4823826" y="4996815"/>
                    <a:pt x="4827636" y="5053013"/>
                    <a:pt x="4846686" y="5118735"/>
                  </a:cubicBezTo>
                  <a:cubicBezTo>
                    <a:pt x="4877166" y="5223510"/>
                    <a:pt x="4887643" y="5325428"/>
                    <a:pt x="4878118" y="5434013"/>
                  </a:cubicBezTo>
                  <a:cubicBezTo>
                    <a:pt x="4877166" y="5449253"/>
                    <a:pt x="4871451" y="5464493"/>
                    <a:pt x="4874308" y="5479733"/>
                  </a:cubicBezTo>
                  <a:cubicBezTo>
                    <a:pt x="4856211" y="5525453"/>
                    <a:pt x="4839066" y="5571173"/>
                    <a:pt x="4821921" y="5617845"/>
                  </a:cubicBezTo>
                  <a:cubicBezTo>
                    <a:pt x="4811443" y="5623560"/>
                    <a:pt x="4807633" y="5634990"/>
                    <a:pt x="4800966" y="5643563"/>
                  </a:cubicBezTo>
                  <a:cubicBezTo>
                    <a:pt x="4784773" y="5665470"/>
                    <a:pt x="4767628" y="5689283"/>
                    <a:pt x="4745721" y="5703570"/>
                  </a:cubicBezTo>
                  <a:cubicBezTo>
                    <a:pt x="4717146" y="5722620"/>
                    <a:pt x="4669521" y="5724525"/>
                    <a:pt x="4650471" y="5697855"/>
                  </a:cubicBezTo>
                  <a:cubicBezTo>
                    <a:pt x="4609513" y="5639753"/>
                    <a:pt x="4582843" y="5588318"/>
                    <a:pt x="4579986" y="5517833"/>
                  </a:cubicBezTo>
                  <a:cubicBezTo>
                    <a:pt x="4579033" y="5488305"/>
                    <a:pt x="4579986" y="5459730"/>
                    <a:pt x="4568556" y="5431155"/>
                  </a:cubicBezTo>
                  <a:cubicBezTo>
                    <a:pt x="4516168" y="5304473"/>
                    <a:pt x="4457113" y="5183505"/>
                    <a:pt x="4393296" y="5062538"/>
                  </a:cubicBezTo>
                  <a:cubicBezTo>
                    <a:pt x="4385676" y="5048250"/>
                    <a:pt x="4376151" y="5036820"/>
                    <a:pt x="4359006" y="5033963"/>
                  </a:cubicBezTo>
                  <a:cubicBezTo>
                    <a:pt x="4316143" y="5028248"/>
                    <a:pt x="4296141" y="5005388"/>
                    <a:pt x="4285663" y="4965383"/>
                  </a:cubicBezTo>
                  <a:cubicBezTo>
                    <a:pt x="4278043" y="4937760"/>
                    <a:pt x="4259946" y="4917758"/>
                    <a:pt x="4237086" y="4905375"/>
                  </a:cubicBezTo>
                  <a:cubicBezTo>
                    <a:pt x="4105641" y="4831080"/>
                    <a:pt x="3969433" y="4804410"/>
                    <a:pt x="3821796" y="4774883"/>
                  </a:cubicBezTo>
                  <a:cubicBezTo>
                    <a:pt x="3701781" y="4751070"/>
                    <a:pt x="3096943" y="4670108"/>
                    <a:pt x="3032173" y="4681538"/>
                  </a:cubicBezTo>
                  <a:cubicBezTo>
                    <a:pt x="2914063" y="4703445"/>
                    <a:pt x="2823575" y="4671060"/>
                    <a:pt x="2734993" y="4590098"/>
                  </a:cubicBezTo>
                  <a:cubicBezTo>
                    <a:pt x="2688321" y="4547235"/>
                    <a:pt x="2649268" y="4499610"/>
                    <a:pt x="2610216" y="4450080"/>
                  </a:cubicBezTo>
                  <a:cubicBezTo>
                    <a:pt x="2566400" y="4395788"/>
                    <a:pt x="2520681" y="4346258"/>
                    <a:pt x="2464483" y="4307205"/>
                  </a:cubicBezTo>
                  <a:cubicBezTo>
                    <a:pt x="2382568" y="4250055"/>
                    <a:pt x="2306368" y="4195763"/>
                    <a:pt x="2236836" y="4124325"/>
                  </a:cubicBezTo>
                  <a:cubicBezTo>
                    <a:pt x="2220643" y="4107180"/>
                    <a:pt x="2202546" y="4092893"/>
                    <a:pt x="2183496" y="4079558"/>
                  </a:cubicBezTo>
                  <a:cubicBezTo>
                    <a:pt x="2147301" y="4055745"/>
                    <a:pt x="2114916" y="4029075"/>
                    <a:pt x="2088246" y="3995738"/>
                  </a:cubicBezTo>
                  <a:cubicBezTo>
                    <a:pt x="2072053" y="3975735"/>
                    <a:pt x="2065385" y="3973830"/>
                    <a:pt x="2049193" y="3997643"/>
                  </a:cubicBezTo>
                  <a:cubicBezTo>
                    <a:pt x="1960610" y="4120515"/>
                    <a:pt x="1872028" y="4250055"/>
                    <a:pt x="1792971" y="4381500"/>
                  </a:cubicBezTo>
                  <a:cubicBezTo>
                    <a:pt x="1762490" y="4432935"/>
                    <a:pt x="1732963" y="4482465"/>
                    <a:pt x="1690101" y="4524375"/>
                  </a:cubicBezTo>
                  <a:cubicBezTo>
                    <a:pt x="1663431" y="4551045"/>
                    <a:pt x="1642476" y="4580573"/>
                    <a:pt x="1626283" y="4614863"/>
                  </a:cubicBezTo>
                  <a:cubicBezTo>
                    <a:pt x="1605328" y="4660583"/>
                    <a:pt x="1580563" y="4702493"/>
                    <a:pt x="1554846" y="4745355"/>
                  </a:cubicBezTo>
                  <a:cubicBezTo>
                    <a:pt x="1534843" y="4776788"/>
                    <a:pt x="1525318" y="4810125"/>
                    <a:pt x="1522460" y="4848225"/>
                  </a:cubicBezTo>
                  <a:cubicBezTo>
                    <a:pt x="1515793" y="4926330"/>
                    <a:pt x="1527223" y="5002530"/>
                    <a:pt x="1533890" y="5079683"/>
                  </a:cubicBezTo>
                  <a:cubicBezTo>
                    <a:pt x="1550083" y="5257800"/>
                    <a:pt x="1532938" y="5424488"/>
                    <a:pt x="1476740" y="5594033"/>
                  </a:cubicBezTo>
                  <a:cubicBezTo>
                    <a:pt x="1443403" y="5694998"/>
                    <a:pt x="1392921" y="5787390"/>
                    <a:pt x="1349106" y="5882640"/>
                  </a:cubicBezTo>
                  <a:cubicBezTo>
                    <a:pt x="1288146" y="6015038"/>
                    <a:pt x="1232901" y="6148388"/>
                    <a:pt x="1186228" y="6287453"/>
                  </a:cubicBezTo>
                  <a:cubicBezTo>
                    <a:pt x="1177656" y="6312218"/>
                    <a:pt x="1174798" y="6334125"/>
                    <a:pt x="1186228" y="6360795"/>
                  </a:cubicBezTo>
                  <a:cubicBezTo>
                    <a:pt x="1216708" y="6431280"/>
                    <a:pt x="1212898" y="6491288"/>
                    <a:pt x="1170988" y="6556058"/>
                  </a:cubicBezTo>
                  <a:cubicBezTo>
                    <a:pt x="1138603" y="6607493"/>
                    <a:pt x="1117648" y="6658928"/>
                    <a:pt x="1101456" y="6717030"/>
                  </a:cubicBezTo>
                  <a:cubicBezTo>
                    <a:pt x="1096693" y="6735128"/>
                    <a:pt x="1091931" y="6753225"/>
                    <a:pt x="1085263" y="6770370"/>
                  </a:cubicBezTo>
                  <a:cubicBezTo>
                    <a:pt x="1070976" y="6806565"/>
                    <a:pt x="1025255" y="6839903"/>
                    <a:pt x="989060" y="6834188"/>
                  </a:cubicBezTo>
                  <a:cubicBezTo>
                    <a:pt x="890001" y="6818948"/>
                    <a:pt x="819516" y="6775133"/>
                    <a:pt x="740458" y="6720840"/>
                  </a:cubicBezTo>
                  <a:cubicBezTo>
                    <a:pt x="730933" y="6714173"/>
                    <a:pt x="724266" y="6706553"/>
                    <a:pt x="721408" y="6697028"/>
                  </a:cubicBezTo>
                  <a:cubicBezTo>
                    <a:pt x="709026" y="6659880"/>
                    <a:pt x="683308" y="6646545"/>
                    <a:pt x="647113" y="6643688"/>
                  </a:cubicBezTo>
                  <a:cubicBezTo>
                    <a:pt x="596630" y="6638925"/>
                    <a:pt x="553768" y="6621780"/>
                    <a:pt x="510905" y="6598920"/>
                  </a:cubicBezTo>
                  <a:cubicBezTo>
                    <a:pt x="441373" y="6560820"/>
                    <a:pt x="373745" y="6520815"/>
                    <a:pt x="309928" y="6475095"/>
                  </a:cubicBezTo>
                  <a:cubicBezTo>
                    <a:pt x="240395" y="6424613"/>
                    <a:pt x="198485" y="6356033"/>
                    <a:pt x="168005" y="6278880"/>
                  </a:cubicBezTo>
                  <a:cubicBezTo>
                    <a:pt x="151813" y="6234113"/>
                    <a:pt x="151813" y="6191250"/>
                    <a:pt x="165148" y="6144578"/>
                  </a:cubicBezTo>
                  <a:cubicBezTo>
                    <a:pt x="163243" y="6143625"/>
                    <a:pt x="165148" y="6144578"/>
                    <a:pt x="165148" y="6144578"/>
                  </a:cubicBezTo>
                  <a:close/>
                  <a:moveTo>
                    <a:pt x="2017760" y="2294573"/>
                  </a:moveTo>
                  <a:cubicBezTo>
                    <a:pt x="2027285" y="2300288"/>
                    <a:pt x="2035858" y="2292668"/>
                    <a:pt x="2042526" y="2286000"/>
                  </a:cubicBezTo>
                  <a:cubicBezTo>
                    <a:pt x="2079673" y="2249805"/>
                    <a:pt x="2124441" y="2235518"/>
                    <a:pt x="2173018" y="2225993"/>
                  </a:cubicBezTo>
                  <a:cubicBezTo>
                    <a:pt x="2221596" y="2216468"/>
                    <a:pt x="2245408" y="2191703"/>
                    <a:pt x="2262553" y="2148840"/>
                  </a:cubicBezTo>
                  <a:cubicBezTo>
                    <a:pt x="2283508" y="2096453"/>
                    <a:pt x="2311131" y="2049780"/>
                    <a:pt x="2338753" y="2002155"/>
                  </a:cubicBezTo>
                  <a:cubicBezTo>
                    <a:pt x="2405428" y="1886903"/>
                    <a:pt x="2460673" y="1763078"/>
                    <a:pt x="2481628" y="1633538"/>
                  </a:cubicBezTo>
                  <a:cubicBezTo>
                    <a:pt x="2494011" y="1556385"/>
                    <a:pt x="2478771" y="1540193"/>
                    <a:pt x="2402571" y="1537335"/>
                  </a:cubicBezTo>
                  <a:cubicBezTo>
                    <a:pt x="2278746" y="1532573"/>
                    <a:pt x="2148253" y="1514475"/>
                    <a:pt x="2022523" y="1492568"/>
                  </a:cubicBezTo>
                  <a:cubicBezTo>
                    <a:pt x="1969183" y="1483995"/>
                    <a:pt x="1942513" y="1521143"/>
                    <a:pt x="1953943" y="1571625"/>
                  </a:cubicBezTo>
                  <a:cubicBezTo>
                    <a:pt x="1992043" y="1763078"/>
                    <a:pt x="2015856" y="1953578"/>
                    <a:pt x="2028238" y="2148840"/>
                  </a:cubicBezTo>
                  <a:cubicBezTo>
                    <a:pt x="2031096" y="2188845"/>
                    <a:pt x="2027285" y="2228850"/>
                    <a:pt x="2015856" y="2268855"/>
                  </a:cubicBezTo>
                  <a:cubicBezTo>
                    <a:pt x="2012998" y="2277428"/>
                    <a:pt x="2008235" y="2287905"/>
                    <a:pt x="2017760" y="2294573"/>
                  </a:cubicBezTo>
                  <a:cubicBezTo>
                    <a:pt x="2017760" y="2294573"/>
                    <a:pt x="2017760" y="2294573"/>
                    <a:pt x="2017760" y="2294573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E8F8768-C747-4354-82B2-F9D4786EB14C}"/>
                </a:ext>
              </a:extLst>
            </p:cNvPr>
            <p:cNvGrpSpPr/>
            <p:nvPr/>
          </p:nvGrpSpPr>
          <p:grpSpPr>
            <a:xfrm>
              <a:off x="-3696255" y="-2778619"/>
              <a:ext cx="15166108" cy="7741698"/>
              <a:chOff x="-3591480" y="-2638725"/>
              <a:chExt cx="15166108" cy="7741698"/>
            </a:xfrm>
          </p:grpSpPr>
          <p:sp>
            <p:nvSpPr>
              <p:cNvPr id="5" name="Graphic 5">
                <a:extLst>
                  <a:ext uri="{FF2B5EF4-FFF2-40B4-BE49-F238E27FC236}">
                    <a16:creationId xmlns:a16="http://schemas.microsoft.com/office/drawing/2014/main" id="{F1EE5AC4-F86B-411F-92A0-E414B0434AF4}"/>
                  </a:ext>
                </a:extLst>
              </p:cNvPr>
              <p:cNvSpPr/>
              <p:nvPr/>
            </p:nvSpPr>
            <p:spPr>
              <a:xfrm rot="701335" flipH="1">
                <a:off x="4412653" y="-2240648"/>
                <a:ext cx="5919720" cy="6831658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2" name="Graphic 11">
                <a:extLst>
                  <a:ext uri="{FF2B5EF4-FFF2-40B4-BE49-F238E27FC236}">
                    <a16:creationId xmlns:a16="http://schemas.microsoft.com/office/drawing/2014/main" id="{4F3DD3E8-A5BE-4C1D-9FD0-4A9109C22E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20992108" flipH="1">
                <a:off x="5626060" y="-1892675"/>
                <a:ext cx="5948568" cy="6197516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B5B137F-E5EA-44E5-B3ED-098E467F7B8C}"/>
                  </a:ext>
                </a:extLst>
              </p:cNvPr>
              <p:cNvSpPr/>
              <p:nvPr/>
            </p:nvSpPr>
            <p:spPr>
              <a:xfrm>
                <a:off x="-3591480" y="4440858"/>
                <a:ext cx="13091785" cy="662115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03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" name="Graphic 3">
                <a:extLst>
                  <a:ext uri="{FF2B5EF4-FFF2-40B4-BE49-F238E27FC236}">
                    <a16:creationId xmlns:a16="http://schemas.microsoft.com/office/drawing/2014/main" id="{E524D53B-8800-4ACF-B483-EE31848B5B45}"/>
                  </a:ext>
                </a:extLst>
              </p:cNvPr>
              <p:cNvSpPr/>
              <p:nvPr/>
            </p:nvSpPr>
            <p:spPr>
              <a:xfrm>
                <a:off x="-48293" y="-2418678"/>
                <a:ext cx="5539981" cy="7113997"/>
              </a:xfrm>
              <a:custGeom>
                <a:avLst/>
                <a:gdLst>
                  <a:gd name="connsiteX0" fmla="*/ 2029941 w 2128754"/>
                  <a:gd name="connsiteY0" fmla="*/ 2268832 h 2733575"/>
                  <a:gd name="connsiteX1" fmla="*/ 1955197 w 2128754"/>
                  <a:gd name="connsiteY1" fmla="*/ 2263814 h 2733575"/>
                  <a:gd name="connsiteX2" fmla="*/ 1933803 w 2128754"/>
                  <a:gd name="connsiteY2" fmla="*/ 2252457 h 2733575"/>
                  <a:gd name="connsiteX3" fmla="*/ 1854833 w 2128754"/>
                  <a:gd name="connsiteY3" fmla="*/ 2174808 h 2733575"/>
                  <a:gd name="connsiteX4" fmla="*/ 1794351 w 2128754"/>
                  <a:gd name="connsiteY4" fmla="*/ 2103233 h 2733575"/>
                  <a:gd name="connsiteX5" fmla="*/ 1701383 w 2128754"/>
                  <a:gd name="connsiteY5" fmla="*/ 1980948 h 2733575"/>
                  <a:gd name="connsiteX6" fmla="*/ 1548990 w 2128754"/>
                  <a:gd name="connsiteY6" fmla="*/ 1859192 h 2733575"/>
                  <a:gd name="connsiteX7" fmla="*/ 1519937 w 2128754"/>
                  <a:gd name="connsiteY7" fmla="*/ 1828555 h 2733575"/>
                  <a:gd name="connsiteX8" fmla="*/ 1328983 w 2128754"/>
                  <a:gd name="connsiteY8" fmla="*/ 1473058 h 2733575"/>
                  <a:gd name="connsiteX9" fmla="*/ 1325550 w 2128754"/>
                  <a:gd name="connsiteY9" fmla="*/ 1451929 h 2733575"/>
                  <a:gd name="connsiteX10" fmla="*/ 1346943 w 2128754"/>
                  <a:gd name="connsiteY10" fmla="*/ 1314062 h 2733575"/>
                  <a:gd name="connsiteX11" fmla="*/ 1322116 w 2128754"/>
                  <a:gd name="connsiteY11" fmla="*/ 1201021 h 2733575"/>
                  <a:gd name="connsiteX12" fmla="*/ 1262955 w 2128754"/>
                  <a:gd name="connsiteY12" fmla="*/ 1112543 h 2733575"/>
                  <a:gd name="connsiteX13" fmla="*/ 1203001 w 2128754"/>
                  <a:gd name="connsiteY13" fmla="*/ 1014293 h 2733575"/>
                  <a:gd name="connsiteX14" fmla="*/ 1137765 w 2128754"/>
                  <a:gd name="connsiteY14" fmla="*/ 736181 h 2733575"/>
                  <a:gd name="connsiteX15" fmla="*/ 1138558 w 2128754"/>
                  <a:gd name="connsiteY15" fmla="*/ 476029 h 2733575"/>
                  <a:gd name="connsiteX16" fmla="*/ 1145160 w 2128754"/>
                  <a:gd name="connsiteY16" fmla="*/ 468370 h 2733575"/>
                  <a:gd name="connsiteX17" fmla="*/ 1258729 w 2128754"/>
                  <a:gd name="connsiteY17" fmla="*/ 450410 h 2733575"/>
                  <a:gd name="connsiteX18" fmla="*/ 1363054 w 2128754"/>
                  <a:gd name="connsiteY18" fmla="*/ 422678 h 2733575"/>
                  <a:gd name="connsiteX19" fmla="*/ 1379693 w 2128754"/>
                  <a:gd name="connsiteY19" fmla="*/ 419773 h 2733575"/>
                  <a:gd name="connsiteX20" fmla="*/ 1471869 w 2128754"/>
                  <a:gd name="connsiteY20" fmla="*/ 439053 h 2733575"/>
                  <a:gd name="connsiteX21" fmla="*/ 1586494 w 2128754"/>
                  <a:gd name="connsiteY21" fmla="*/ 465729 h 2733575"/>
                  <a:gd name="connsiteX22" fmla="*/ 1761601 w 2128754"/>
                  <a:gd name="connsiteY22" fmla="*/ 511685 h 2733575"/>
                  <a:gd name="connsiteX23" fmla="*/ 1779297 w 2128754"/>
                  <a:gd name="connsiteY23" fmla="*/ 531757 h 2733575"/>
                  <a:gd name="connsiteX24" fmla="*/ 1832384 w 2128754"/>
                  <a:gd name="connsiteY24" fmla="*/ 594880 h 2733575"/>
                  <a:gd name="connsiteX25" fmla="*/ 1861964 w 2128754"/>
                  <a:gd name="connsiteY25" fmla="*/ 618915 h 2733575"/>
                  <a:gd name="connsiteX26" fmla="*/ 1876755 w 2128754"/>
                  <a:gd name="connsiteY26" fmla="*/ 632649 h 2733575"/>
                  <a:gd name="connsiteX27" fmla="*/ 1901582 w 2128754"/>
                  <a:gd name="connsiteY27" fmla="*/ 619971 h 2733575"/>
                  <a:gd name="connsiteX28" fmla="*/ 1874906 w 2128754"/>
                  <a:gd name="connsiteY28" fmla="*/ 572167 h 2733575"/>
                  <a:gd name="connsiteX29" fmla="*/ 1893130 w 2128754"/>
                  <a:gd name="connsiteY29" fmla="*/ 582203 h 2733575"/>
                  <a:gd name="connsiteX30" fmla="*/ 1923767 w 2128754"/>
                  <a:gd name="connsiteY30" fmla="*/ 616274 h 2733575"/>
                  <a:gd name="connsiteX31" fmla="*/ 1936973 w 2128754"/>
                  <a:gd name="connsiteY31" fmla="*/ 628423 h 2733575"/>
                  <a:gd name="connsiteX32" fmla="*/ 1951235 w 2128754"/>
                  <a:gd name="connsiteY32" fmla="*/ 625518 h 2733575"/>
                  <a:gd name="connsiteX33" fmla="*/ 1954932 w 2128754"/>
                  <a:gd name="connsiteY33" fmla="*/ 611255 h 2733575"/>
                  <a:gd name="connsiteX34" fmla="*/ 1909769 w 2128754"/>
                  <a:gd name="connsiteY34" fmla="*/ 543114 h 2733575"/>
                  <a:gd name="connsiteX35" fmla="*/ 1964176 w 2128754"/>
                  <a:gd name="connsiteY35" fmla="*/ 588013 h 2733575"/>
                  <a:gd name="connsiteX36" fmla="*/ 1977910 w 2128754"/>
                  <a:gd name="connsiteY36" fmla="*/ 596201 h 2733575"/>
                  <a:gd name="connsiteX37" fmla="*/ 1996662 w 2128754"/>
                  <a:gd name="connsiteY37" fmla="*/ 583259 h 2733575"/>
                  <a:gd name="connsiteX38" fmla="*/ 1985041 w 2128754"/>
                  <a:gd name="connsiteY38" fmla="*/ 557904 h 2733575"/>
                  <a:gd name="connsiteX39" fmla="*/ 1955989 w 2128754"/>
                  <a:gd name="connsiteY39" fmla="*/ 529644 h 2733575"/>
                  <a:gd name="connsiteX40" fmla="*/ 1979231 w 2128754"/>
                  <a:gd name="connsiteY40" fmla="*/ 544435 h 2733575"/>
                  <a:gd name="connsiteX41" fmla="*/ 1995342 w 2128754"/>
                  <a:gd name="connsiteY41" fmla="*/ 535983 h 2733575"/>
                  <a:gd name="connsiteX42" fmla="*/ 1976061 w 2128754"/>
                  <a:gd name="connsiteY42" fmla="*/ 501384 h 2733575"/>
                  <a:gd name="connsiteX43" fmla="*/ 1924295 w 2128754"/>
                  <a:gd name="connsiteY43" fmla="*/ 463088 h 2733575"/>
                  <a:gd name="connsiteX44" fmla="*/ 1840571 w 2128754"/>
                  <a:gd name="connsiteY44" fmla="*/ 420301 h 2733575"/>
                  <a:gd name="connsiteX45" fmla="*/ 1821819 w 2128754"/>
                  <a:gd name="connsiteY45" fmla="*/ 410793 h 2733575"/>
                  <a:gd name="connsiteX46" fmla="*/ 1787748 w 2128754"/>
                  <a:gd name="connsiteY46" fmla="*/ 397323 h 2733575"/>
                  <a:gd name="connsiteX47" fmla="*/ 1754470 w 2128754"/>
                  <a:gd name="connsiteY47" fmla="*/ 391777 h 2733575"/>
                  <a:gd name="connsiteX48" fmla="*/ 1692404 w 2128754"/>
                  <a:gd name="connsiteY48" fmla="*/ 366158 h 2733575"/>
                  <a:gd name="connsiteX49" fmla="*/ 1596530 w 2128754"/>
                  <a:gd name="connsiteY49" fmla="*/ 330767 h 2733575"/>
                  <a:gd name="connsiteX50" fmla="*/ 1518089 w 2128754"/>
                  <a:gd name="connsiteY50" fmla="*/ 303299 h 2733575"/>
                  <a:gd name="connsiteX51" fmla="*/ 1419046 w 2128754"/>
                  <a:gd name="connsiteY51" fmla="*/ 285075 h 2733575"/>
                  <a:gd name="connsiteX52" fmla="*/ 1305741 w 2128754"/>
                  <a:gd name="connsiteY52" fmla="*/ 275831 h 2733575"/>
                  <a:gd name="connsiteX53" fmla="*/ 1162064 w 2128754"/>
                  <a:gd name="connsiteY53" fmla="*/ 266851 h 2733575"/>
                  <a:gd name="connsiteX54" fmla="*/ 1117693 w 2128754"/>
                  <a:gd name="connsiteY54" fmla="*/ 264210 h 2733575"/>
                  <a:gd name="connsiteX55" fmla="*/ 1070680 w 2128754"/>
                  <a:gd name="connsiteY55" fmla="*/ 255230 h 2733575"/>
                  <a:gd name="connsiteX56" fmla="*/ 952357 w 2128754"/>
                  <a:gd name="connsiteY56" fmla="*/ 272134 h 2733575"/>
                  <a:gd name="connsiteX57" fmla="*/ 906930 w 2128754"/>
                  <a:gd name="connsiteY57" fmla="*/ 287452 h 2733575"/>
                  <a:gd name="connsiteX58" fmla="*/ 870218 w 2128754"/>
                  <a:gd name="connsiteY58" fmla="*/ 291414 h 2733575"/>
                  <a:gd name="connsiteX59" fmla="*/ 835883 w 2128754"/>
                  <a:gd name="connsiteY59" fmla="*/ 291414 h 2733575"/>
                  <a:gd name="connsiteX60" fmla="*/ 824791 w 2128754"/>
                  <a:gd name="connsiteY60" fmla="*/ 288245 h 2733575"/>
                  <a:gd name="connsiteX61" fmla="*/ 811585 w 2128754"/>
                  <a:gd name="connsiteY61" fmla="*/ 246515 h 2733575"/>
                  <a:gd name="connsiteX62" fmla="*/ 810528 w 2128754"/>
                  <a:gd name="connsiteY62" fmla="*/ 228555 h 2733575"/>
                  <a:gd name="connsiteX63" fmla="*/ 813434 w 2128754"/>
                  <a:gd name="connsiteY63" fmla="*/ 176525 h 2733575"/>
                  <a:gd name="connsiteX64" fmla="*/ 769327 w 2128754"/>
                  <a:gd name="connsiteY64" fmla="*/ 48958 h 2733575"/>
                  <a:gd name="connsiteX65" fmla="*/ 699865 w 2128754"/>
                  <a:gd name="connsiteY65" fmla="*/ 5643 h 2733575"/>
                  <a:gd name="connsiteX66" fmla="*/ 564639 w 2128754"/>
                  <a:gd name="connsiteY66" fmla="*/ 24659 h 2733575"/>
                  <a:gd name="connsiteX67" fmla="*/ 493592 w 2128754"/>
                  <a:gd name="connsiteY67" fmla="*/ 90688 h 2733575"/>
                  <a:gd name="connsiteX68" fmla="*/ 485405 w 2128754"/>
                  <a:gd name="connsiteY68" fmla="*/ 139813 h 2733575"/>
                  <a:gd name="connsiteX69" fmla="*/ 494121 w 2128754"/>
                  <a:gd name="connsiteY69" fmla="*/ 164904 h 2733575"/>
                  <a:gd name="connsiteX70" fmla="*/ 493064 w 2128754"/>
                  <a:gd name="connsiteY70" fmla="*/ 192900 h 2733575"/>
                  <a:gd name="connsiteX71" fmla="*/ 499139 w 2128754"/>
                  <a:gd name="connsiteY71" fmla="*/ 235422 h 2733575"/>
                  <a:gd name="connsiteX72" fmla="*/ 503629 w 2128754"/>
                  <a:gd name="connsiteY72" fmla="*/ 284811 h 2733575"/>
                  <a:gd name="connsiteX73" fmla="*/ 506270 w 2128754"/>
                  <a:gd name="connsiteY73" fmla="*/ 312279 h 2733575"/>
                  <a:gd name="connsiteX74" fmla="*/ 530040 w 2128754"/>
                  <a:gd name="connsiteY74" fmla="*/ 326541 h 2733575"/>
                  <a:gd name="connsiteX75" fmla="*/ 536115 w 2128754"/>
                  <a:gd name="connsiteY75" fmla="*/ 341595 h 2733575"/>
                  <a:gd name="connsiteX76" fmla="*/ 559092 w 2128754"/>
                  <a:gd name="connsiteY76" fmla="*/ 340803 h 2733575"/>
                  <a:gd name="connsiteX77" fmla="*/ 540605 w 2128754"/>
                  <a:gd name="connsiteY77" fmla="*/ 356650 h 2733575"/>
                  <a:gd name="connsiteX78" fmla="*/ 547471 w 2128754"/>
                  <a:gd name="connsiteY78" fmla="*/ 392305 h 2733575"/>
                  <a:gd name="connsiteX79" fmla="*/ 578637 w 2128754"/>
                  <a:gd name="connsiteY79" fmla="*/ 418453 h 2733575"/>
                  <a:gd name="connsiteX80" fmla="*/ 602671 w 2128754"/>
                  <a:gd name="connsiteY80" fmla="*/ 413434 h 2733575"/>
                  <a:gd name="connsiteX81" fmla="*/ 644401 w 2128754"/>
                  <a:gd name="connsiteY81" fmla="*/ 404983 h 2733575"/>
                  <a:gd name="connsiteX82" fmla="*/ 673718 w 2128754"/>
                  <a:gd name="connsiteY82" fmla="*/ 420301 h 2733575"/>
                  <a:gd name="connsiteX83" fmla="*/ 689829 w 2128754"/>
                  <a:gd name="connsiteY83" fmla="*/ 463880 h 2733575"/>
                  <a:gd name="connsiteX84" fmla="*/ 682698 w 2128754"/>
                  <a:gd name="connsiteY84" fmla="*/ 481312 h 2733575"/>
                  <a:gd name="connsiteX85" fmla="*/ 665794 w 2128754"/>
                  <a:gd name="connsiteY85" fmla="*/ 492140 h 2733575"/>
                  <a:gd name="connsiteX86" fmla="*/ 544038 w 2128754"/>
                  <a:gd name="connsiteY86" fmla="*/ 652457 h 2733575"/>
                  <a:gd name="connsiteX87" fmla="*/ 509703 w 2128754"/>
                  <a:gd name="connsiteY87" fmla="*/ 717693 h 2733575"/>
                  <a:gd name="connsiteX88" fmla="*/ 502836 w 2128754"/>
                  <a:gd name="connsiteY88" fmla="*/ 738822 h 2733575"/>
                  <a:gd name="connsiteX89" fmla="*/ 499931 w 2128754"/>
                  <a:gd name="connsiteY89" fmla="*/ 752028 h 2733575"/>
                  <a:gd name="connsiteX90" fmla="*/ 468766 w 2128754"/>
                  <a:gd name="connsiteY90" fmla="*/ 806699 h 2733575"/>
                  <a:gd name="connsiteX91" fmla="*/ 448429 w 2128754"/>
                  <a:gd name="connsiteY91" fmla="*/ 813831 h 2733575"/>
                  <a:gd name="connsiteX92" fmla="*/ 358894 w 2128754"/>
                  <a:gd name="connsiteY92" fmla="*/ 779760 h 2733575"/>
                  <a:gd name="connsiteX93" fmla="*/ 326408 w 2128754"/>
                  <a:gd name="connsiteY93" fmla="*/ 759951 h 2733575"/>
                  <a:gd name="connsiteX94" fmla="*/ 243213 w 2128754"/>
                  <a:gd name="connsiteY94" fmla="*/ 672794 h 2733575"/>
                  <a:gd name="connsiteX95" fmla="*/ 237138 w 2128754"/>
                  <a:gd name="connsiteY95" fmla="*/ 648231 h 2733575"/>
                  <a:gd name="connsiteX96" fmla="*/ 246646 w 2128754"/>
                  <a:gd name="connsiteY96" fmla="*/ 570318 h 2733575"/>
                  <a:gd name="connsiteX97" fmla="*/ 259852 w 2128754"/>
                  <a:gd name="connsiteY97" fmla="*/ 533606 h 2733575"/>
                  <a:gd name="connsiteX98" fmla="*/ 264342 w 2128754"/>
                  <a:gd name="connsiteY98" fmla="*/ 519344 h 2733575"/>
                  <a:gd name="connsiteX99" fmla="*/ 248759 w 2128754"/>
                  <a:gd name="connsiteY99" fmla="*/ 510100 h 2733575"/>
                  <a:gd name="connsiteX100" fmla="*/ 204124 w 2128754"/>
                  <a:gd name="connsiteY100" fmla="*/ 543906 h 2733575"/>
                  <a:gd name="connsiteX101" fmla="*/ 200955 w 2128754"/>
                  <a:gd name="connsiteY101" fmla="*/ 559225 h 2733575"/>
                  <a:gd name="connsiteX102" fmla="*/ 165563 w 2128754"/>
                  <a:gd name="connsiteY102" fmla="*/ 508251 h 2733575"/>
                  <a:gd name="connsiteX103" fmla="*/ 130700 w 2128754"/>
                  <a:gd name="connsiteY103" fmla="*/ 449882 h 2733575"/>
                  <a:gd name="connsiteX104" fmla="*/ 105345 w 2128754"/>
                  <a:gd name="connsiteY104" fmla="*/ 431394 h 2733575"/>
                  <a:gd name="connsiteX105" fmla="*/ 94517 w 2128754"/>
                  <a:gd name="connsiteY105" fmla="*/ 450410 h 2733575"/>
                  <a:gd name="connsiteX106" fmla="*/ 113005 w 2128754"/>
                  <a:gd name="connsiteY106" fmla="*/ 495045 h 2733575"/>
                  <a:gd name="connsiteX107" fmla="*/ 80255 w 2128754"/>
                  <a:gd name="connsiteY107" fmla="*/ 439053 h 2733575"/>
                  <a:gd name="connsiteX108" fmla="*/ 58333 w 2128754"/>
                  <a:gd name="connsiteY108" fmla="*/ 437205 h 2733575"/>
                  <a:gd name="connsiteX109" fmla="*/ 53843 w 2128754"/>
                  <a:gd name="connsiteY109" fmla="*/ 455428 h 2733575"/>
                  <a:gd name="connsiteX110" fmla="*/ 61503 w 2128754"/>
                  <a:gd name="connsiteY110" fmla="*/ 474180 h 2733575"/>
                  <a:gd name="connsiteX111" fmla="*/ 81047 w 2128754"/>
                  <a:gd name="connsiteY111" fmla="*/ 513269 h 2733575"/>
                  <a:gd name="connsiteX112" fmla="*/ 57541 w 2128754"/>
                  <a:gd name="connsiteY112" fmla="*/ 473916 h 2733575"/>
                  <a:gd name="connsiteX113" fmla="*/ 37996 w 2128754"/>
                  <a:gd name="connsiteY113" fmla="*/ 463352 h 2733575"/>
                  <a:gd name="connsiteX114" fmla="*/ 31658 w 2128754"/>
                  <a:gd name="connsiteY114" fmla="*/ 484745 h 2733575"/>
                  <a:gd name="connsiteX115" fmla="*/ 49882 w 2128754"/>
                  <a:gd name="connsiteY115" fmla="*/ 525154 h 2733575"/>
                  <a:gd name="connsiteX116" fmla="*/ 76029 w 2128754"/>
                  <a:gd name="connsiteY116" fmla="*/ 568997 h 2733575"/>
                  <a:gd name="connsiteX117" fmla="*/ 76029 w 2128754"/>
                  <a:gd name="connsiteY117" fmla="*/ 581939 h 2733575"/>
                  <a:gd name="connsiteX118" fmla="*/ 63351 w 2128754"/>
                  <a:gd name="connsiteY118" fmla="*/ 580618 h 2733575"/>
                  <a:gd name="connsiteX119" fmla="*/ 25055 w 2128754"/>
                  <a:gd name="connsiteY119" fmla="*/ 548396 h 2733575"/>
                  <a:gd name="connsiteX120" fmla="*/ 3926 w 2128754"/>
                  <a:gd name="connsiteY120" fmla="*/ 546548 h 2733575"/>
                  <a:gd name="connsiteX121" fmla="*/ 4454 w 2128754"/>
                  <a:gd name="connsiteY121" fmla="*/ 566092 h 2733575"/>
                  <a:gd name="connsiteX122" fmla="*/ 71803 w 2128754"/>
                  <a:gd name="connsiteY122" fmla="*/ 628951 h 2733575"/>
                  <a:gd name="connsiteX123" fmla="*/ 106930 w 2128754"/>
                  <a:gd name="connsiteY123" fmla="*/ 675699 h 2733575"/>
                  <a:gd name="connsiteX124" fmla="*/ 127267 w 2128754"/>
                  <a:gd name="connsiteY124" fmla="*/ 700262 h 2733575"/>
                  <a:gd name="connsiteX125" fmla="*/ 203860 w 2128754"/>
                  <a:gd name="connsiteY125" fmla="*/ 792701 h 2733575"/>
                  <a:gd name="connsiteX126" fmla="*/ 347538 w 2128754"/>
                  <a:gd name="connsiteY126" fmla="*/ 959621 h 2733575"/>
                  <a:gd name="connsiteX127" fmla="*/ 424659 w 2128754"/>
                  <a:gd name="connsiteY127" fmla="*/ 1021688 h 2733575"/>
                  <a:gd name="connsiteX128" fmla="*/ 484612 w 2128754"/>
                  <a:gd name="connsiteY128" fmla="*/ 1023008 h 2733575"/>
                  <a:gd name="connsiteX129" fmla="*/ 490423 w 2128754"/>
                  <a:gd name="connsiteY129" fmla="*/ 1018518 h 2733575"/>
                  <a:gd name="connsiteX130" fmla="*/ 545887 w 2128754"/>
                  <a:gd name="connsiteY130" fmla="*/ 967280 h 2733575"/>
                  <a:gd name="connsiteX131" fmla="*/ 621687 w 2128754"/>
                  <a:gd name="connsiteY131" fmla="*/ 890688 h 2733575"/>
                  <a:gd name="connsiteX132" fmla="*/ 695903 w 2128754"/>
                  <a:gd name="connsiteY132" fmla="*/ 810133 h 2733575"/>
                  <a:gd name="connsiteX133" fmla="*/ 702506 w 2128754"/>
                  <a:gd name="connsiteY133" fmla="*/ 811189 h 2733575"/>
                  <a:gd name="connsiteX134" fmla="*/ 717825 w 2128754"/>
                  <a:gd name="connsiteY134" fmla="*/ 835488 h 2733575"/>
                  <a:gd name="connsiteX135" fmla="*/ 767214 w 2128754"/>
                  <a:gd name="connsiteY135" fmla="*/ 925022 h 2733575"/>
                  <a:gd name="connsiteX136" fmla="*/ 835619 w 2128754"/>
                  <a:gd name="connsiteY136" fmla="*/ 1055230 h 2733575"/>
                  <a:gd name="connsiteX137" fmla="*/ 845391 w 2128754"/>
                  <a:gd name="connsiteY137" fmla="*/ 1076623 h 2733575"/>
                  <a:gd name="connsiteX138" fmla="*/ 859654 w 2128754"/>
                  <a:gd name="connsiteY138" fmla="*/ 1163253 h 2733575"/>
                  <a:gd name="connsiteX139" fmla="*/ 847504 w 2128754"/>
                  <a:gd name="connsiteY139" fmla="*/ 1180156 h 2733575"/>
                  <a:gd name="connsiteX140" fmla="*/ 759819 w 2128754"/>
                  <a:gd name="connsiteY140" fmla="*/ 1202077 h 2733575"/>
                  <a:gd name="connsiteX141" fmla="*/ 648891 w 2128754"/>
                  <a:gd name="connsiteY141" fmla="*/ 1242487 h 2733575"/>
                  <a:gd name="connsiteX142" fmla="*/ 538492 w 2128754"/>
                  <a:gd name="connsiteY142" fmla="*/ 1287650 h 2733575"/>
                  <a:gd name="connsiteX143" fmla="*/ 429413 w 2128754"/>
                  <a:gd name="connsiteY143" fmla="*/ 1349981 h 2733575"/>
                  <a:gd name="connsiteX144" fmla="*/ 387155 w 2128754"/>
                  <a:gd name="connsiteY144" fmla="*/ 1467511 h 2733575"/>
                  <a:gd name="connsiteX145" fmla="*/ 428884 w 2128754"/>
                  <a:gd name="connsiteY145" fmla="*/ 1563649 h 2733575"/>
                  <a:gd name="connsiteX146" fmla="*/ 659456 w 2128754"/>
                  <a:gd name="connsiteY146" fmla="*/ 1879793 h 2733575"/>
                  <a:gd name="connsiteX147" fmla="*/ 680321 w 2128754"/>
                  <a:gd name="connsiteY147" fmla="*/ 1909373 h 2733575"/>
                  <a:gd name="connsiteX148" fmla="*/ 721522 w 2128754"/>
                  <a:gd name="connsiteY148" fmla="*/ 1998380 h 2733575"/>
                  <a:gd name="connsiteX149" fmla="*/ 720994 w 2128754"/>
                  <a:gd name="connsiteY149" fmla="*/ 2001021 h 2733575"/>
                  <a:gd name="connsiteX150" fmla="*/ 717825 w 2128754"/>
                  <a:gd name="connsiteY150" fmla="*/ 1998380 h 2733575"/>
                  <a:gd name="connsiteX151" fmla="*/ 676359 w 2128754"/>
                  <a:gd name="connsiteY151" fmla="*/ 1953745 h 2733575"/>
                  <a:gd name="connsiteX152" fmla="*/ 666587 w 2128754"/>
                  <a:gd name="connsiteY152" fmla="*/ 1952952 h 2733575"/>
                  <a:gd name="connsiteX153" fmla="*/ 666058 w 2128754"/>
                  <a:gd name="connsiteY153" fmla="*/ 1962724 h 2733575"/>
                  <a:gd name="connsiteX154" fmla="*/ 673982 w 2128754"/>
                  <a:gd name="connsiteY154" fmla="*/ 1971176 h 2733575"/>
                  <a:gd name="connsiteX155" fmla="*/ 682962 w 2128754"/>
                  <a:gd name="connsiteY155" fmla="*/ 1978571 h 2733575"/>
                  <a:gd name="connsiteX156" fmla="*/ 707788 w 2128754"/>
                  <a:gd name="connsiteY156" fmla="*/ 2020829 h 2733575"/>
                  <a:gd name="connsiteX157" fmla="*/ 702770 w 2128754"/>
                  <a:gd name="connsiteY157" fmla="*/ 2048297 h 2733575"/>
                  <a:gd name="connsiteX158" fmla="*/ 671869 w 2128754"/>
                  <a:gd name="connsiteY158" fmla="*/ 2054372 h 2733575"/>
                  <a:gd name="connsiteX159" fmla="*/ 614556 w 2128754"/>
                  <a:gd name="connsiteY159" fmla="*/ 2038789 h 2733575"/>
                  <a:gd name="connsiteX160" fmla="*/ 604520 w 2128754"/>
                  <a:gd name="connsiteY160" fmla="*/ 2041958 h 2733575"/>
                  <a:gd name="connsiteX161" fmla="*/ 611387 w 2128754"/>
                  <a:gd name="connsiteY161" fmla="*/ 2051731 h 2733575"/>
                  <a:gd name="connsiteX162" fmla="*/ 690621 w 2128754"/>
                  <a:gd name="connsiteY162" fmla="*/ 2074708 h 2733575"/>
                  <a:gd name="connsiteX163" fmla="*/ 677415 w 2128754"/>
                  <a:gd name="connsiteY163" fmla="*/ 2096630 h 2733575"/>
                  <a:gd name="connsiteX164" fmla="*/ 669492 w 2128754"/>
                  <a:gd name="connsiteY164" fmla="*/ 2117231 h 2733575"/>
                  <a:gd name="connsiteX165" fmla="*/ 635157 w 2128754"/>
                  <a:gd name="connsiteY165" fmla="*/ 2169261 h 2733575"/>
                  <a:gd name="connsiteX166" fmla="*/ 552754 w 2128754"/>
                  <a:gd name="connsiteY166" fmla="*/ 2205709 h 2733575"/>
                  <a:gd name="connsiteX167" fmla="*/ 533738 w 2128754"/>
                  <a:gd name="connsiteY167" fmla="*/ 2242157 h 2733575"/>
                  <a:gd name="connsiteX168" fmla="*/ 563846 w 2128754"/>
                  <a:gd name="connsiteY168" fmla="*/ 2267511 h 2733575"/>
                  <a:gd name="connsiteX169" fmla="*/ 710429 w 2128754"/>
                  <a:gd name="connsiteY169" fmla="*/ 2254042 h 2733575"/>
                  <a:gd name="connsiteX170" fmla="*/ 773553 w 2128754"/>
                  <a:gd name="connsiteY170" fmla="*/ 2231856 h 2733575"/>
                  <a:gd name="connsiteX171" fmla="*/ 921984 w 2128754"/>
                  <a:gd name="connsiteY171" fmla="*/ 2178769 h 2733575"/>
                  <a:gd name="connsiteX172" fmla="*/ 972430 w 2128754"/>
                  <a:gd name="connsiteY172" fmla="*/ 2151566 h 2733575"/>
                  <a:gd name="connsiteX173" fmla="*/ 989333 w 2128754"/>
                  <a:gd name="connsiteY173" fmla="*/ 2134398 h 2733575"/>
                  <a:gd name="connsiteX174" fmla="*/ 987749 w 2128754"/>
                  <a:gd name="connsiteY174" fmla="*/ 2115382 h 2733575"/>
                  <a:gd name="connsiteX175" fmla="*/ 952093 w 2128754"/>
                  <a:gd name="connsiteY175" fmla="*/ 2063616 h 2733575"/>
                  <a:gd name="connsiteX176" fmla="*/ 923041 w 2128754"/>
                  <a:gd name="connsiteY176" fmla="*/ 2023735 h 2733575"/>
                  <a:gd name="connsiteX177" fmla="*/ 889763 w 2128754"/>
                  <a:gd name="connsiteY177" fmla="*/ 1990984 h 2733575"/>
                  <a:gd name="connsiteX178" fmla="*/ 858861 w 2128754"/>
                  <a:gd name="connsiteY178" fmla="*/ 1947142 h 2733575"/>
                  <a:gd name="connsiteX179" fmla="*/ 821093 w 2128754"/>
                  <a:gd name="connsiteY179" fmla="*/ 1882170 h 2733575"/>
                  <a:gd name="connsiteX180" fmla="*/ 759555 w 2128754"/>
                  <a:gd name="connsiteY180" fmla="*/ 1770186 h 2733575"/>
                  <a:gd name="connsiteX181" fmla="*/ 725748 w 2128754"/>
                  <a:gd name="connsiteY181" fmla="*/ 1675105 h 2733575"/>
                  <a:gd name="connsiteX182" fmla="*/ 709109 w 2128754"/>
                  <a:gd name="connsiteY182" fmla="*/ 1620961 h 2733575"/>
                  <a:gd name="connsiteX183" fmla="*/ 643609 w 2128754"/>
                  <a:gd name="connsiteY183" fmla="*/ 1517165 h 2733575"/>
                  <a:gd name="connsiteX184" fmla="*/ 635949 w 2128754"/>
                  <a:gd name="connsiteY184" fmla="*/ 1507128 h 2733575"/>
                  <a:gd name="connsiteX185" fmla="*/ 792041 w 2128754"/>
                  <a:gd name="connsiteY185" fmla="*/ 1524560 h 2733575"/>
                  <a:gd name="connsiteX186" fmla="*/ 990654 w 2128754"/>
                  <a:gd name="connsiteY186" fmla="*/ 1507393 h 2733575"/>
                  <a:gd name="connsiteX187" fmla="*/ 1002275 w 2128754"/>
                  <a:gd name="connsiteY187" fmla="*/ 1512939 h 2733575"/>
                  <a:gd name="connsiteX188" fmla="*/ 1039779 w 2128754"/>
                  <a:gd name="connsiteY188" fmla="*/ 1572893 h 2733575"/>
                  <a:gd name="connsiteX189" fmla="*/ 1190852 w 2128754"/>
                  <a:gd name="connsiteY189" fmla="*/ 1758036 h 2733575"/>
                  <a:gd name="connsiteX190" fmla="*/ 1274840 w 2128754"/>
                  <a:gd name="connsiteY190" fmla="*/ 1858664 h 2733575"/>
                  <a:gd name="connsiteX191" fmla="*/ 1320268 w 2128754"/>
                  <a:gd name="connsiteY191" fmla="*/ 1932087 h 2733575"/>
                  <a:gd name="connsiteX192" fmla="*/ 1398709 w 2128754"/>
                  <a:gd name="connsiteY192" fmla="*/ 1997323 h 2733575"/>
                  <a:gd name="connsiteX193" fmla="*/ 1443873 w 2128754"/>
                  <a:gd name="connsiteY193" fmla="*/ 2022678 h 2733575"/>
                  <a:gd name="connsiteX194" fmla="*/ 1702440 w 2128754"/>
                  <a:gd name="connsiteY194" fmla="*/ 2235554 h 2733575"/>
                  <a:gd name="connsiteX195" fmla="*/ 1842156 w 2128754"/>
                  <a:gd name="connsiteY195" fmla="*/ 2380024 h 2733575"/>
                  <a:gd name="connsiteX196" fmla="*/ 1847438 w 2128754"/>
                  <a:gd name="connsiteY196" fmla="*/ 2389004 h 2733575"/>
                  <a:gd name="connsiteX197" fmla="*/ 1845589 w 2128754"/>
                  <a:gd name="connsiteY197" fmla="*/ 2389796 h 2733575"/>
                  <a:gd name="connsiteX198" fmla="*/ 1818914 w 2128754"/>
                  <a:gd name="connsiteY198" fmla="*/ 2401681 h 2733575"/>
                  <a:gd name="connsiteX199" fmla="*/ 1828950 w 2128754"/>
                  <a:gd name="connsiteY199" fmla="*/ 2426244 h 2733575"/>
                  <a:gd name="connsiteX200" fmla="*/ 1847702 w 2128754"/>
                  <a:gd name="connsiteY200" fmla="*/ 2447637 h 2733575"/>
                  <a:gd name="connsiteX201" fmla="*/ 1852192 w 2128754"/>
                  <a:gd name="connsiteY201" fmla="*/ 2453447 h 2733575"/>
                  <a:gd name="connsiteX202" fmla="*/ 1872001 w 2128754"/>
                  <a:gd name="connsiteY202" fmla="*/ 2491480 h 2733575"/>
                  <a:gd name="connsiteX203" fmla="*/ 1882301 w 2128754"/>
                  <a:gd name="connsiteY203" fmla="*/ 2536907 h 2733575"/>
                  <a:gd name="connsiteX204" fmla="*/ 1910825 w 2128754"/>
                  <a:gd name="connsiteY204" fmla="*/ 2545887 h 2733575"/>
                  <a:gd name="connsiteX205" fmla="*/ 1916372 w 2128754"/>
                  <a:gd name="connsiteY205" fmla="*/ 2544831 h 2733575"/>
                  <a:gd name="connsiteX206" fmla="*/ 1922711 w 2128754"/>
                  <a:gd name="connsiteY206" fmla="*/ 2571770 h 2733575"/>
                  <a:gd name="connsiteX207" fmla="*/ 1931690 w 2128754"/>
                  <a:gd name="connsiteY207" fmla="*/ 2609802 h 2733575"/>
                  <a:gd name="connsiteX208" fmla="*/ 1919277 w 2128754"/>
                  <a:gd name="connsiteY208" fmla="*/ 2660248 h 2733575"/>
                  <a:gd name="connsiteX209" fmla="*/ 1909241 w 2128754"/>
                  <a:gd name="connsiteY209" fmla="*/ 2693791 h 2733575"/>
                  <a:gd name="connsiteX210" fmla="*/ 1925616 w 2128754"/>
                  <a:gd name="connsiteY210" fmla="*/ 2734464 h 2733575"/>
                  <a:gd name="connsiteX211" fmla="*/ 1949914 w 2128754"/>
                  <a:gd name="connsiteY211" fmla="*/ 2734464 h 2733575"/>
                  <a:gd name="connsiteX212" fmla="*/ 1965761 w 2128754"/>
                  <a:gd name="connsiteY212" fmla="*/ 2728654 h 2733575"/>
                  <a:gd name="connsiteX213" fmla="*/ 2012773 w 2128754"/>
                  <a:gd name="connsiteY213" fmla="*/ 2682698 h 2733575"/>
                  <a:gd name="connsiteX214" fmla="*/ 2044467 w 2128754"/>
                  <a:gd name="connsiteY214" fmla="*/ 2620103 h 2733575"/>
                  <a:gd name="connsiteX215" fmla="*/ 2072199 w 2128754"/>
                  <a:gd name="connsiteY215" fmla="*/ 2538492 h 2733575"/>
                  <a:gd name="connsiteX216" fmla="*/ 2104685 w 2128754"/>
                  <a:gd name="connsiteY216" fmla="*/ 2409604 h 2733575"/>
                  <a:gd name="connsiteX217" fmla="*/ 2128455 w 2128754"/>
                  <a:gd name="connsiteY217" fmla="*/ 2306600 h 2733575"/>
                  <a:gd name="connsiteX218" fmla="*/ 2029941 w 2128754"/>
                  <a:gd name="connsiteY218" fmla="*/ 2268832 h 2733575"/>
                  <a:gd name="connsiteX219" fmla="*/ 65200 w 2128754"/>
                  <a:gd name="connsiteY219" fmla="*/ 483689 h 2733575"/>
                  <a:gd name="connsiteX220" fmla="*/ 67841 w 2128754"/>
                  <a:gd name="connsiteY220" fmla="*/ 488179 h 2733575"/>
                  <a:gd name="connsiteX221" fmla="*/ 65200 w 2128754"/>
                  <a:gd name="connsiteY221" fmla="*/ 483689 h 2733575"/>
                  <a:gd name="connsiteX222" fmla="*/ 1847966 w 2128754"/>
                  <a:gd name="connsiteY222" fmla="*/ 2414094 h 2733575"/>
                  <a:gd name="connsiteX223" fmla="*/ 1835817 w 2128754"/>
                  <a:gd name="connsiteY223" fmla="*/ 2408284 h 2733575"/>
                  <a:gd name="connsiteX224" fmla="*/ 1837666 w 2128754"/>
                  <a:gd name="connsiteY224" fmla="*/ 2406435 h 2733575"/>
                  <a:gd name="connsiteX225" fmla="*/ 1849815 w 2128754"/>
                  <a:gd name="connsiteY225" fmla="*/ 2413566 h 2733575"/>
                  <a:gd name="connsiteX226" fmla="*/ 1847966 w 2128754"/>
                  <a:gd name="connsiteY226" fmla="*/ 2414094 h 2733575"/>
                  <a:gd name="connsiteX227" fmla="*/ 1891017 w 2128754"/>
                  <a:gd name="connsiteY227" fmla="*/ 2500724 h 2733575"/>
                  <a:gd name="connsiteX228" fmla="*/ 1901846 w 2128754"/>
                  <a:gd name="connsiteY228" fmla="*/ 2530833 h 2733575"/>
                  <a:gd name="connsiteX229" fmla="*/ 1891017 w 2128754"/>
                  <a:gd name="connsiteY229" fmla="*/ 2500724 h 273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</a:cxnLst>
                <a:rect l="l" t="t" r="r" b="b"/>
                <a:pathLst>
                  <a:path w="2128754" h="2733575">
                    <a:moveTo>
                      <a:pt x="2029941" y="2268832"/>
                    </a:moveTo>
                    <a:cubicBezTo>
                      <a:pt x="2003529" y="2269889"/>
                      <a:pt x="1980816" y="2268040"/>
                      <a:pt x="1955197" y="2263814"/>
                    </a:cubicBezTo>
                    <a:cubicBezTo>
                      <a:pt x="1946481" y="2262229"/>
                      <a:pt x="1939878" y="2258532"/>
                      <a:pt x="1933803" y="2252457"/>
                    </a:cubicBezTo>
                    <a:cubicBezTo>
                      <a:pt x="1907920" y="2226310"/>
                      <a:pt x="1881509" y="2200427"/>
                      <a:pt x="1854833" y="2174808"/>
                    </a:cubicBezTo>
                    <a:cubicBezTo>
                      <a:pt x="1832120" y="2153150"/>
                      <a:pt x="1812311" y="2129116"/>
                      <a:pt x="1794351" y="2103233"/>
                    </a:cubicBezTo>
                    <a:cubicBezTo>
                      <a:pt x="1765299" y="2060975"/>
                      <a:pt x="1734398" y="2020037"/>
                      <a:pt x="1701383" y="1980948"/>
                    </a:cubicBezTo>
                    <a:cubicBezTo>
                      <a:pt x="1658597" y="1930503"/>
                      <a:pt x="1608151" y="1889301"/>
                      <a:pt x="1548990" y="1859192"/>
                    </a:cubicBezTo>
                    <a:cubicBezTo>
                      <a:pt x="1535520" y="1852325"/>
                      <a:pt x="1526540" y="1843081"/>
                      <a:pt x="1519937" y="1828555"/>
                    </a:cubicBezTo>
                    <a:cubicBezTo>
                      <a:pt x="1464474" y="1705742"/>
                      <a:pt x="1396860" y="1589268"/>
                      <a:pt x="1328983" y="1473058"/>
                    </a:cubicBezTo>
                    <a:cubicBezTo>
                      <a:pt x="1324758" y="1465927"/>
                      <a:pt x="1323965" y="1459852"/>
                      <a:pt x="1325550" y="1451929"/>
                    </a:cubicBezTo>
                    <a:cubicBezTo>
                      <a:pt x="1335322" y="1406501"/>
                      <a:pt x="1344830" y="1360810"/>
                      <a:pt x="1346943" y="1314062"/>
                    </a:cubicBezTo>
                    <a:cubicBezTo>
                      <a:pt x="1348792" y="1274180"/>
                      <a:pt x="1341397" y="1236412"/>
                      <a:pt x="1322116" y="1201021"/>
                    </a:cubicBezTo>
                    <a:cubicBezTo>
                      <a:pt x="1304949" y="1169591"/>
                      <a:pt x="1283556" y="1141331"/>
                      <a:pt x="1262955" y="1112543"/>
                    </a:cubicBezTo>
                    <a:cubicBezTo>
                      <a:pt x="1240505" y="1081378"/>
                      <a:pt x="1218320" y="1049948"/>
                      <a:pt x="1203001" y="1014293"/>
                    </a:cubicBezTo>
                    <a:cubicBezTo>
                      <a:pt x="1165233" y="925286"/>
                      <a:pt x="1146745" y="831526"/>
                      <a:pt x="1137765" y="736181"/>
                    </a:cubicBezTo>
                    <a:cubicBezTo>
                      <a:pt x="1129578" y="649816"/>
                      <a:pt x="1136709" y="562659"/>
                      <a:pt x="1138558" y="476029"/>
                    </a:cubicBezTo>
                    <a:cubicBezTo>
                      <a:pt x="1138558" y="471011"/>
                      <a:pt x="1140406" y="468898"/>
                      <a:pt x="1145160" y="468370"/>
                    </a:cubicBezTo>
                    <a:cubicBezTo>
                      <a:pt x="1183457" y="465729"/>
                      <a:pt x="1220961" y="455957"/>
                      <a:pt x="1258729" y="450410"/>
                    </a:cubicBezTo>
                    <a:cubicBezTo>
                      <a:pt x="1294649" y="445392"/>
                      <a:pt x="1330568" y="440902"/>
                      <a:pt x="1363054" y="422678"/>
                    </a:cubicBezTo>
                    <a:cubicBezTo>
                      <a:pt x="1368336" y="419773"/>
                      <a:pt x="1373883" y="419509"/>
                      <a:pt x="1379693" y="419773"/>
                    </a:cubicBezTo>
                    <a:cubicBezTo>
                      <a:pt x="1411651" y="420830"/>
                      <a:pt x="1442552" y="425584"/>
                      <a:pt x="1471869" y="439053"/>
                    </a:cubicBezTo>
                    <a:cubicBezTo>
                      <a:pt x="1508052" y="455693"/>
                      <a:pt x="1546613" y="463880"/>
                      <a:pt x="1586494" y="465729"/>
                    </a:cubicBezTo>
                    <a:cubicBezTo>
                      <a:pt x="1648297" y="468634"/>
                      <a:pt x="1708250" y="476557"/>
                      <a:pt x="1761601" y="511685"/>
                    </a:cubicBezTo>
                    <a:cubicBezTo>
                      <a:pt x="1769789" y="516967"/>
                      <a:pt x="1775863" y="522249"/>
                      <a:pt x="1779297" y="531757"/>
                    </a:cubicBezTo>
                    <a:cubicBezTo>
                      <a:pt x="1789069" y="559225"/>
                      <a:pt x="1806765" y="580618"/>
                      <a:pt x="1832384" y="594880"/>
                    </a:cubicBezTo>
                    <a:cubicBezTo>
                      <a:pt x="1843741" y="601219"/>
                      <a:pt x="1853777" y="608878"/>
                      <a:pt x="1861964" y="618915"/>
                    </a:cubicBezTo>
                    <a:cubicBezTo>
                      <a:pt x="1866190" y="624197"/>
                      <a:pt x="1870680" y="629215"/>
                      <a:pt x="1876755" y="632649"/>
                    </a:cubicBezTo>
                    <a:cubicBezTo>
                      <a:pt x="1889696" y="639780"/>
                      <a:pt x="1900261" y="634497"/>
                      <a:pt x="1901582" y="619971"/>
                    </a:cubicBezTo>
                    <a:cubicBezTo>
                      <a:pt x="1903430" y="602276"/>
                      <a:pt x="1888904" y="583788"/>
                      <a:pt x="1874906" y="572167"/>
                    </a:cubicBezTo>
                    <a:cubicBezTo>
                      <a:pt x="1880716" y="570846"/>
                      <a:pt x="1890224" y="579562"/>
                      <a:pt x="1893130" y="582203"/>
                    </a:cubicBezTo>
                    <a:cubicBezTo>
                      <a:pt x="1904487" y="592503"/>
                      <a:pt x="1913995" y="604653"/>
                      <a:pt x="1923767" y="616274"/>
                    </a:cubicBezTo>
                    <a:cubicBezTo>
                      <a:pt x="1927729" y="620764"/>
                      <a:pt x="1931690" y="625253"/>
                      <a:pt x="1936973" y="628423"/>
                    </a:cubicBezTo>
                    <a:cubicBezTo>
                      <a:pt x="1942519" y="631856"/>
                      <a:pt x="1947273" y="629479"/>
                      <a:pt x="1951235" y="625518"/>
                    </a:cubicBezTo>
                    <a:cubicBezTo>
                      <a:pt x="1955197" y="621556"/>
                      <a:pt x="1957838" y="617330"/>
                      <a:pt x="1954932" y="611255"/>
                    </a:cubicBezTo>
                    <a:cubicBezTo>
                      <a:pt x="1946217" y="593824"/>
                      <a:pt x="1925352" y="556584"/>
                      <a:pt x="1909769" y="543114"/>
                    </a:cubicBezTo>
                    <a:cubicBezTo>
                      <a:pt x="1909769" y="543114"/>
                      <a:pt x="1951499" y="578241"/>
                      <a:pt x="1964176" y="588013"/>
                    </a:cubicBezTo>
                    <a:cubicBezTo>
                      <a:pt x="1968402" y="591447"/>
                      <a:pt x="1972628" y="594616"/>
                      <a:pt x="1977910" y="596201"/>
                    </a:cubicBezTo>
                    <a:cubicBezTo>
                      <a:pt x="1989267" y="599899"/>
                      <a:pt x="1995870" y="595409"/>
                      <a:pt x="1996662" y="583259"/>
                    </a:cubicBezTo>
                    <a:cubicBezTo>
                      <a:pt x="1997455" y="572695"/>
                      <a:pt x="1992172" y="565036"/>
                      <a:pt x="1985041" y="557904"/>
                    </a:cubicBezTo>
                    <a:cubicBezTo>
                      <a:pt x="1979231" y="552358"/>
                      <a:pt x="1961799" y="535719"/>
                      <a:pt x="1955989" y="529644"/>
                    </a:cubicBezTo>
                    <a:cubicBezTo>
                      <a:pt x="1961271" y="528852"/>
                      <a:pt x="1975533" y="543378"/>
                      <a:pt x="1979231" y="544435"/>
                    </a:cubicBezTo>
                    <a:cubicBezTo>
                      <a:pt x="1986626" y="546548"/>
                      <a:pt x="1996134" y="541794"/>
                      <a:pt x="1995342" y="535983"/>
                    </a:cubicBezTo>
                    <a:cubicBezTo>
                      <a:pt x="1993757" y="522249"/>
                      <a:pt x="1985834" y="513005"/>
                      <a:pt x="1976061" y="501384"/>
                    </a:cubicBezTo>
                    <a:cubicBezTo>
                      <a:pt x="1959158" y="481840"/>
                      <a:pt x="1939085" y="469426"/>
                      <a:pt x="1924295" y="463088"/>
                    </a:cubicBezTo>
                    <a:cubicBezTo>
                      <a:pt x="1893130" y="449882"/>
                      <a:pt x="1873057" y="429281"/>
                      <a:pt x="1840571" y="420301"/>
                    </a:cubicBezTo>
                    <a:cubicBezTo>
                      <a:pt x="1833704" y="418453"/>
                      <a:pt x="1827894" y="414491"/>
                      <a:pt x="1821819" y="410793"/>
                    </a:cubicBezTo>
                    <a:cubicBezTo>
                      <a:pt x="1811255" y="404455"/>
                      <a:pt x="1800954" y="396267"/>
                      <a:pt x="1787748" y="397323"/>
                    </a:cubicBezTo>
                    <a:cubicBezTo>
                      <a:pt x="1776128" y="398116"/>
                      <a:pt x="1765035" y="396003"/>
                      <a:pt x="1754470" y="391777"/>
                    </a:cubicBezTo>
                    <a:cubicBezTo>
                      <a:pt x="1733605" y="383590"/>
                      <a:pt x="1712476" y="376194"/>
                      <a:pt x="1692404" y="366158"/>
                    </a:cubicBezTo>
                    <a:cubicBezTo>
                      <a:pt x="1661766" y="350839"/>
                      <a:pt x="1629016" y="341595"/>
                      <a:pt x="1596530" y="330767"/>
                    </a:cubicBezTo>
                    <a:cubicBezTo>
                      <a:pt x="1570383" y="322051"/>
                      <a:pt x="1543972" y="313335"/>
                      <a:pt x="1518089" y="303299"/>
                    </a:cubicBezTo>
                    <a:cubicBezTo>
                      <a:pt x="1486395" y="290886"/>
                      <a:pt x="1452853" y="283226"/>
                      <a:pt x="1419046" y="285075"/>
                    </a:cubicBezTo>
                    <a:cubicBezTo>
                      <a:pt x="1380485" y="287188"/>
                      <a:pt x="1342717" y="285868"/>
                      <a:pt x="1305741" y="275831"/>
                    </a:cubicBezTo>
                    <a:cubicBezTo>
                      <a:pt x="1258201" y="263154"/>
                      <a:pt x="1210660" y="259456"/>
                      <a:pt x="1162064" y="266851"/>
                    </a:cubicBezTo>
                    <a:cubicBezTo>
                      <a:pt x="1147009" y="269228"/>
                      <a:pt x="1132219" y="268172"/>
                      <a:pt x="1117693" y="264210"/>
                    </a:cubicBezTo>
                    <a:cubicBezTo>
                      <a:pt x="1102110" y="259984"/>
                      <a:pt x="1086527" y="256815"/>
                      <a:pt x="1070680" y="255230"/>
                    </a:cubicBezTo>
                    <a:cubicBezTo>
                      <a:pt x="1030007" y="251269"/>
                      <a:pt x="989862" y="250212"/>
                      <a:pt x="952357" y="272134"/>
                    </a:cubicBezTo>
                    <a:cubicBezTo>
                      <a:pt x="938624" y="280057"/>
                      <a:pt x="922777" y="284283"/>
                      <a:pt x="906930" y="287452"/>
                    </a:cubicBezTo>
                    <a:cubicBezTo>
                      <a:pt x="894781" y="289829"/>
                      <a:pt x="882103" y="295111"/>
                      <a:pt x="870218" y="291414"/>
                    </a:cubicBezTo>
                    <a:cubicBezTo>
                      <a:pt x="858333" y="287980"/>
                      <a:pt x="847240" y="287980"/>
                      <a:pt x="835883" y="291414"/>
                    </a:cubicBezTo>
                    <a:cubicBezTo>
                      <a:pt x="831129" y="292999"/>
                      <a:pt x="827696" y="292470"/>
                      <a:pt x="824791" y="288245"/>
                    </a:cubicBezTo>
                    <a:cubicBezTo>
                      <a:pt x="816603" y="275567"/>
                      <a:pt x="809736" y="262626"/>
                      <a:pt x="811585" y="246515"/>
                    </a:cubicBezTo>
                    <a:cubicBezTo>
                      <a:pt x="812377" y="240704"/>
                      <a:pt x="811849" y="234365"/>
                      <a:pt x="810528" y="228555"/>
                    </a:cubicBezTo>
                    <a:cubicBezTo>
                      <a:pt x="807095" y="210595"/>
                      <a:pt x="811849" y="194484"/>
                      <a:pt x="813434" y="176525"/>
                    </a:cubicBezTo>
                    <a:cubicBezTo>
                      <a:pt x="817924" y="117627"/>
                      <a:pt x="792833" y="85934"/>
                      <a:pt x="769327" y="48958"/>
                    </a:cubicBezTo>
                    <a:cubicBezTo>
                      <a:pt x="754272" y="25187"/>
                      <a:pt x="727597" y="13038"/>
                      <a:pt x="699865" y="5643"/>
                    </a:cubicBezTo>
                    <a:cubicBezTo>
                      <a:pt x="652060" y="-7298"/>
                      <a:pt x="606897" y="3266"/>
                      <a:pt x="564639" y="24659"/>
                    </a:cubicBezTo>
                    <a:cubicBezTo>
                      <a:pt x="536379" y="39714"/>
                      <a:pt x="509703" y="59786"/>
                      <a:pt x="493592" y="90688"/>
                    </a:cubicBezTo>
                    <a:cubicBezTo>
                      <a:pt x="486461" y="104422"/>
                      <a:pt x="478538" y="126079"/>
                      <a:pt x="485405" y="139813"/>
                    </a:cubicBezTo>
                    <a:cubicBezTo>
                      <a:pt x="490687" y="150377"/>
                      <a:pt x="495705" y="153283"/>
                      <a:pt x="494121" y="164904"/>
                    </a:cubicBezTo>
                    <a:cubicBezTo>
                      <a:pt x="492800" y="174148"/>
                      <a:pt x="492536" y="183656"/>
                      <a:pt x="493064" y="192900"/>
                    </a:cubicBezTo>
                    <a:cubicBezTo>
                      <a:pt x="494121" y="206633"/>
                      <a:pt x="490951" y="223273"/>
                      <a:pt x="499139" y="235422"/>
                    </a:cubicBezTo>
                    <a:cubicBezTo>
                      <a:pt x="510231" y="251797"/>
                      <a:pt x="511552" y="267115"/>
                      <a:pt x="503629" y="284811"/>
                    </a:cubicBezTo>
                    <a:cubicBezTo>
                      <a:pt x="500459" y="291414"/>
                      <a:pt x="492272" y="304355"/>
                      <a:pt x="506270" y="312279"/>
                    </a:cubicBezTo>
                    <a:cubicBezTo>
                      <a:pt x="515778" y="317561"/>
                      <a:pt x="522117" y="319938"/>
                      <a:pt x="530040" y="326541"/>
                    </a:cubicBezTo>
                    <a:cubicBezTo>
                      <a:pt x="536907" y="332087"/>
                      <a:pt x="534266" y="333936"/>
                      <a:pt x="536115" y="341595"/>
                    </a:cubicBezTo>
                    <a:cubicBezTo>
                      <a:pt x="536907" y="345557"/>
                      <a:pt x="558300" y="336841"/>
                      <a:pt x="559092" y="340803"/>
                    </a:cubicBezTo>
                    <a:cubicBezTo>
                      <a:pt x="559885" y="346085"/>
                      <a:pt x="536379" y="349783"/>
                      <a:pt x="540605" y="356650"/>
                    </a:cubicBezTo>
                    <a:cubicBezTo>
                      <a:pt x="553018" y="376458"/>
                      <a:pt x="546679" y="385967"/>
                      <a:pt x="547471" y="392305"/>
                    </a:cubicBezTo>
                    <a:cubicBezTo>
                      <a:pt x="549584" y="410529"/>
                      <a:pt x="560413" y="418981"/>
                      <a:pt x="578637" y="418453"/>
                    </a:cubicBezTo>
                    <a:cubicBezTo>
                      <a:pt x="586824" y="418188"/>
                      <a:pt x="594748" y="416076"/>
                      <a:pt x="602671" y="413434"/>
                    </a:cubicBezTo>
                    <a:cubicBezTo>
                      <a:pt x="616141" y="408944"/>
                      <a:pt x="629875" y="405775"/>
                      <a:pt x="644401" y="404983"/>
                    </a:cubicBezTo>
                    <a:cubicBezTo>
                      <a:pt x="657607" y="404190"/>
                      <a:pt x="666851" y="409473"/>
                      <a:pt x="673718" y="420301"/>
                    </a:cubicBezTo>
                    <a:cubicBezTo>
                      <a:pt x="682169" y="433771"/>
                      <a:pt x="687188" y="448297"/>
                      <a:pt x="689829" y="463880"/>
                    </a:cubicBezTo>
                    <a:cubicBezTo>
                      <a:pt x="691149" y="471803"/>
                      <a:pt x="689036" y="477086"/>
                      <a:pt x="682698" y="481312"/>
                    </a:cubicBezTo>
                    <a:cubicBezTo>
                      <a:pt x="677151" y="485009"/>
                      <a:pt x="671605" y="488971"/>
                      <a:pt x="665794" y="492140"/>
                    </a:cubicBezTo>
                    <a:cubicBezTo>
                      <a:pt x="601351" y="527531"/>
                      <a:pt x="560149" y="580618"/>
                      <a:pt x="544038" y="652457"/>
                    </a:cubicBezTo>
                    <a:cubicBezTo>
                      <a:pt x="538492" y="677812"/>
                      <a:pt x="530568" y="700790"/>
                      <a:pt x="509703" y="717693"/>
                    </a:cubicBezTo>
                    <a:cubicBezTo>
                      <a:pt x="503100" y="722975"/>
                      <a:pt x="500723" y="730106"/>
                      <a:pt x="502836" y="738822"/>
                    </a:cubicBezTo>
                    <a:cubicBezTo>
                      <a:pt x="503893" y="743576"/>
                      <a:pt x="502308" y="748066"/>
                      <a:pt x="499931" y="752028"/>
                    </a:cubicBezTo>
                    <a:cubicBezTo>
                      <a:pt x="489366" y="770252"/>
                      <a:pt x="478274" y="787947"/>
                      <a:pt x="468766" y="806699"/>
                    </a:cubicBezTo>
                    <a:cubicBezTo>
                      <a:pt x="463483" y="817000"/>
                      <a:pt x="457673" y="817528"/>
                      <a:pt x="448429" y="813831"/>
                    </a:cubicBezTo>
                    <a:cubicBezTo>
                      <a:pt x="418584" y="802210"/>
                      <a:pt x="388739" y="790853"/>
                      <a:pt x="358894" y="779760"/>
                    </a:cubicBezTo>
                    <a:cubicBezTo>
                      <a:pt x="346745" y="775270"/>
                      <a:pt x="335917" y="768667"/>
                      <a:pt x="326408" y="759951"/>
                    </a:cubicBezTo>
                    <a:cubicBezTo>
                      <a:pt x="297092" y="732483"/>
                      <a:pt x="269624" y="703167"/>
                      <a:pt x="243213" y="672794"/>
                    </a:cubicBezTo>
                    <a:cubicBezTo>
                      <a:pt x="237402" y="666191"/>
                      <a:pt x="235025" y="656947"/>
                      <a:pt x="237138" y="648231"/>
                    </a:cubicBezTo>
                    <a:cubicBezTo>
                      <a:pt x="242949" y="622612"/>
                      <a:pt x="248495" y="596993"/>
                      <a:pt x="246646" y="570318"/>
                    </a:cubicBezTo>
                    <a:cubicBezTo>
                      <a:pt x="245854" y="557376"/>
                      <a:pt x="249816" y="544171"/>
                      <a:pt x="259852" y="533606"/>
                    </a:cubicBezTo>
                    <a:cubicBezTo>
                      <a:pt x="263549" y="529644"/>
                      <a:pt x="267247" y="525419"/>
                      <a:pt x="264342" y="519344"/>
                    </a:cubicBezTo>
                    <a:cubicBezTo>
                      <a:pt x="261172" y="513005"/>
                      <a:pt x="255626" y="509572"/>
                      <a:pt x="248759" y="510100"/>
                    </a:cubicBezTo>
                    <a:cubicBezTo>
                      <a:pt x="227366" y="510892"/>
                      <a:pt x="209406" y="520664"/>
                      <a:pt x="204124" y="543906"/>
                    </a:cubicBezTo>
                    <a:cubicBezTo>
                      <a:pt x="203067" y="548925"/>
                      <a:pt x="202011" y="553679"/>
                      <a:pt x="200955" y="559225"/>
                    </a:cubicBezTo>
                    <a:cubicBezTo>
                      <a:pt x="184844" y="545755"/>
                      <a:pt x="177184" y="532021"/>
                      <a:pt x="165563" y="508251"/>
                    </a:cubicBezTo>
                    <a:cubicBezTo>
                      <a:pt x="154471" y="485801"/>
                      <a:pt x="143642" y="467842"/>
                      <a:pt x="130700" y="449882"/>
                    </a:cubicBezTo>
                    <a:cubicBezTo>
                      <a:pt x="125418" y="442487"/>
                      <a:pt x="114589" y="427696"/>
                      <a:pt x="105345" y="431394"/>
                    </a:cubicBezTo>
                    <a:cubicBezTo>
                      <a:pt x="95045" y="435356"/>
                      <a:pt x="92404" y="445920"/>
                      <a:pt x="94517" y="450410"/>
                    </a:cubicBezTo>
                    <a:cubicBezTo>
                      <a:pt x="94781" y="450938"/>
                      <a:pt x="110099" y="486330"/>
                      <a:pt x="113005" y="495045"/>
                    </a:cubicBezTo>
                    <a:cubicBezTo>
                      <a:pt x="109043" y="490556"/>
                      <a:pt x="84745" y="443015"/>
                      <a:pt x="80255" y="439053"/>
                    </a:cubicBezTo>
                    <a:cubicBezTo>
                      <a:pt x="73652" y="432715"/>
                      <a:pt x="65200" y="433507"/>
                      <a:pt x="58333" y="437205"/>
                    </a:cubicBezTo>
                    <a:cubicBezTo>
                      <a:pt x="51730" y="440638"/>
                      <a:pt x="51730" y="448826"/>
                      <a:pt x="53843" y="455428"/>
                    </a:cubicBezTo>
                    <a:cubicBezTo>
                      <a:pt x="55692" y="461767"/>
                      <a:pt x="58861" y="467842"/>
                      <a:pt x="61503" y="474180"/>
                    </a:cubicBezTo>
                    <a:cubicBezTo>
                      <a:pt x="62031" y="476822"/>
                      <a:pt x="79991" y="510892"/>
                      <a:pt x="81047" y="513269"/>
                    </a:cubicBezTo>
                    <a:cubicBezTo>
                      <a:pt x="79991" y="511421"/>
                      <a:pt x="58069" y="474709"/>
                      <a:pt x="57541" y="473916"/>
                    </a:cubicBezTo>
                    <a:cubicBezTo>
                      <a:pt x="53051" y="466785"/>
                      <a:pt x="47769" y="459654"/>
                      <a:pt x="37996" y="463352"/>
                    </a:cubicBezTo>
                    <a:cubicBezTo>
                      <a:pt x="27696" y="467314"/>
                      <a:pt x="30337" y="476822"/>
                      <a:pt x="31658" y="484745"/>
                    </a:cubicBezTo>
                    <a:cubicBezTo>
                      <a:pt x="34035" y="499799"/>
                      <a:pt x="41958" y="512477"/>
                      <a:pt x="49882" y="525154"/>
                    </a:cubicBezTo>
                    <a:cubicBezTo>
                      <a:pt x="58861" y="539681"/>
                      <a:pt x="67577" y="554207"/>
                      <a:pt x="76029" y="568997"/>
                    </a:cubicBezTo>
                    <a:cubicBezTo>
                      <a:pt x="78406" y="572959"/>
                      <a:pt x="80255" y="577977"/>
                      <a:pt x="76029" y="581939"/>
                    </a:cubicBezTo>
                    <a:cubicBezTo>
                      <a:pt x="71803" y="585901"/>
                      <a:pt x="67049" y="583259"/>
                      <a:pt x="63351" y="580618"/>
                    </a:cubicBezTo>
                    <a:cubicBezTo>
                      <a:pt x="57541" y="576657"/>
                      <a:pt x="32186" y="554735"/>
                      <a:pt x="25055" y="548396"/>
                    </a:cubicBezTo>
                    <a:cubicBezTo>
                      <a:pt x="18716" y="542850"/>
                      <a:pt x="11057" y="539945"/>
                      <a:pt x="3926" y="546548"/>
                    </a:cubicBezTo>
                    <a:cubicBezTo>
                      <a:pt x="-2941" y="552886"/>
                      <a:pt x="492" y="558697"/>
                      <a:pt x="4454" y="566092"/>
                    </a:cubicBezTo>
                    <a:cubicBezTo>
                      <a:pt x="6567" y="570054"/>
                      <a:pt x="67577" y="623141"/>
                      <a:pt x="71803" y="628951"/>
                    </a:cubicBezTo>
                    <a:cubicBezTo>
                      <a:pt x="83952" y="646118"/>
                      <a:pt x="95309" y="658268"/>
                      <a:pt x="106930" y="675699"/>
                    </a:cubicBezTo>
                    <a:cubicBezTo>
                      <a:pt x="113005" y="684679"/>
                      <a:pt x="119079" y="693395"/>
                      <a:pt x="127267" y="700262"/>
                    </a:cubicBezTo>
                    <a:cubicBezTo>
                      <a:pt x="158168" y="726673"/>
                      <a:pt x="181938" y="758631"/>
                      <a:pt x="203860" y="792701"/>
                    </a:cubicBezTo>
                    <a:cubicBezTo>
                      <a:pt x="244269" y="854768"/>
                      <a:pt x="294451" y="908383"/>
                      <a:pt x="347538" y="959621"/>
                    </a:cubicBezTo>
                    <a:cubicBezTo>
                      <a:pt x="371572" y="982599"/>
                      <a:pt x="398247" y="1001879"/>
                      <a:pt x="424659" y="1021688"/>
                    </a:cubicBezTo>
                    <a:cubicBezTo>
                      <a:pt x="450014" y="1040968"/>
                      <a:pt x="459522" y="1042289"/>
                      <a:pt x="484612" y="1023008"/>
                    </a:cubicBezTo>
                    <a:cubicBezTo>
                      <a:pt x="486725" y="1021424"/>
                      <a:pt x="488574" y="1020103"/>
                      <a:pt x="490423" y="1018518"/>
                    </a:cubicBezTo>
                    <a:cubicBezTo>
                      <a:pt x="509703" y="1002408"/>
                      <a:pt x="528984" y="986297"/>
                      <a:pt x="545887" y="967280"/>
                    </a:cubicBezTo>
                    <a:cubicBezTo>
                      <a:pt x="569921" y="940605"/>
                      <a:pt x="597917" y="917627"/>
                      <a:pt x="621687" y="890688"/>
                    </a:cubicBezTo>
                    <a:cubicBezTo>
                      <a:pt x="645986" y="863484"/>
                      <a:pt x="676887" y="842091"/>
                      <a:pt x="695903" y="810133"/>
                    </a:cubicBezTo>
                    <a:cubicBezTo>
                      <a:pt x="698809" y="805115"/>
                      <a:pt x="700921" y="808020"/>
                      <a:pt x="702506" y="811189"/>
                    </a:cubicBezTo>
                    <a:cubicBezTo>
                      <a:pt x="706732" y="819905"/>
                      <a:pt x="712278" y="827564"/>
                      <a:pt x="717825" y="835488"/>
                    </a:cubicBezTo>
                    <a:cubicBezTo>
                      <a:pt x="737369" y="863748"/>
                      <a:pt x="753216" y="894121"/>
                      <a:pt x="767214" y="925022"/>
                    </a:cubicBezTo>
                    <a:cubicBezTo>
                      <a:pt x="787815" y="969657"/>
                      <a:pt x="809208" y="1013764"/>
                      <a:pt x="835619" y="1055230"/>
                    </a:cubicBezTo>
                    <a:cubicBezTo>
                      <a:pt x="839053" y="1060777"/>
                      <a:pt x="843543" y="1070285"/>
                      <a:pt x="845391" y="1076623"/>
                    </a:cubicBezTo>
                    <a:cubicBezTo>
                      <a:pt x="853315" y="1104884"/>
                      <a:pt x="857012" y="1133936"/>
                      <a:pt x="859654" y="1163253"/>
                    </a:cubicBezTo>
                    <a:cubicBezTo>
                      <a:pt x="860446" y="1172497"/>
                      <a:pt x="856484" y="1176987"/>
                      <a:pt x="847504" y="1180156"/>
                    </a:cubicBezTo>
                    <a:cubicBezTo>
                      <a:pt x="818716" y="1189928"/>
                      <a:pt x="789135" y="1194946"/>
                      <a:pt x="759819" y="1202077"/>
                    </a:cubicBezTo>
                    <a:cubicBezTo>
                      <a:pt x="721522" y="1211586"/>
                      <a:pt x="685339" y="1227432"/>
                      <a:pt x="648891" y="1242487"/>
                    </a:cubicBezTo>
                    <a:cubicBezTo>
                      <a:pt x="612179" y="1257805"/>
                      <a:pt x="574675" y="1271275"/>
                      <a:pt x="538492" y="1287650"/>
                    </a:cubicBezTo>
                    <a:cubicBezTo>
                      <a:pt x="500195" y="1305082"/>
                      <a:pt x="462427" y="1323306"/>
                      <a:pt x="429413" y="1349981"/>
                    </a:cubicBezTo>
                    <a:cubicBezTo>
                      <a:pt x="391380" y="1380354"/>
                      <a:pt x="377118" y="1419443"/>
                      <a:pt x="387155" y="1467511"/>
                    </a:cubicBezTo>
                    <a:cubicBezTo>
                      <a:pt x="394550" y="1502639"/>
                      <a:pt x="409868" y="1534068"/>
                      <a:pt x="428884" y="1563649"/>
                    </a:cubicBezTo>
                    <a:cubicBezTo>
                      <a:pt x="499931" y="1673256"/>
                      <a:pt x="576788" y="1778637"/>
                      <a:pt x="659456" y="1879793"/>
                    </a:cubicBezTo>
                    <a:cubicBezTo>
                      <a:pt x="667115" y="1889037"/>
                      <a:pt x="674510" y="1898809"/>
                      <a:pt x="680321" y="1909373"/>
                    </a:cubicBezTo>
                    <a:cubicBezTo>
                      <a:pt x="695903" y="1938162"/>
                      <a:pt x="708581" y="1968271"/>
                      <a:pt x="721522" y="1998380"/>
                    </a:cubicBezTo>
                    <a:cubicBezTo>
                      <a:pt x="721786" y="1999172"/>
                      <a:pt x="721258" y="2000228"/>
                      <a:pt x="720994" y="2001021"/>
                    </a:cubicBezTo>
                    <a:cubicBezTo>
                      <a:pt x="718617" y="2001285"/>
                      <a:pt x="718353" y="1999700"/>
                      <a:pt x="717825" y="1998380"/>
                    </a:cubicBezTo>
                    <a:cubicBezTo>
                      <a:pt x="708317" y="1979364"/>
                      <a:pt x="694054" y="1965101"/>
                      <a:pt x="676359" y="1953745"/>
                    </a:cubicBezTo>
                    <a:cubicBezTo>
                      <a:pt x="672925" y="1951632"/>
                      <a:pt x="669756" y="1950575"/>
                      <a:pt x="666587" y="1952952"/>
                    </a:cubicBezTo>
                    <a:cubicBezTo>
                      <a:pt x="663153" y="1955593"/>
                      <a:pt x="664474" y="1959291"/>
                      <a:pt x="666058" y="1962724"/>
                    </a:cubicBezTo>
                    <a:cubicBezTo>
                      <a:pt x="667907" y="1966158"/>
                      <a:pt x="670284" y="1969327"/>
                      <a:pt x="673982" y="1971176"/>
                    </a:cubicBezTo>
                    <a:cubicBezTo>
                      <a:pt x="677679" y="1972761"/>
                      <a:pt x="680849" y="1975402"/>
                      <a:pt x="682962" y="1978571"/>
                    </a:cubicBezTo>
                    <a:cubicBezTo>
                      <a:pt x="691677" y="1992305"/>
                      <a:pt x="701450" y="2005511"/>
                      <a:pt x="707788" y="2020829"/>
                    </a:cubicBezTo>
                    <a:cubicBezTo>
                      <a:pt x="712278" y="2031394"/>
                      <a:pt x="710429" y="2041430"/>
                      <a:pt x="702770" y="2048297"/>
                    </a:cubicBezTo>
                    <a:cubicBezTo>
                      <a:pt x="692206" y="2057805"/>
                      <a:pt x="682962" y="2059390"/>
                      <a:pt x="671869" y="2054372"/>
                    </a:cubicBezTo>
                    <a:cubicBezTo>
                      <a:pt x="653645" y="2046184"/>
                      <a:pt x="634365" y="2041166"/>
                      <a:pt x="614556" y="2038789"/>
                    </a:cubicBezTo>
                    <a:cubicBezTo>
                      <a:pt x="610595" y="2038261"/>
                      <a:pt x="605048" y="2038261"/>
                      <a:pt x="604520" y="2041958"/>
                    </a:cubicBezTo>
                    <a:cubicBezTo>
                      <a:pt x="604256" y="2044599"/>
                      <a:pt x="605576" y="2050938"/>
                      <a:pt x="611387" y="2051731"/>
                    </a:cubicBezTo>
                    <a:cubicBezTo>
                      <a:pt x="638591" y="2055692"/>
                      <a:pt x="660776" y="2076029"/>
                      <a:pt x="690621" y="2074708"/>
                    </a:cubicBezTo>
                    <a:cubicBezTo>
                      <a:pt x="685867" y="2082632"/>
                      <a:pt x="681641" y="2089499"/>
                      <a:pt x="677415" y="2096630"/>
                    </a:cubicBezTo>
                    <a:cubicBezTo>
                      <a:pt x="673454" y="2102969"/>
                      <a:pt x="669756" y="2109836"/>
                      <a:pt x="669492" y="2117231"/>
                    </a:cubicBezTo>
                    <a:cubicBezTo>
                      <a:pt x="668435" y="2141529"/>
                      <a:pt x="653909" y="2157376"/>
                      <a:pt x="635157" y="2169261"/>
                    </a:cubicBezTo>
                    <a:cubicBezTo>
                      <a:pt x="609538" y="2185108"/>
                      <a:pt x="582863" y="2199634"/>
                      <a:pt x="552754" y="2205709"/>
                    </a:cubicBezTo>
                    <a:cubicBezTo>
                      <a:pt x="535322" y="2209406"/>
                      <a:pt x="527927" y="2224989"/>
                      <a:pt x="533738" y="2242157"/>
                    </a:cubicBezTo>
                    <a:cubicBezTo>
                      <a:pt x="538756" y="2256419"/>
                      <a:pt x="548792" y="2265134"/>
                      <a:pt x="563846" y="2267511"/>
                    </a:cubicBezTo>
                    <a:cubicBezTo>
                      <a:pt x="613764" y="2274643"/>
                      <a:pt x="662625" y="2274114"/>
                      <a:pt x="710429" y="2254042"/>
                    </a:cubicBezTo>
                    <a:cubicBezTo>
                      <a:pt x="730766" y="2245326"/>
                      <a:pt x="752159" y="2237667"/>
                      <a:pt x="773553" y="2231856"/>
                    </a:cubicBezTo>
                    <a:cubicBezTo>
                      <a:pt x="824262" y="2217594"/>
                      <a:pt x="871803" y="2194880"/>
                      <a:pt x="921984" y="2178769"/>
                    </a:cubicBezTo>
                    <a:cubicBezTo>
                      <a:pt x="940472" y="2172959"/>
                      <a:pt x="957111" y="2163715"/>
                      <a:pt x="972430" y="2151566"/>
                    </a:cubicBezTo>
                    <a:cubicBezTo>
                      <a:pt x="979033" y="2146283"/>
                      <a:pt x="984843" y="2141265"/>
                      <a:pt x="989333" y="2134398"/>
                    </a:cubicBezTo>
                    <a:cubicBezTo>
                      <a:pt x="994087" y="2127531"/>
                      <a:pt x="993295" y="2121721"/>
                      <a:pt x="987749" y="2115382"/>
                    </a:cubicBezTo>
                    <a:cubicBezTo>
                      <a:pt x="973751" y="2099535"/>
                      <a:pt x="962130" y="2082104"/>
                      <a:pt x="952093" y="2063616"/>
                    </a:cubicBezTo>
                    <a:cubicBezTo>
                      <a:pt x="944170" y="2049089"/>
                      <a:pt x="934662" y="2035356"/>
                      <a:pt x="923041" y="2023735"/>
                    </a:cubicBezTo>
                    <a:cubicBezTo>
                      <a:pt x="912212" y="2012642"/>
                      <a:pt x="903496" y="2000228"/>
                      <a:pt x="889763" y="1990984"/>
                    </a:cubicBezTo>
                    <a:cubicBezTo>
                      <a:pt x="874972" y="1981212"/>
                      <a:pt x="869426" y="1961668"/>
                      <a:pt x="858861" y="1947142"/>
                    </a:cubicBezTo>
                    <a:cubicBezTo>
                      <a:pt x="844071" y="1926805"/>
                      <a:pt x="833771" y="1903827"/>
                      <a:pt x="821093" y="1882170"/>
                    </a:cubicBezTo>
                    <a:cubicBezTo>
                      <a:pt x="799436" y="1845458"/>
                      <a:pt x="778571" y="1808218"/>
                      <a:pt x="759555" y="1770186"/>
                    </a:cubicBezTo>
                    <a:cubicBezTo>
                      <a:pt x="744236" y="1739548"/>
                      <a:pt x="729446" y="1709440"/>
                      <a:pt x="725748" y="1675105"/>
                    </a:cubicBezTo>
                    <a:cubicBezTo>
                      <a:pt x="723635" y="1656353"/>
                      <a:pt x="716504" y="1638393"/>
                      <a:pt x="709109" y="1620961"/>
                    </a:cubicBezTo>
                    <a:cubicBezTo>
                      <a:pt x="692734" y="1583193"/>
                      <a:pt x="670020" y="1548859"/>
                      <a:pt x="643609" y="1517165"/>
                    </a:cubicBezTo>
                    <a:cubicBezTo>
                      <a:pt x="641496" y="1514788"/>
                      <a:pt x="639647" y="1511883"/>
                      <a:pt x="635949" y="1507128"/>
                    </a:cubicBezTo>
                    <a:cubicBezTo>
                      <a:pt x="689036" y="1522711"/>
                      <a:pt x="740274" y="1525881"/>
                      <a:pt x="792041" y="1524560"/>
                    </a:cubicBezTo>
                    <a:cubicBezTo>
                      <a:pt x="858597" y="1522711"/>
                      <a:pt x="924626" y="1516372"/>
                      <a:pt x="990654" y="1507393"/>
                    </a:cubicBezTo>
                    <a:cubicBezTo>
                      <a:pt x="996464" y="1506600"/>
                      <a:pt x="999634" y="1507657"/>
                      <a:pt x="1002275" y="1512939"/>
                    </a:cubicBezTo>
                    <a:cubicBezTo>
                      <a:pt x="1012839" y="1534068"/>
                      <a:pt x="1026045" y="1553613"/>
                      <a:pt x="1039779" y="1572893"/>
                    </a:cubicBezTo>
                    <a:cubicBezTo>
                      <a:pt x="1086527" y="1637601"/>
                      <a:pt x="1139878" y="1696762"/>
                      <a:pt x="1190852" y="1758036"/>
                    </a:cubicBezTo>
                    <a:cubicBezTo>
                      <a:pt x="1218848" y="1791579"/>
                      <a:pt x="1249749" y="1823008"/>
                      <a:pt x="1274840" y="1858664"/>
                    </a:cubicBezTo>
                    <a:cubicBezTo>
                      <a:pt x="1291479" y="1882170"/>
                      <a:pt x="1305213" y="1907525"/>
                      <a:pt x="1320268" y="1932087"/>
                    </a:cubicBezTo>
                    <a:cubicBezTo>
                      <a:pt x="1339020" y="1962460"/>
                      <a:pt x="1362526" y="1987815"/>
                      <a:pt x="1398709" y="1997323"/>
                    </a:cubicBezTo>
                    <a:cubicBezTo>
                      <a:pt x="1416141" y="2001813"/>
                      <a:pt x="1430403" y="2011321"/>
                      <a:pt x="1443873" y="2022678"/>
                    </a:cubicBezTo>
                    <a:cubicBezTo>
                      <a:pt x="1528125" y="2096102"/>
                      <a:pt x="1614226" y="2167148"/>
                      <a:pt x="1702440" y="2235554"/>
                    </a:cubicBezTo>
                    <a:cubicBezTo>
                      <a:pt x="1756055" y="2277019"/>
                      <a:pt x="1802275" y="2325616"/>
                      <a:pt x="1842156" y="2380024"/>
                    </a:cubicBezTo>
                    <a:cubicBezTo>
                      <a:pt x="1844269" y="2382665"/>
                      <a:pt x="1847438" y="2385042"/>
                      <a:pt x="1847438" y="2389004"/>
                    </a:cubicBezTo>
                    <a:cubicBezTo>
                      <a:pt x="1846646" y="2389268"/>
                      <a:pt x="1846118" y="2390060"/>
                      <a:pt x="1845589" y="2389796"/>
                    </a:cubicBezTo>
                    <a:cubicBezTo>
                      <a:pt x="1833704" y="2387683"/>
                      <a:pt x="1822876" y="2392437"/>
                      <a:pt x="1818914" y="2401681"/>
                    </a:cubicBezTo>
                    <a:cubicBezTo>
                      <a:pt x="1815216" y="2409869"/>
                      <a:pt x="1818386" y="2418584"/>
                      <a:pt x="1828950" y="2426244"/>
                    </a:cubicBezTo>
                    <a:cubicBezTo>
                      <a:pt x="1836874" y="2432054"/>
                      <a:pt x="1843477" y="2438657"/>
                      <a:pt x="1847702" y="2447637"/>
                    </a:cubicBezTo>
                    <a:cubicBezTo>
                      <a:pt x="1848759" y="2449750"/>
                      <a:pt x="1850079" y="2452655"/>
                      <a:pt x="1852192" y="2453447"/>
                    </a:cubicBezTo>
                    <a:cubicBezTo>
                      <a:pt x="1869360" y="2460843"/>
                      <a:pt x="1870944" y="2475369"/>
                      <a:pt x="1872001" y="2491480"/>
                    </a:cubicBezTo>
                    <a:cubicBezTo>
                      <a:pt x="1873057" y="2507062"/>
                      <a:pt x="1874378" y="2522909"/>
                      <a:pt x="1882301" y="2536907"/>
                    </a:cubicBezTo>
                    <a:cubicBezTo>
                      <a:pt x="1889168" y="2549321"/>
                      <a:pt x="1898148" y="2551962"/>
                      <a:pt x="1910825" y="2545887"/>
                    </a:cubicBezTo>
                    <a:cubicBezTo>
                      <a:pt x="1912410" y="2545095"/>
                      <a:pt x="1913731" y="2544038"/>
                      <a:pt x="1916372" y="2544831"/>
                    </a:cubicBezTo>
                    <a:cubicBezTo>
                      <a:pt x="1915844" y="2554075"/>
                      <a:pt x="1916108" y="2564375"/>
                      <a:pt x="1922711" y="2571770"/>
                    </a:cubicBezTo>
                    <a:cubicBezTo>
                      <a:pt x="1932747" y="2583127"/>
                      <a:pt x="1933011" y="2596069"/>
                      <a:pt x="1931690" y="2609802"/>
                    </a:cubicBezTo>
                    <a:cubicBezTo>
                      <a:pt x="1930106" y="2627234"/>
                      <a:pt x="1927200" y="2644137"/>
                      <a:pt x="1919277" y="2660248"/>
                    </a:cubicBezTo>
                    <a:cubicBezTo>
                      <a:pt x="1913995" y="2670813"/>
                      <a:pt x="1911882" y="2682434"/>
                      <a:pt x="1909241" y="2693791"/>
                    </a:cubicBezTo>
                    <a:cubicBezTo>
                      <a:pt x="1905279" y="2711222"/>
                      <a:pt x="1910297" y="2724956"/>
                      <a:pt x="1925616" y="2734464"/>
                    </a:cubicBezTo>
                    <a:cubicBezTo>
                      <a:pt x="1934331" y="2734464"/>
                      <a:pt x="1941199" y="2734464"/>
                      <a:pt x="1949914" y="2734464"/>
                    </a:cubicBezTo>
                    <a:cubicBezTo>
                      <a:pt x="1954932" y="2731823"/>
                      <a:pt x="1961535" y="2732351"/>
                      <a:pt x="1965761" y="2728654"/>
                    </a:cubicBezTo>
                    <a:cubicBezTo>
                      <a:pt x="1981872" y="2713863"/>
                      <a:pt x="2000624" y="2701450"/>
                      <a:pt x="2012773" y="2682698"/>
                    </a:cubicBezTo>
                    <a:cubicBezTo>
                      <a:pt x="2025451" y="2662889"/>
                      <a:pt x="2036543" y="2642289"/>
                      <a:pt x="2044467" y="2620103"/>
                    </a:cubicBezTo>
                    <a:cubicBezTo>
                      <a:pt x="2053975" y="2593163"/>
                      <a:pt x="2065596" y="2566752"/>
                      <a:pt x="2072199" y="2538492"/>
                    </a:cubicBezTo>
                    <a:cubicBezTo>
                      <a:pt x="2082235" y="2495177"/>
                      <a:pt x="2093856" y="2452919"/>
                      <a:pt x="2104685" y="2409604"/>
                    </a:cubicBezTo>
                    <a:cubicBezTo>
                      <a:pt x="2114457" y="2369987"/>
                      <a:pt x="2137963" y="2331691"/>
                      <a:pt x="2128455" y="2306600"/>
                    </a:cubicBezTo>
                    <a:cubicBezTo>
                      <a:pt x="2118683" y="2279397"/>
                      <a:pt x="2076689" y="2267247"/>
                      <a:pt x="2029941" y="2268832"/>
                    </a:cubicBezTo>
                    <a:close/>
                    <a:moveTo>
                      <a:pt x="65200" y="483689"/>
                    </a:moveTo>
                    <a:cubicBezTo>
                      <a:pt x="65993" y="485273"/>
                      <a:pt x="67049" y="486858"/>
                      <a:pt x="67841" y="488179"/>
                    </a:cubicBezTo>
                    <a:cubicBezTo>
                      <a:pt x="66785" y="487122"/>
                      <a:pt x="65993" y="485537"/>
                      <a:pt x="65200" y="483689"/>
                    </a:cubicBezTo>
                    <a:close/>
                    <a:moveTo>
                      <a:pt x="1847966" y="2414094"/>
                    </a:moveTo>
                    <a:cubicBezTo>
                      <a:pt x="1843741" y="2412510"/>
                      <a:pt x="1838194" y="2413302"/>
                      <a:pt x="1835817" y="2408284"/>
                    </a:cubicBezTo>
                    <a:cubicBezTo>
                      <a:pt x="1835553" y="2408020"/>
                      <a:pt x="1836874" y="2406435"/>
                      <a:pt x="1837666" y="2406435"/>
                    </a:cubicBezTo>
                    <a:cubicBezTo>
                      <a:pt x="1842948" y="2406171"/>
                      <a:pt x="1846646" y="2409076"/>
                      <a:pt x="1849815" y="2413566"/>
                    </a:cubicBezTo>
                    <a:cubicBezTo>
                      <a:pt x="1848495" y="2413830"/>
                      <a:pt x="1848231" y="2414094"/>
                      <a:pt x="1847966" y="2414094"/>
                    </a:cubicBezTo>
                    <a:close/>
                    <a:moveTo>
                      <a:pt x="1891017" y="2500724"/>
                    </a:moveTo>
                    <a:cubicBezTo>
                      <a:pt x="1897092" y="2508647"/>
                      <a:pt x="1901582" y="2517363"/>
                      <a:pt x="1901846" y="2530833"/>
                    </a:cubicBezTo>
                    <a:cubicBezTo>
                      <a:pt x="1892338" y="2520796"/>
                      <a:pt x="1892602" y="2510232"/>
                      <a:pt x="1891017" y="2500724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26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Graphic 10">
                <a:extLst>
                  <a:ext uri="{FF2B5EF4-FFF2-40B4-BE49-F238E27FC236}">
                    <a16:creationId xmlns:a16="http://schemas.microsoft.com/office/drawing/2014/main" id="{8A938F95-33B6-4755-B3AD-6F9EAD29DC1D}"/>
                  </a:ext>
                </a:extLst>
              </p:cNvPr>
              <p:cNvSpPr/>
              <p:nvPr/>
            </p:nvSpPr>
            <p:spPr>
              <a:xfrm flipH="1">
                <a:off x="-2574603" y="-1161654"/>
                <a:ext cx="6578401" cy="5941376"/>
              </a:xfrm>
              <a:custGeom>
                <a:avLst/>
                <a:gdLst>
                  <a:gd name="connsiteX0" fmla="*/ 44313 w 2823151"/>
                  <a:gd name="connsiteY0" fmla="*/ 2550154 h 2549768"/>
                  <a:gd name="connsiteX1" fmla="*/ 734 w 2823151"/>
                  <a:gd name="connsiteY1" fmla="*/ 2446485 h 2549768"/>
                  <a:gd name="connsiteX2" fmla="*/ 10208 w 2823151"/>
                  <a:gd name="connsiteY2" fmla="*/ 2351478 h 2549768"/>
                  <a:gd name="connsiteX3" fmla="*/ 13185 w 2823151"/>
                  <a:gd name="connsiteY3" fmla="*/ 2327388 h 2549768"/>
                  <a:gd name="connsiteX4" fmla="*/ 1817 w 2823151"/>
                  <a:gd name="connsiteY4" fmla="*/ 2133313 h 2549768"/>
                  <a:gd name="connsiteX5" fmla="*/ 14268 w 2823151"/>
                  <a:gd name="connsiteY5" fmla="*/ 2059960 h 2549768"/>
                  <a:gd name="connsiteX6" fmla="*/ 74899 w 2823151"/>
                  <a:gd name="connsiteY6" fmla="*/ 2046426 h 2549768"/>
                  <a:gd name="connsiteX7" fmla="*/ 101967 w 2823151"/>
                  <a:gd name="connsiteY7" fmla="*/ 2051840 h 2549768"/>
                  <a:gd name="connsiteX8" fmla="*/ 125245 w 2823151"/>
                  <a:gd name="connsiteY8" fmla="*/ 2058336 h 2549768"/>
                  <a:gd name="connsiteX9" fmla="*/ 195079 w 2823151"/>
                  <a:gd name="connsiteY9" fmla="*/ 2050486 h 2549768"/>
                  <a:gd name="connsiteX10" fmla="*/ 328523 w 2823151"/>
                  <a:gd name="connsiteY10" fmla="*/ 1931930 h 2549768"/>
                  <a:gd name="connsiteX11" fmla="*/ 403771 w 2823151"/>
                  <a:gd name="connsiteY11" fmla="*/ 1852893 h 2549768"/>
                  <a:gd name="connsiteX12" fmla="*/ 473064 w 2823151"/>
                  <a:gd name="connsiteY12" fmla="*/ 1774668 h 2549768"/>
                  <a:gd name="connsiteX13" fmla="*/ 568071 w 2823151"/>
                  <a:gd name="connsiteY13" fmla="*/ 1697796 h 2549768"/>
                  <a:gd name="connsiteX14" fmla="*/ 649003 w 2823151"/>
                  <a:gd name="connsiteY14" fmla="*/ 1653405 h 2549768"/>
                  <a:gd name="connsiteX15" fmla="*/ 708823 w 2823151"/>
                  <a:gd name="connsiteY15" fmla="*/ 1625255 h 2549768"/>
                  <a:gd name="connsiteX16" fmla="*/ 727499 w 2823151"/>
                  <a:gd name="connsiteY16" fmla="*/ 1613886 h 2549768"/>
                  <a:gd name="connsiteX17" fmla="*/ 795168 w 2823151"/>
                  <a:gd name="connsiteY17" fmla="*/ 1552713 h 2549768"/>
                  <a:gd name="connsiteX18" fmla="*/ 820341 w 2823151"/>
                  <a:gd name="connsiteY18" fmla="*/ 1515631 h 2549768"/>
                  <a:gd name="connsiteX19" fmla="*/ 867439 w 2823151"/>
                  <a:gd name="connsiteY19" fmla="*/ 1442819 h 2549768"/>
                  <a:gd name="connsiteX20" fmla="*/ 981393 w 2823151"/>
                  <a:gd name="connsiteY20" fmla="*/ 1296383 h 2549768"/>
                  <a:gd name="connsiteX21" fmla="*/ 1016581 w 2823151"/>
                  <a:gd name="connsiteY21" fmla="*/ 1263090 h 2549768"/>
                  <a:gd name="connsiteX22" fmla="*/ 1046356 w 2823151"/>
                  <a:gd name="connsiteY22" fmla="*/ 1222759 h 2549768"/>
                  <a:gd name="connsiteX23" fmla="*/ 1065303 w 2823151"/>
                  <a:gd name="connsiteY23" fmla="*/ 1157797 h 2549768"/>
                  <a:gd name="connsiteX24" fmla="*/ 1114566 w 2823151"/>
                  <a:gd name="connsiteY24" fmla="*/ 1020023 h 2549768"/>
                  <a:gd name="connsiteX25" fmla="*/ 1167618 w 2823151"/>
                  <a:gd name="connsiteY25" fmla="*/ 962910 h 2549768"/>
                  <a:gd name="connsiteX26" fmla="*/ 1210385 w 2823151"/>
                  <a:gd name="connsiteY26" fmla="*/ 936113 h 2549768"/>
                  <a:gd name="connsiteX27" fmla="*/ 1265603 w 2823151"/>
                  <a:gd name="connsiteY27" fmla="*/ 900925 h 2549768"/>
                  <a:gd name="connsiteX28" fmla="*/ 1275348 w 2823151"/>
                  <a:gd name="connsiteY28" fmla="*/ 896053 h 2549768"/>
                  <a:gd name="connsiteX29" fmla="*/ 1319738 w 2823151"/>
                  <a:gd name="connsiteY29" fmla="*/ 866279 h 2549768"/>
                  <a:gd name="connsiteX30" fmla="*/ 1368189 w 2823151"/>
                  <a:gd name="connsiteY30" fmla="*/ 823783 h 2549768"/>
                  <a:gd name="connsiteX31" fmla="*/ 1397152 w 2823151"/>
                  <a:gd name="connsiteY31" fmla="*/ 795362 h 2549768"/>
                  <a:gd name="connsiteX32" fmla="*/ 1426926 w 2823151"/>
                  <a:gd name="connsiteY32" fmla="*/ 764505 h 2549768"/>
                  <a:gd name="connsiteX33" fmla="*/ 1438565 w 2823151"/>
                  <a:gd name="connsiteY33" fmla="*/ 753136 h 2549768"/>
                  <a:gd name="connsiteX34" fmla="*/ 1474294 w 2823151"/>
                  <a:gd name="connsiteY34" fmla="*/ 707121 h 2549768"/>
                  <a:gd name="connsiteX35" fmla="*/ 1506234 w 2823151"/>
                  <a:gd name="connsiteY35" fmla="*/ 658400 h 2549768"/>
                  <a:gd name="connsiteX36" fmla="*/ 1524369 w 2823151"/>
                  <a:gd name="connsiteY36" fmla="*/ 635122 h 2549768"/>
                  <a:gd name="connsiteX37" fmla="*/ 1642384 w 2823151"/>
                  <a:gd name="connsiteY37" fmla="*/ 499784 h 2549768"/>
                  <a:gd name="connsiteX38" fmla="*/ 1685151 w 2823151"/>
                  <a:gd name="connsiteY38" fmla="*/ 458370 h 2549768"/>
                  <a:gd name="connsiteX39" fmla="*/ 1744429 w 2823151"/>
                  <a:gd name="connsiteY39" fmla="*/ 385017 h 2549768"/>
                  <a:gd name="connsiteX40" fmla="*/ 1738745 w 2823151"/>
                  <a:gd name="connsiteY40" fmla="*/ 361739 h 2549768"/>
                  <a:gd name="connsiteX41" fmla="*/ 1641031 w 2823151"/>
                  <a:gd name="connsiteY41" fmla="*/ 283513 h 2549768"/>
                  <a:gd name="connsiteX42" fmla="*/ 1602595 w 2823151"/>
                  <a:gd name="connsiteY42" fmla="*/ 248867 h 2549768"/>
                  <a:gd name="connsiteX43" fmla="*/ 1585813 w 2823151"/>
                  <a:gd name="connsiteY43" fmla="*/ 242912 h 2549768"/>
                  <a:gd name="connsiteX44" fmla="*/ 1455076 w 2823151"/>
                  <a:gd name="connsiteY44" fmla="*/ 238311 h 2549768"/>
                  <a:gd name="connsiteX45" fmla="*/ 1364129 w 2823151"/>
                  <a:gd name="connsiteY45" fmla="*/ 221258 h 2549768"/>
                  <a:gd name="connsiteX46" fmla="*/ 1182776 w 2823151"/>
                  <a:gd name="connsiteY46" fmla="*/ 226401 h 2549768"/>
                  <a:gd name="connsiteX47" fmla="*/ 1140010 w 2823151"/>
                  <a:gd name="connsiteY47" fmla="*/ 243724 h 2549768"/>
                  <a:gd name="connsiteX48" fmla="*/ 1109694 w 2823151"/>
                  <a:gd name="connsiteY48" fmla="*/ 255904 h 2549768"/>
                  <a:gd name="connsiteX49" fmla="*/ 1039318 w 2823151"/>
                  <a:gd name="connsiteY49" fmla="*/ 310852 h 2549768"/>
                  <a:gd name="connsiteX50" fmla="*/ 1035258 w 2823151"/>
                  <a:gd name="connsiteY50" fmla="*/ 336837 h 2549768"/>
                  <a:gd name="connsiteX51" fmla="*/ 1030115 w 2823151"/>
                  <a:gd name="connsiteY51" fmla="*/ 348746 h 2549768"/>
                  <a:gd name="connsiteX52" fmla="*/ 1007378 w 2823151"/>
                  <a:gd name="connsiteY52" fmla="*/ 341438 h 2549768"/>
                  <a:gd name="connsiteX53" fmla="*/ 1014686 w 2823151"/>
                  <a:gd name="connsiteY53" fmla="*/ 271062 h 2549768"/>
                  <a:gd name="connsiteX54" fmla="*/ 1023348 w 2823151"/>
                  <a:gd name="connsiteY54" fmla="*/ 249950 h 2549768"/>
                  <a:gd name="connsiteX55" fmla="*/ 1017393 w 2823151"/>
                  <a:gd name="connsiteY55" fmla="*/ 241017 h 2549768"/>
                  <a:gd name="connsiteX56" fmla="*/ 960551 w 2823151"/>
                  <a:gd name="connsiteY56" fmla="*/ 236957 h 2549768"/>
                  <a:gd name="connsiteX57" fmla="*/ 864461 w 2823151"/>
                  <a:gd name="connsiteY57" fmla="*/ 246431 h 2549768"/>
                  <a:gd name="connsiteX58" fmla="*/ 850115 w 2823151"/>
                  <a:gd name="connsiteY58" fmla="*/ 232085 h 2549768"/>
                  <a:gd name="connsiteX59" fmla="*/ 862296 w 2823151"/>
                  <a:gd name="connsiteY59" fmla="*/ 212326 h 2549768"/>
                  <a:gd name="connsiteX60" fmla="*/ 948371 w 2823151"/>
                  <a:gd name="connsiteY60" fmla="*/ 194461 h 2549768"/>
                  <a:gd name="connsiteX61" fmla="*/ 962987 w 2823151"/>
                  <a:gd name="connsiteY61" fmla="*/ 184446 h 2549768"/>
                  <a:gd name="connsiteX62" fmla="*/ 953784 w 2823151"/>
                  <a:gd name="connsiteY62" fmla="*/ 182551 h 2549768"/>
                  <a:gd name="connsiteX63" fmla="*/ 853634 w 2823151"/>
                  <a:gd name="connsiteY63" fmla="*/ 176867 h 2549768"/>
                  <a:gd name="connsiteX64" fmla="*/ 836852 w 2823151"/>
                  <a:gd name="connsiteY64" fmla="*/ 144115 h 2549768"/>
                  <a:gd name="connsiteX65" fmla="*/ 852822 w 2823151"/>
                  <a:gd name="connsiteY65" fmla="*/ 138702 h 2549768"/>
                  <a:gd name="connsiteX66" fmla="*/ 958657 w 2823151"/>
                  <a:gd name="connsiteY66" fmla="*/ 141409 h 2549768"/>
                  <a:gd name="connsiteX67" fmla="*/ 970566 w 2823151"/>
                  <a:gd name="connsiteY67" fmla="*/ 137890 h 2549768"/>
                  <a:gd name="connsiteX68" fmla="*/ 938356 w 2823151"/>
                  <a:gd name="connsiteY68" fmla="*/ 128416 h 2549768"/>
                  <a:gd name="connsiteX69" fmla="*/ 879078 w 2823151"/>
                  <a:gd name="connsiteY69" fmla="*/ 108386 h 2549768"/>
                  <a:gd name="connsiteX70" fmla="*/ 869604 w 2823151"/>
                  <a:gd name="connsiteY70" fmla="*/ 82130 h 2549768"/>
                  <a:gd name="connsiteX71" fmla="*/ 892612 w 2823151"/>
                  <a:gd name="connsiteY71" fmla="*/ 72927 h 2549768"/>
                  <a:gd name="connsiteX72" fmla="*/ 986536 w 2823151"/>
                  <a:gd name="connsiteY72" fmla="*/ 100536 h 2549768"/>
                  <a:gd name="connsiteX73" fmla="*/ 995468 w 2823151"/>
                  <a:gd name="connsiteY73" fmla="*/ 96747 h 2549768"/>
                  <a:gd name="connsiteX74" fmla="*/ 995468 w 2823151"/>
                  <a:gd name="connsiteY74" fmla="*/ 87003 h 2549768"/>
                  <a:gd name="connsiteX75" fmla="*/ 957574 w 2823151"/>
                  <a:gd name="connsiteY75" fmla="*/ 43153 h 2549768"/>
                  <a:gd name="connsiteX76" fmla="*/ 943228 w 2823151"/>
                  <a:gd name="connsiteY76" fmla="*/ 29619 h 2549768"/>
                  <a:gd name="connsiteX77" fmla="*/ 940251 w 2823151"/>
                  <a:gd name="connsiteY77" fmla="*/ 6612 h 2549768"/>
                  <a:gd name="connsiteX78" fmla="*/ 962987 w 2823151"/>
                  <a:gd name="connsiteY78" fmla="*/ 2552 h 2549768"/>
                  <a:gd name="connsiteX79" fmla="*/ 975438 w 2823151"/>
                  <a:gd name="connsiteY79" fmla="*/ 11484 h 2549768"/>
                  <a:gd name="connsiteX80" fmla="*/ 995739 w 2823151"/>
                  <a:gd name="connsiteY80" fmla="*/ 29890 h 2549768"/>
                  <a:gd name="connsiteX81" fmla="*/ 1100491 w 2823151"/>
                  <a:gd name="connsiteY81" fmla="*/ 81318 h 2549768"/>
                  <a:gd name="connsiteX82" fmla="*/ 1159498 w 2823151"/>
                  <a:gd name="connsiteY82" fmla="*/ 101890 h 2549768"/>
                  <a:gd name="connsiteX83" fmla="*/ 1211197 w 2823151"/>
                  <a:gd name="connsiteY83" fmla="*/ 106762 h 2549768"/>
                  <a:gd name="connsiteX84" fmla="*/ 1399047 w 2823151"/>
                  <a:gd name="connsiteY84" fmla="*/ 83484 h 2549768"/>
                  <a:gd name="connsiteX85" fmla="*/ 1581753 w 2823151"/>
                  <a:gd name="connsiteY85" fmla="*/ 88897 h 2549768"/>
                  <a:gd name="connsiteX86" fmla="*/ 1602595 w 2823151"/>
                  <a:gd name="connsiteY86" fmla="*/ 90521 h 2549768"/>
                  <a:gd name="connsiteX87" fmla="*/ 1643467 w 2823151"/>
                  <a:gd name="connsiteY87" fmla="*/ 104055 h 2549768"/>
                  <a:gd name="connsiteX88" fmla="*/ 1720610 w 2823151"/>
                  <a:gd name="connsiteY88" fmla="*/ 143033 h 2549768"/>
                  <a:gd name="connsiteX89" fmla="*/ 1783948 w 2823151"/>
                  <a:gd name="connsiteY89" fmla="*/ 173890 h 2549768"/>
                  <a:gd name="connsiteX90" fmla="*/ 1796128 w 2823151"/>
                  <a:gd name="connsiteY90" fmla="*/ 179032 h 2549768"/>
                  <a:gd name="connsiteX91" fmla="*/ 1891135 w 2823151"/>
                  <a:gd name="connsiteY91" fmla="*/ 221258 h 2549768"/>
                  <a:gd name="connsiteX92" fmla="*/ 1976940 w 2823151"/>
                  <a:gd name="connsiteY92" fmla="*/ 261047 h 2549768"/>
                  <a:gd name="connsiteX93" fmla="*/ 2044338 w 2823151"/>
                  <a:gd name="connsiteY93" fmla="*/ 314370 h 2549768"/>
                  <a:gd name="connsiteX94" fmla="*/ 2058955 w 2823151"/>
                  <a:gd name="connsiteY94" fmla="*/ 328987 h 2549768"/>
                  <a:gd name="connsiteX95" fmla="*/ 2077631 w 2823151"/>
                  <a:gd name="connsiteY95" fmla="*/ 321408 h 2549768"/>
                  <a:gd name="connsiteX96" fmla="*/ 2105782 w 2823151"/>
                  <a:gd name="connsiteY96" fmla="*/ 267002 h 2549768"/>
                  <a:gd name="connsiteX97" fmla="*/ 2135556 w 2823151"/>
                  <a:gd name="connsiteY97" fmla="*/ 238311 h 2549768"/>
                  <a:gd name="connsiteX98" fmla="*/ 2188067 w 2823151"/>
                  <a:gd name="connsiteY98" fmla="*/ 213679 h 2549768"/>
                  <a:gd name="connsiteX99" fmla="*/ 2326112 w 2823151"/>
                  <a:gd name="connsiteY99" fmla="*/ 207724 h 2549768"/>
                  <a:gd name="connsiteX100" fmla="*/ 2362382 w 2823151"/>
                  <a:gd name="connsiteY100" fmla="*/ 229649 h 2549768"/>
                  <a:gd name="connsiteX101" fmla="*/ 2390533 w 2823151"/>
                  <a:gd name="connsiteY101" fmla="*/ 244536 h 2549768"/>
                  <a:gd name="connsiteX102" fmla="*/ 2411916 w 2823151"/>
                  <a:gd name="connsiteY102" fmla="*/ 253198 h 2549768"/>
                  <a:gd name="connsiteX103" fmla="*/ 2420578 w 2823151"/>
                  <a:gd name="connsiteY103" fmla="*/ 257529 h 2549768"/>
                  <a:gd name="connsiteX104" fmla="*/ 2445751 w 2823151"/>
                  <a:gd name="connsiteY104" fmla="*/ 280536 h 2549768"/>
                  <a:gd name="connsiteX105" fmla="*/ 2459284 w 2823151"/>
                  <a:gd name="connsiteY105" fmla="*/ 295423 h 2549768"/>
                  <a:gd name="connsiteX106" fmla="*/ 2512608 w 2823151"/>
                  <a:gd name="connsiteY106" fmla="*/ 393949 h 2549768"/>
                  <a:gd name="connsiteX107" fmla="*/ 2513420 w 2823151"/>
                  <a:gd name="connsiteY107" fmla="*/ 403694 h 2549768"/>
                  <a:gd name="connsiteX108" fmla="*/ 2502322 w 2823151"/>
                  <a:gd name="connsiteY108" fmla="*/ 445107 h 2549768"/>
                  <a:gd name="connsiteX109" fmla="*/ 2479856 w 2823151"/>
                  <a:gd name="connsiteY109" fmla="*/ 450250 h 2549768"/>
                  <a:gd name="connsiteX110" fmla="*/ 2440608 w 2823151"/>
                  <a:gd name="connsiteY110" fmla="*/ 445107 h 2549768"/>
                  <a:gd name="connsiteX111" fmla="*/ 2433029 w 2823151"/>
                  <a:gd name="connsiteY111" fmla="*/ 450520 h 2549768"/>
                  <a:gd name="connsiteX112" fmla="*/ 2421931 w 2823151"/>
                  <a:gd name="connsiteY112" fmla="*/ 489227 h 2549768"/>
                  <a:gd name="connsiteX113" fmla="*/ 2408939 w 2823151"/>
                  <a:gd name="connsiteY113" fmla="*/ 500866 h 2549768"/>
                  <a:gd name="connsiteX114" fmla="*/ 2397570 w 2823151"/>
                  <a:gd name="connsiteY114" fmla="*/ 516836 h 2549768"/>
                  <a:gd name="connsiteX115" fmla="*/ 2387826 w 2823151"/>
                  <a:gd name="connsiteY115" fmla="*/ 582069 h 2549768"/>
                  <a:gd name="connsiteX116" fmla="*/ 2374021 w 2823151"/>
                  <a:gd name="connsiteY116" fmla="*/ 593167 h 2549768"/>
                  <a:gd name="connsiteX117" fmla="*/ 2364277 w 2823151"/>
                  <a:gd name="connsiteY117" fmla="*/ 592625 h 2549768"/>
                  <a:gd name="connsiteX118" fmla="*/ 2341811 w 2823151"/>
                  <a:gd name="connsiteY118" fmla="*/ 603723 h 2549768"/>
                  <a:gd name="connsiteX119" fmla="*/ 2341270 w 2823151"/>
                  <a:gd name="connsiteY119" fmla="*/ 604535 h 2549768"/>
                  <a:gd name="connsiteX120" fmla="*/ 2299315 w 2823151"/>
                  <a:gd name="connsiteY120" fmla="*/ 631873 h 2549768"/>
                  <a:gd name="connsiteX121" fmla="*/ 2289300 w 2823151"/>
                  <a:gd name="connsiteY121" fmla="*/ 638099 h 2549768"/>
                  <a:gd name="connsiteX122" fmla="*/ 2291736 w 2823151"/>
                  <a:gd name="connsiteY122" fmla="*/ 645678 h 2549768"/>
                  <a:gd name="connsiteX123" fmla="*/ 2317992 w 2823151"/>
                  <a:gd name="connsiteY123" fmla="*/ 661648 h 2549768"/>
                  <a:gd name="connsiteX124" fmla="*/ 2323946 w 2823151"/>
                  <a:gd name="connsiteY124" fmla="*/ 664084 h 2549768"/>
                  <a:gd name="connsiteX125" fmla="*/ 2402713 w 2823151"/>
                  <a:gd name="connsiteY125" fmla="*/ 711452 h 2549768"/>
                  <a:gd name="connsiteX126" fmla="*/ 2434382 w 2823151"/>
                  <a:gd name="connsiteY126" fmla="*/ 733106 h 2549768"/>
                  <a:gd name="connsiteX127" fmla="*/ 2462803 w 2823151"/>
                  <a:gd name="connsiteY127" fmla="*/ 730670 h 2549768"/>
                  <a:gd name="connsiteX128" fmla="*/ 2480127 w 2823151"/>
                  <a:gd name="connsiteY128" fmla="*/ 715512 h 2549768"/>
                  <a:gd name="connsiteX129" fmla="*/ 2562141 w 2823151"/>
                  <a:gd name="connsiteY129" fmla="*/ 620505 h 2549768"/>
                  <a:gd name="connsiteX130" fmla="*/ 2633870 w 2823151"/>
                  <a:gd name="connsiteY130" fmla="*/ 473799 h 2549768"/>
                  <a:gd name="connsiteX131" fmla="*/ 2630893 w 2823151"/>
                  <a:gd name="connsiteY131" fmla="*/ 441859 h 2549768"/>
                  <a:gd name="connsiteX132" fmla="*/ 2624126 w 2823151"/>
                  <a:gd name="connsiteY132" fmla="*/ 424536 h 2549768"/>
                  <a:gd name="connsiteX133" fmla="*/ 2606262 w 2823151"/>
                  <a:gd name="connsiteY133" fmla="*/ 376355 h 2549768"/>
                  <a:gd name="connsiteX134" fmla="*/ 2556728 w 2823151"/>
                  <a:gd name="connsiteY134" fmla="*/ 330070 h 2549768"/>
                  <a:gd name="connsiteX135" fmla="*/ 2546442 w 2823151"/>
                  <a:gd name="connsiteY135" fmla="*/ 317077 h 2549768"/>
                  <a:gd name="connsiteX136" fmla="*/ 2559705 w 2823151"/>
                  <a:gd name="connsiteY136" fmla="*/ 308416 h 2549768"/>
                  <a:gd name="connsiteX137" fmla="*/ 2592728 w 2823151"/>
                  <a:gd name="connsiteY137" fmla="*/ 309769 h 2549768"/>
                  <a:gd name="connsiteX138" fmla="*/ 2619795 w 2823151"/>
                  <a:gd name="connsiteY138" fmla="*/ 326822 h 2549768"/>
                  <a:gd name="connsiteX139" fmla="*/ 2658502 w 2823151"/>
                  <a:gd name="connsiteY139" fmla="*/ 324386 h 2549768"/>
                  <a:gd name="connsiteX140" fmla="*/ 2674201 w 2823151"/>
                  <a:gd name="connsiteY140" fmla="*/ 269709 h 2549768"/>
                  <a:gd name="connsiteX141" fmla="*/ 2688006 w 2823151"/>
                  <a:gd name="connsiteY141" fmla="*/ 212055 h 2549768"/>
                  <a:gd name="connsiteX142" fmla="*/ 2711555 w 2823151"/>
                  <a:gd name="connsiteY142" fmla="*/ 201769 h 2549768"/>
                  <a:gd name="connsiteX143" fmla="*/ 2719675 w 2823151"/>
                  <a:gd name="connsiteY143" fmla="*/ 219634 h 2549768"/>
                  <a:gd name="connsiteX144" fmla="*/ 2712096 w 2823151"/>
                  <a:gd name="connsiteY144" fmla="*/ 257258 h 2549768"/>
                  <a:gd name="connsiteX145" fmla="*/ 2724006 w 2823151"/>
                  <a:gd name="connsiteY145" fmla="*/ 230732 h 2549768"/>
                  <a:gd name="connsiteX146" fmla="*/ 2734833 w 2823151"/>
                  <a:gd name="connsiteY146" fmla="*/ 200687 h 2549768"/>
                  <a:gd name="connsiteX147" fmla="*/ 2757299 w 2823151"/>
                  <a:gd name="connsiteY147" fmla="*/ 193378 h 2549768"/>
                  <a:gd name="connsiteX148" fmla="*/ 2765419 w 2823151"/>
                  <a:gd name="connsiteY148" fmla="*/ 212055 h 2549768"/>
                  <a:gd name="connsiteX149" fmla="*/ 2769479 w 2823151"/>
                  <a:gd name="connsiteY149" fmla="*/ 219363 h 2549768"/>
                  <a:gd name="connsiteX150" fmla="*/ 2782742 w 2823151"/>
                  <a:gd name="connsiteY150" fmla="*/ 238581 h 2549768"/>
                  <a:gd name="connsiteX151" fmla="*/ 2770291 w 2823151"/>
                  <a:gd name="connsiteY151" fmla="*/ 321137 h 2549768"/>
                  <a:gd name="connsiteX152" fmla="*/ 2773269 w 2823151"/>
                  <a:gd name="connsiteY152" fmla="*/ 337378 h 2549768"/>
                  <a:gd name="connsiteX153" fmla="*/ 2792216 w 2823151"/>
                  <a:gd name="connsiteY153" fmla="*/ 290551 h 2549768"/>
                  <a:gd name="connsiteX154" fmla="*/ 2798442 w 2823151"/>
                  <a:gd name="connsiteY154" fmla="*/ 274310 h 2549768"/>
                  <a:gd name="connsiteX155" fmla="*/ 2823885 w 2823151"/>
                  <a:gd name="connsiteY155" fmla="*/ 275122 h 2549768"/>
                  <a:gd name="connsiteX156" fmla="*/ 2823885 w 2823151"/>
                  <a:gd name="connsiteY156" fmla="*/ 297047 h 2549768"/>
                  <a:gd name="connsiteX157" fmla="*/ 2799253 w 2823151"/>
                  <a:gd name="connsiteY157" fmla="*/ 361468 h 2549768"/>
                  <a:gd name="connsiteX158" fmla="*/ 2798171 w 2823151"/>
                  <a:gd name="connsiteY158" fmla="*/ 376897 h 2549768"/>
                  <a:gd name="connsiteX159" fmla="*/ 2780848 w 2823151"/>
                  <a:gd name="connsiteY159" fmla="*/ 438069 h 2549768"/>
                  <a:gd name="connsiteX160" fmla="*/ 2745660 w 2823151"/>
                  <a:gd name="connsiteY160" fmla="*/ 494641 h 2549768"/>
                  <a:gd name="connsiteX161" fmla="*/ 2707224 w 2823151"/>
                  <a:gd name="connsiteY161" fmla="*/ 583964 h 2549768"/>
                  <a:gd name="connsiteX162" fmla="*/ 2675555 w 2823151"/>
                  <a:gd name="connsiteY162" fmla="*/ 675182 h 2549768"/>
                  <a:gd name="connsiteX163" fmla="*/ 2616277 w 2823151"/>
                  <a:gd name="connsiteY163" fmla="*/ 788054 h 2549768"/>
                  <a:gd name="connsiteX164" fmla="*/ 2565389 w 2823151"/>
                  <a:gd name="connsiteY164" fmla="*/ 862219 h 2549768"/>
                  <a:gd name="connsiteX165" fmla="*/ 2543735 w 2823151"/>
                  <a:gd name="connsiteY165" fmla="*/ 891452 h 2549768"/>
                  <a:gd name="connsiteX166" fmla="*/ 2494743 w 2823151"/>
                  <a:gd name="connsiteY166" fmla="*/ 911752 h 2549768"/>
                  <a:gd name="connsiteX167" fmla="*/ 2442773 w 2823151"/>
                  <a:gd name="connsiteY167" fmla="*/ 897136 h 2549768"/>
                  <a:gd name="connsiteX168" fmla="*/ 2302563 w 2823151"/>
                  <a:gd name="connsiteY168" fmla="*/ 851392 h 2549768"/>
                  <a:gd name="connsiteX169" fmla="*/ 2193481 w 2823151"/>
                  <a:gd name="connsiteY169" fmla="*/ 799693 h 2549768"/>
                  <a:gd name="connsiteX170" fmla="*/ 2180759 w 2823151"/>
                  <a:gd name="connsiteY170" fmla="*/ 797527 h 2549768"/>
                  <a:gd name="connsiteX171" fmla="*/ 2158834 w 2823151"/>
                  <a:gd name="connsiteY171" fmla="*/ 789678 h 2549768"/>
                  <a:gd name="connsiteX172" fmla="*/ 2109571 w 2823151"/>
                  <a:gd name="connsiteY172" fmla="*/ 754490 h 2549768"/>
                  <a:gd name="connsiteX173" fmla="*/ 2085481 w 2823151"/>
                  <a:gd name="connsiteY173" fmla="*/ 760174 h 2549768"/>
                  <a:gd name="connsiteX174" fmla="*/ 2005631 w 2823151"/>
                  <a:gd name="connsiteY174" fmla="*/ 818099 h 2549768"/>
                  <a:gd name="connsiteX175" fmla="*/ 1927406 w 2823151"/>
                  <a:gd name="connsiteY175" fmla="*/ 850850 h 2549768"/>
                  <a:gd name="connsiteX176" fmla="*/ 1841331 w 2823151"/>
                  <a:gd name="connsiteY176" fmla="*/ 908775 h 2549768"/>
                  <a:gd name="connsiteX177" fmla="*/ 1799376 w 2823151"/>
                  <a:gd name="connsiteY177" fmla="*/ 936925 h 2549768"/>
                  <a:gd name="connsiteX178" fmla="*/ 1723858 w 2823151"/>
                  <a:gd name="connsiteY178" fmla="*/ 981858 h 2549768"/>
                  <a:gd name="connsiteX179" fmla="*/ 1646444 w 2823151"/>
                  <a:gd name="connsiteY179" fmla="*/ 1037887 h 2549768"/>
                  <a:gd name="connsiteX180" fmla="*/ 1640219 w 2823151"/>
                  <a:gd name="connsiteY180" fmla="*/ 1044925 h 2549768"/>
                  <a:gd name="connsiteX181" fmla="*/ 1648339 w 2823151"/>
                  <a:gd name="connsiteY181" fmla="*/ 1048444 h 2549768"/>
                  <a:gd name="connsiteX182" fmla="*/ 1745512 w 2823151"/>
                  <a:gd name="connsiteY182" fmla="*/ 1085256 h 2549768"/>
                  <a:gd name="connsiteX183" fmla="*/ 1756339 w 2823151"/>
                  <a:gd name="connsiteY183" fmla="*/ 1090669 h 2549768"/>
                  <a:gd name="connsiteX184" fmla="*/ 1852429 w 2823151"/>
                  <a:gd name="connsiteY184" fmla="*/ 1143722 h 2549768"/>
                  <a:gd name="connsiteX185" fmla="*/ 1962865 w 2823151"/>
                  <a:gd name="connsiteY185" fmla="*/ 1205165 h 2549768"/>
                  <a:gd name="connsiteX186" fmla="*/ 2099827 w 2823151"/>
                  <a:gd name="connsiteY186" fmla="*/ 1282849 h 2549768"/>
                  <a:gd name="connsiteX187" fmla="*/ 2145571 w 2823151"/>
                  <a:gd name="connsiteY187" fmla="*/ 1316413 h 2549768"/>
                  <a:gd name="connsiteX188" fmla="*/ 2157751 w 2823151"/>
                  <a:gd name="connsiteY188" fmla="*/ 1347541 h 2549768"/>
                  <a:gd name="connsiteX189" fmla="*/ 2130954 w 2823151"/>
                  <a:gd name="connsiteY189" fmla="*/ 1434428 h 2549768"/>
                  <a:gd name="connsiteX190" fmla="*/ 2034052 w 2823151"/>
                  <a:gd name="connsiteY190" fmla="*/ 1545405 h 2549768"/>
                  <a:gd name="connsiteX191" fmla="*/ 1898985 w 2823151"/>
                  <a:gd name="connsiteY191" fmla="*/ 1686157 h 2549768"/>
                  <a:gd name="connsiteX192" fmla="*/ 1822654 w 2823151"/>
                  <a:gd name="connsiteY192" fmla="*/ 1754367 h 2549768"/>
                  <a:gd name="connsiteX193" fmla="*/ 1742264 w 2823151"/>
                  <a:gd name="connsiteY193" fmla="*/ 1844231 h 2549768"/>
                  <a:gd name="connsiteX194" fmla="*/ 1693813 w 2823151"/>
                  <a:gd name="connsiteY194" fmla="*/ 1938968 h 2549768"/>
                  <a:gd name="connsiteX195" fmla="*/ 1701933 w 2823151"/>
                  <a:gd name="connsiteY195" fmla="*/ 1973073 h 2549768"/>
                  <a:gd name="connsiteX196" fmla="*/ 1698685 w 2823151"/>
                  <a:gd name="connsiteY196" fmla="*/ 1987419 h 2549768"/>
                  <a:gd name="connsiteX197" fmla="*/ 1697602 w 2823151"/>
                  <a:gd name="connsiteY197" fmla="*/ 1997434 h 2549768"/>
                  <a:gd name="connsiteX198" fmla="*/ 1748489 w 2823151"/>
                  <a:gd name="connsiteY198" fmla="*/ 2055629 h 2549768"/>
                  <a:gd name="connsiteX199" fmla="*/ 1790444 w 2823151"/>
                  <a:gd name="connsiteY199" fmla="*/ 2082697 h 2549768"/>
                  <a:gd name="connsiteX200" fmla="*/ 1806143 w 2823151"/>
                  <a:gd name="connsiteY200" fmla="*/ 2100020 h 2549768"/>
                  <a:gd name="connsiteX201" fmla="*/ 1818865 w 2823151"/>
                  <a:gd name="connsiteY201" fmla="*/ 2107058 h 2549768"/>
                  <a:gd name="connsiteX202" fmla="*/ 1877331 w 2823151"/>
                  <a:gd name="connsiteY202" fmla="*/ 2117885 h 2549768"/>
                  <a:gd name="connsiteX203" fmla="*/ 1909541 w 2823151"/>
                  <a:gd name="connsiteY203" fmla="*/ 2160652 h 2549768"/>
                  <a:gd name="connsiteX204" fmla="*/ 1883015 w 2823151"/>
                  <a:gd name="connsiteY204" fmla="*/ 2198005 h 2549768"/>
                  <a:gd name="connsiteX205" fmla="*/ 1818594 w 2823151"/>
                  <a:gd name="connsiteY205" fmla="*/ 2210997 h 2549768"/>
                  <a:gd name="connsiteX206" fmla="*/ 1755797 w 2823151"/>
                  <a:gd name="connsiteY206" fmla="*/ 2209373 h 2549768"/>
                  <a:gd name="connsiteX207" fmla="*/ 1685422 w 2823151"/>
                  <a:gd name="connsiteY207" fmla="*/ 2189614 h 2549768"/>
                  <a:gd name="connsiteX208" fmla="*/ 1546294 w 2823151"/>
                  <a:gd name="connsiteY208" fmla="*/ 2131960 h 2549768"/>
                  <a:gd name="connsiteX209" fmla="*/ 1471588 w 2823151"/>
                  <a:gd name="connsiteY209" fmla="*/ 2105975 h 2549768"/>
                  <a:gd name="connsiteX210" fmla="*/ 1412310 w 2823151"/>
                  <a:gd name="connsiteY210" fmla="*/ 2073223 h 2549768"/>
                  <a:gd name="connsiteX211" fmla="*/ 1397964 w 2823151"/>
                  <a:gd name="connsiteY211" fmla="*/ 2052652 h 2549768"/>
                  <a:gd name="connsiteX212" fmla="*/ 1405813 w 2823151"/>
                  <a:gd name="connsiteY212" fmla="*/ 2032622 h 2549768"/>
                  <a:gd name="connsiteX213" fmla="*/ 1437482 w 2823151"/>
                  <a:gd name="connsiteY213" fmla="*/ 1993644 h 2549768"/>
                  <a:gd name="connsiteX214" fmla="*/ 1459407 w 2823151"/>
                  <a:gd name="connsiteY214" fmla="*/ 1950878 h 2549768"/>
                  <a:gd name="connsiteX215" fmla="*/ 1481061 w 2823151"/>
                  <a:gd name="connsiteY215" fmla="*/ 1913795 h 2549768"/>
                  <a:gd name="connsiteX216" fmla="*/ 1501633 w 2823151"/>
                  <a:gd name="connsiteY216" fmla="*/ 1904863 h 2549768"/>
                  <a:gd name="connsiteX217" fmla="*/ 1514084 w 2823151"/>
                  <a:gd name="connsiteY217" fmla="*/ 1901344 h 2549768"/>
                  <a:gd name="connsiteX218" fmla="*/ 1532219 w 2823151"/>
                  <a:gd name="connsiteY218" fmla="*/ 1878066 h 2549768"/>
                  <a:gd name="connsiteX219" fmla="*/ 1558475 w 2823151"/>
                  <a:gd name="connsiteY219" fmla="*/ 1840171 h 2549768"/>
                  <a:gd name="connsiteX220" fmla="*/ 1610174 w 2823151"/>
                  <a:gd name="connsiteY220" fmla="*/ 1774126 h 2549768"/>
                  <a:gd name="connsiteX221" fmla="*/ 1668369 w 2823151"/>
                  <a:gd name="connsiteY221" fmla="*/ 1683720 h 2549768"/>
                  <a:gd name="connsiteX222" fmla="*/ 1711407 w 2823151"/>
                  <a:gd name="connsiteY222" fmla="*/ 1613345 h 2549768"/>
                  <a:gd name="connsiteX223" fmla="*/ 1746594 w 2823151"/>
                  <a:gd name="connsiteY223" fmla="*/ 1547300 h 2549768"/>
                  <a:gd name="connsiteX224" fmla="*/ 1775557 w 2823151"/>
                  <a:gd name="connsiteY224" fmla="*/ 1502097 h 2549768"/>
                  <a:gd name="connsiteX225" fmla="*/ 1844309 w 2823151"/>
                  <a:gd name="connsiteY225" fmla="*/ 1426037 h 2549768"/>
                  <a:gd name="connsiteX226" fmla="*/ 1841060 w 2823151"/>
                  <a:gd name="connsiteY226" fmla="*/ 1414668 h 2549768"/>
                  <a:gd name="connsiteX227" fmla="*/ 1708700 w 2823151"/>
                  <a:gd name="connsiteY227" fmla="*/ 1392744 h 2549768"/>
                  <a:gd name="connsiteX228" fmla="*/ 1590685 w 2823151"/>
                  <a:gd name="connsiteY228" fmla="*/ 1377315 h 2549768"/>
                  <a:gd name="connsiteX229" fmla="*/ 1555497 w 2823151"/>
                  <a:gd name="connsiteY229" fmla="*/ 1368383 h 2549768"/>
                  <a:gd name="connsiteX230" fmla="*/ 1440460 w 2823151"/>
                  <a:gd name="connsiteY230" fmla="*/ 1338067 h 2549768"/>
                  <a:gd name="connsiteX231" fmla="*/ 1413122 w 2823151"/>
                  <a:gd name="connsiteY231" fmla="*/ 1329406 h 2549768"/>
                  <a:gd name="connsiteX232" fmla="*/ 1398505 w 2823151"/>
                  <a:gd name="connsiteY232" fmla="*/ 1331030 h 2549768"/>
                  <a:gd name="connsiteX233" fmla="*/ 1299438 w 2823151"/>
                  <a:gd name="connsiteY233" fmla="*/ 1406007 h 2549768"/>
                  <a:gd name="connsiteX234" fmla="*/ 1222024 w 2823151"/>
                  <a:gd name="connsiteY234" fmla="*/ 1480713 h 2549768"/>
                  <a:gd name="connsiteX235" fmla="*/ 1162476 w 2823151"/>
                  <a:gd name="connsiteY235" fmla="*/ 1534578 h 2549768"/>
                  <a:gd name="connsiteX236" fmla="*/ 1090746 w 2823151"/>
                  <a:gd name="connsiteY236" fmla="*/ 1594668 h 2549768"/>
                  <a:gd name="connsiteX237" fmla="*/ 939168 w 2823151"/>
                  <a:gd name="connsiteY237" fmla="*/ 1706999 h 2549768"/>
                  <a:gd name="connsiteX238" fmla="*/ 886386 w 2823151"/>
                  <a:gd name="connsiteY238" fmla="*/ 1748141 h 2549768"/>
                  <a:gd name="connsiteX239" fmla="*/ 768642 w 2823151"/>
                  <a:gd name="connsiteY239" fmla="*/ 1825284 h 2549768"/>
                  <a:gd name="connsiteX240" fmla="*/ 711259 w 2823151"/>
                  <a:gd name="connsiteY240" fmla="*/ 1855058 h 2549768"/>
                  <a:gd name="connsiteX241" fmla="*/ 632221 w 2823151"/>
                  <a:gd name="connsiteY241" fmla="*/ 1908111 h 2549768"/>
                  <a:gd name="connsiteX242" fmla="*/ 586477 w 2823151"/>
                  <a:gd name="connsiteY242" fmla="*/ 1940592 h 2549768"/>
                  <a:gd name="connsiteX243" fmla="*/ 505815 w 2823151"/>
                  <a:gd name="connsiteY243" fmla="*/ 1995539 h 2549768"/>
                  <a:gd name="connsiteX244" fmla="*/ 418387 w 2823151"/>
                  <a:gd name="connsiteY244" fmla="*/ 2056712 h 2549768"/>
                  <a:gd name="connsiteX245" fmla="*/ 321214 w 2823151"/>
                  <a:gd name="connsiteY245" fmla="*/ 2154697 h 2549768"/>
                  <a:gd name="connsiteX246" fmla="*/ 290357 w 2823151"/>
                  <a:gd name="connsiteY246" fmla="*/ 2183930 h 2549768"/>
                  <a:gd name="connsiteX247" fmla="*/ 275741 w 2823151"/>
                  <a:gd name="connsiteY247" fmla="*/ 2200170 h 2549768"/>
                  <a:gd name="connsiteX248" fmla="*/ 237034 w 2823151"/>
                  <a:gd name="connsiteY248" fmla="*/ 2243208 h 2549768"/>
                  <a:gd name="connsiteX249" fmla="*/ 233786 w 2823151"/>
                  <a:gd name="connsiteY249" fmla="*/ 2257283 h 2549768"/>
                  <a:gd name="connsiteX250" fmla="*/ 219170 w 2823151"/>
                  <a:gd name="connsiteY250" fmla="*/ 2286516 h 2549768"/>
                  <a:gd name="connsiteX251" fmla="*/ 201034 w 2823151"/>
                  <a:gd name="connsiteY251" fmla="*/ 2304381 h 2549768"/>
                  <a:gd name="connsiteX252" fmla="*/ 177756 w 2823151"/>
                  <a:gd name="connsiteY252" fmla="*/ 2340110 h 2549768"/>
                  <a:gd name="connsiteX253" fmla="*/ 165576 w 2823151"/>
                  <a:gd name="connsiteY253" fmla="*/ 2359328 h 2549768"/>
                  <a:gd name="connsiteX254" fmla="*/ 162869 w 2823151"/>
                  <a:gd name="connsiteY254" fmla="*/ 2363929 h 2549768"/>
                  <a:gd name="connsiteX255" fmla="*/ 148252 w 2823151"/>
                  <a:gd name="connsiteY255" fmla="*/ 2394516 h 2549768"/>
                  <a:gd name="connsiteX256" fmla="*/ 136884 w 2823151"/>
                  <a:gd name="connsiteY256" fmla="*/ 2424831 h 2549768"/>
                  <a:gd name="connsiteX257" fmla="*/ 101155 w 2823151"/>
                  <a:gd name="connsiteY257" fmla="*/ 2504139 h 2549768"/>
                  <a:gd name="connsiteX258" fmla="*/ 99260 w 2823151"/>
                  <a:gd name="connsiteY258" fmla="*/ 2511718 h 2549768"/>
                  <a:gd name="connsiteX259" fmla="*/ 70298 w 2823151"/>
                  <a:gd name="connsiteY259" fmla="*/ 2548530 h 2549768"/>
                  <a:gd name="connsiteX260" fmla="*/ 44313 w 2823151"/>
                  <a:gd name="connsiteY260" fmla="*/ 2550154 h 25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</a:cxnLst>
                <a:rect l="l" t="t" r="r" b="b"/>
                <a:pathLst>
                  <a:path w="2823151" h="2549768">
                    <a:moveTo>
                      <a:pt x="44313" y="2550154"/>
                    </a:moveTo>
                    <a:cubicBezTo>
                      <a:pt x="8584" y="2524711"/>
                      <a:pt x="3982" y="2485463"/>
                      <a:pt x="734" y="2446485"/>
                    </a:cubicBezTo>
                    <a:cubicBezTo>
                      <a:pt x="-1973" y="2414546"/>
                      <a:pt x="3170" y="2382606"/>
                      <a:pt x="10208" y="2351478"/>
                    </a:cubicBezTo>
                    <a:cubicBezTo>
                      <a:pt x="11832" y="2343629"/>
                      <a:pt x="12644" y="2335508"/>
                      <a:pt x="13185" y="2327388"/>
                    </a:cubicBezTo>
                    <a:cubicBezTo>
                      <a:pt x="18599" y="2259178"/>
                      <a:pt x="1005" y="2201794"/>
                      <a:pt x="1817" y="2133313"/>
                    </a:cubicBezTo>
                    <a:cubicBezTo>
                      <a:pt x="2087" y="2108411"/>
                      <a:pt x="3711" y="2083238"/>
                      <a:pt x="14268" y="2059960"/>
                    </a:cubicBezTo>
                    <a:cubicBezTo>
                      <a:pt x="24283" y="2037494"/>
                      <a:pt x="57847" y="2028562"/>
                      <a:pt x="74899" y="2046426"/>
                    </a:cubicBezTo>
                    <a:cubicBezTo>
                      <a:pt x="81125" y="2052923"/>
                      <a:pt x="92764" y="2051569"/>
                      <a:pt x="101967" y="2051840"/>
                    </a:cubicBezTo>
                    <a:cubicBezTo>
                      <a:pt x="110087" y="2052110"/>
                      <a:pt x="117937" y="2055088"/>
                      <a:pt x="125245" y="2058336"/>
                    </a:cubicBezTo>
                    <a:cubicBezTo>
                      <a:pt x="150147" y="2069163"/>
                      <a:pt x="173967" y="2064020"/>
                      <a:pt x="195079" y="2050486"/>
                    </a:cubicBezTo>
                    <a:cubicBezTo>
                      <a:pt x="245966" y="2018547"/>
                      <a:pt x="288733" y="1977133"/>
                      <a:pt x="328523" y="1931930"/>
                    </a:cubicBezTo>
                    <a:cubicBezTo>
                      <a:pt x="352613" y="1904592"/>
                      <a:pt x="376974" y="1877524"/>
                      <a:pt x="403771" y="1852893"/>
                    </a:cubicBezTo>
                    <a:cubicBezTo>
                      <a:pt x="429485" y="1829074"/>
                      <a:pt x="451410" y="1802006"/>
                      <a:pt x="473064" y="1774668"/>
                    </a:cubicBezTo>
                    <a:cubicBezTo>
                      <a:pt x="499049" y="1741916"/>
                      <a:pt x="530447" y="1716202"/>
                      <a:pt x="568071" y="1697796"/>
                    </a:cubicBezTo>
                    <a:cubicBezTo>
                      <a:pt x="595680" y="1684262"/>
                      <a:pt x="622206" y="1668563"/>
                      <a:pt x="649003" y="1653405"/>
                    </a:cubicBezTo>
                    <a:cubicBezTo>
                      <a:pt x="667950" y="1642578"/>
                      <a:pt x="689334" y="1635811"/>
                      <a:pt x="708823" y="1625255"/>
                    </a:cubicBezTo>
                    <a:cubicBezTo>
                      <a:pt x="715319" y="1621736"/>
                      <a:pt x="722356" y="1618758"/>
                      <a:pt x="727499" y="1613886"/>
                    </a:cubicBezTo>
                    <a:cubicBezTo>
                      <a:pt x="750236" y="1593585"/>
                      <a:pt x="774326" y="1574909"/>
                      <a:pt x="795168" y="1552713"/>
                    </a:cubicBezTo>
                    <a:cubicBezTo>
                      <a:pt x="805454" y="1541886"/>
                      <a:pt x="811950" y="1528082"/>
                      <a:pt x="820341" y="1515631"/>
                    </a:cubicBezTo>
                    <a:cubicBezTo>
                      <a:pt x="836582" y="1491811"/>
                      <a:pt x="852552" y="1467450"/>
                      <a:pt x="867439" y="1442819"/>
                    </a:cubicBezTo>
                    <a:cubicBezTo>
                      <a:pt x="899649" y="1389496"/>
                      <a:pt x="935108" y="1338879"/>
                      <a:pt x="981393" y="1296383"/>
                    </a:cubicBezTo>
                    <a:cubicBezTo>
                      <a:pt x="993303" y="1285556"/>
                      <a:pt x="1004671" y="1273917"/>
                      <a:pt x="1016581" y="1263090"/>
                    </a:cubicBezTo>
                    <a:cubicBezTo>
                      <a:pt x="1029303" y="1251451"/>
                      <a:pt x="1035258" y="1235210"/>
                      <a:pt x="1046356" y="1222759"/>
                    </a:cubicBezTo>
                    <a:cubicBezTo>
                      <a:pt x="1063137" y="1203812"/>
                      <a:pt x="1060431" y="1179722"/>
                      <a:pt x="1065303" y="1157797"/>
                    </a:cubicBezTo>
                    <a:cubicBezTo>
                      <a:pt x="1075859" y="1109617"/>
                      <a:pt x="1086686" y="1061707"/>
                      <a:pt x="1114566" y="1020023"/>
                    </a:cubicBezTo>
                    <a:cubicBezTo>
                      <a:pt x="1129182" y="998098"/>
                      <a:pt x="1147588" y="979963"/>
                      <a:pt x="1167618" y="962910"/>
                    </a:cubicBezTo>
                    <a:cubicBezTo>
                      <a:pt x="1180611" y="951813"/>
                      <a:pt x="1196851" y="945858"/>
                      <a:pt x="1210385" y="936113"/>
                    </a:cubicBezTo>
                    <a:cubicBezTo>
                      <a:pt x="1228250" y="923392"/>
                      <a:pt x="1248280" y="914189"/>
                      <a:pt x="1265603" y="900925"/>
                    </a:cubicBezTo>
                    <a:cubicBezTo>
                      <a:pt x="1268581" y="898760"/>
                      <a:pt x="1271558" y="896865"/>
                      <a:pt x="1275348" y="896053"/>
                    </a:cubicBezTo>
                    <a:cubicBezTo>
                      <a:pt x="1294565" y="892805"/>
                      <a:pt x="1305934" y="878459"/>
                      <a:pt x="1319738" y="866279"/>
                    </a:cubicBezTo>
                    <a:cubicBezTo>
                      <a:pt x="1335708" y="851933"/>
                      <a:pt x="1346806" y="831632"/>
                      <a:pt x="1368189" y="823783"/>
                    </a:cubicBezTo>
                    <a:cubicBezTo>
                      <a:pt x="1382265" y="818640"/>
                      <a:pt x="1391197" y="808084"/>
                      <a:pt x="1397152" y="795362"/>
                    </a:cubicBezTo>
                    <a:cubicBezTo>
                      <a:pt x="1403648" y="781557"/>
                      <a:pt x="1412310" y="770189"/>
                      <a:pt x="1426926" y="764505"/>
                    </a:cubicBezTo>
                    <a:cubicBezTo>
                      <a:pt x="1432610" y="762339"/>
                      <a:pt x="1436400" y="757467"/>
                      <a:pt x="1438565" y="753136"/>
                    </a:cubicBezTo>
                    <a:cubicBezTo>
                      <a:pt x="1447497" y="735272"/>
                      <a:pt x="1462926" y="723091"/>
                      <a:pt x="1474294" y="707121"/>
                    </a:cubicBezTo>
                    <a:cubicBezTo>
                      <a:pt x="1485663" y="691422"/>
                      <a:pt x="1494324" y="673828"/>
                      <a:pt x="1506234" y="658400"/>
                    </a:cubicBezTo>
                    <a:cubicBezTo>
                      <a:pt x="1512189" y="650550"/>
                      <a:pt x="1517332" y="642159"/>
                      <a:pt x="1524369" y="635122"/>
                    </a:cubicBezTo>
                    <a:cubicBezTo>
                      <a:pt x="1566053" y="592084"/>
                      <a:pt x="1603136" y="544986"/>
                      <a:pt x="1642384" y="499784"/>
                    </a:cubicBezTo>
                    <a:cubicBezTo>
                      <a:pt x="1655377" y="484626"/>
                      <a:pt x="1669452" y="470551"/>
                      <a:pt x="1685151" y="458370"/>
                    </a:cubicBezTo>
                    <a:cubicBezTo>
                      <a:pt x="1710595" y="438340"/>
                      <a:pt x="1727647" y="411814"/>
                      <a:pt x="1744429" y="385017"/>
                    </a:cubicBezTo>
                    <a:cubicBezTo>
                      <a:pt x="1750655" y="374731"/>
                      <a:pt x="1748760" y="368506"/>
                      <a:pt x="1738745" y="361739"/>
                    </a:cubicBezTo>
                    <a:cubicBezTo>
                      <a:pt x="1703557" y="338731"/>
                      <a:pt x="1671076" y="312746"/>
                      <a:pt x="1641031" y="283513"/>
                    </a:cubicBezTo>
                    <a:cubicBezTo>
                      <a:pt x="1628850" y="271333"/>
                      <a:pt x="1615046" y="260777"/>
                      <a:pt x="1602595" y="248867"/>
                    </a:cubicBezTo>
                    <a:cubicBezTo>
                      <a:pt x="1597723" y="244265"/>
                      <a:pt x="1592580" y="242641"/>
                      <a:pt x="1585813" y="242912"/>
                    </a:cubicBezTo>
                    <a:cubicBezTo>
                      <a:pt x="1542234" y="244536"/>
                      <a:pt x="1498384" y="246701"/>
                      <a:pt x="1455076" y="238311"/>
                    </a:cubicBezTo>
                    <a:cubicBezTo>
                      <a:pt x="1424761" y="232356"/>
                      <a:pt x="1394716" y="224235"/>
                      <a:pt x="1364129" y="221258"/>
                    </a:cubicBezTo>
                    <a:cubicBezTo>
                      <a:pt x="1303769" y="215574"/>
                      <a:pt x="1243137" y="216656"/>
                      <a:pt x="1182776" y="226401"/>
                    </a:cubicBezTo>
                    <a:cubicBezTo>
                      <a:pt x="1167077" y="228837"/>
                      <a:pt x="1152190" y="230732"/>
                      <a:pt x="1140010" y="243724"/>
                    </a:cubicBezTo>
                    <a:cubicBezTo>
                      <a:pt x="1132972" y="251303"/>
                      <a:pt x="1119979" y="252386"/>
                      <a:pt x="1109694" y="255904"/>
                    </a:cubicBezTo>
                    <a:cubicBezTo>
                      <a:pt x="1080190" y="266461"/>
                      <a:pt x="1055559" y="283513"/>
                      <a:pt x="1039318" y="310852"/>
                    </a:cubicBezTo>
                    <a:cubicBezTo>
                      <a:pt x="1034716" y="318431"/>
                      <a:pt x="1036070" y="327904"/>
                      <a:pt x="1035258" y="336837"/>
                    </a:cubicBezTo>
                    <a:cubicBezTo>
                      <a:pt x="1034716" y="341167"/>
                      <a:pt x="1038777" y="348476"/>
                      <a:pt x="1030115" y="348746"/>
                    </a:cubicBezTo>
                    <a:cubicBezTo>
                      <a:pt x="1021724" y="349017"/>
                      <a:pt x="1010356" y="353077"/>
                      <a:pt x="1007378" y="341438"/>
                    </a:cubicBezTo>
                    <a:cubicBezTo>
                      <a:pt x="1001423" y="317348"/>
                      <a:pt x="993574" y="292716"/>
                      <a:pt x="1014686" y="271062"/>
                    </a:cubicBezTo>
                    <a:cubicBezTo>
                      <a:pt x="1020100" y="265378"/>
                      <a:pt x="1021453" y="257258"/>
                      <a:pt x="1023348" y="249950"/>
                    </a:cubicBezTo>
                    <a:cubicBezTo>
                      <a:pt x="1024972" y="244536"/>
                      <a:pt x="1020912" y="242912"/>
                      <a:pt x="1017393" y="241017"/>
                    </a:cubicBezTo>
                    <a:cubicBezTo>
                      <a:pt x="998987" y="231002"/>
                      <a:pt x="979228" y="231544"/>
                      <a:pt x="960551" y="236957"/>
                    </a:cubicBezTo>
                    <a:cubicBezTo>
                      <a:pt x="928882" y="246160"/>
                      <a:pt x="896942" y="246701"/>
                      <a:pt x="864461" y="246431"/>
                    </a:cubicBezTo>
                    <a:cubicBezTo>
                      <a:pt x="854988" y="246431"/>
                      <a:pt x="850386" y="241288"/>
                      <a:pt x="850115" y="232085"/>
                    </a:cubicBezTo>
                    <a:cubicBezTo>
                      <a:pt x="849845" y="222882"/>
                      <a:pt x="849845" y="213408"/>
                      <a:pt x="862296" y="212326"/>
                    </a:cubicBezTo>
                    <a:cubicBezTo>
                      <a:pt x="891800" y="209619"/>
                      <a:pt x="919679" y="200416"/>
                      <a:pt x="948371" y="194461"/>
                    </a:cubicBezTo>
                    <a:cubicBezTo>
                      <a:pt x="954326" y="193378"/>
                      <a:pt x="960822" y="191754"/>
                      <a:pt x="962987" y="184446"/>
                    </a:cubicBezTo>
                    <a:cubicBezTo>
                      <a:pt x="960551" y="181198"/>
                      <a:pt x="956762" y="182551"/>
                      <a:pt x="953784" y="182551"/>
                    </a:cubicBezTo>
                    <a:cubicBezTo>
                      <a:pt x="920221" y="182822"/>
                      <a:pt x="886927" y="180115"/>
                      <a:pt x="853634" y="176867"/>
                    </a:cubicBezTo>
                    <a:cubicBezTo>
                      <a:pt x="837123" y="175243"/>
                      <a:pt x="828461" y="158190"/>
                      <a:pt x="836852" y="144115"/>
                    </a:cubicBezTo>
                    <a:cubicBezTo>
                      <a:pt x="840642" y="137890"/>
                      <a:pt x="847138" y="138702"/>
                      <a:pt x="852822" y="138702"/>
                    </a:cubicBezTo>
                    <a:cubicBezTo>
                      <a:pt x="888010" y="138972"/>
                      <a:pt x="923469" y="138972"/>
                      <a:pt x="958657" y="141409"/>
                    </a:cubicBezTo>
                    <a:cubicBezTo>
                      <a:pt x="962446" y="141679"/>
                      <a:pt x="966777" y="143574"/>
                      <a:pt x="970566" y="137890"/>
                    </a:cubicBezTo>
                    <a:cubicBezTo>
                      <a:pt x="959739" y="133288"/>
                      <a:pt x="948641" y="132206"/>
                      <a:pt x="938356" y="128416"/>
                    </a:cubicBezTo>
                    <a:cubicBezTo>
                      <a:pt x="918867" y="121108"/>
                      <a:pt x="898025" y="117318"/>
                      <a:pt x="879078" y="108386"/>
                    </a:cubicBezTo>
                    <a:cubicBezTo>
                      <a:pt x="867168" y="102702"/>
                      <a:pt x="864461" y="94852"/>
                      <a:pt x="869604" y="82130"/>
                    </a:cubicBezTo>
                    <a:cubicBezTo>
                      <a:pt x="873935" y="71303"/>
                      <a:pt x="880702" y="67514"/>
                      <a:pt x="892612" y="72927"/>
                    </a:cubicBezTo>
                    <a:cubicBezTo>
                      <a:pt x="922657" y="86732"/>
                      <a:pt x="956762" y="86191"/>
                      <a:pt x="986536" y="100536"/>
                    </a:cubicBezTo>
                    <a:cubicBezTo>
                      <a:pt x="991408" y="102973"/>
                      <a:pt x="993032" y="99454"/>
                      <a:pt x="995468" y="96747"/>
                    </a:cubicBezTo>
                    <a:cubicBezTo>
                      <a:pt x="998446" y="93499"/>
                      <a:pt x="998175" y="90792"/>
                      <a:pt x="995468" y="87003"/>
                    </a:cubicBezTo>
                    <a:cubicBezTo>
                      <a:pt x="983829" y="71303"/>
                      <a:pt x="970837" y="56958"/>
                      <a:pt x="957574" y="43153"/>
                    </a:cubicBezTo>
                    <a:cubicBezTo>
                      <a:pt x="952972" y="38281"/>
                      <a:pt x="947829" y="34221"/>
                      <a:pt x="943228" y="29619"/>
                    </a:cubicBezTo>
                    <a:cubicBezTo>
                      <a:pt x="936190" y="22852"/>
                      <a:pt x="935108" y="14191"/>
                      <a:pt x="940251" y="6612"/>
                    </a:cubicBezTo>
                    <a:cubicBezTo>
                      <a:pt x="945935" y="-1508"/>
                      <a:pt x="954867" y="-1238"/>
                      <a:pt x="962987" y="2552"/>
                    </a:cubicBezTo>
                    <a:cubicBezTo>
                      <a:pt x="967589" y="4717"/>
                      <a:pt x="971649" y="8236"/>
                      <a:pt x="975438" y="11484"/>
                    </a:cubicBezTo>
                    <a:cubicBezTo>
                      <a:pt x="982476" y="17439"/>
                      <a:pt x="988972" y="23935"/>
                      <a:pt x="995739" y="29890"/>
                    </a:cubicBezTo>
                    <a:cubicBezTo>
                      <a:pt x="1040942" y="70221"/>
                      <a:pt x="1040942" y="69950"/>
                      <a:pt x="1100491" y="81318"/>
                    </a:cubicBezTo>
                    <a:cubicBezTo>
                      <a:pt x="1121062" y="85108"/>
                      <a:pt x="1141092" y="91063"/>
                      <a:pt x="1159498" y="101890"/>
                    </a:cubicBezTo>
                    <a:cubicBezTo>
                      <a:pt x="1175468" y="111363"/>
                      <a:pt x="1193603" y="109469"/>
                      <a:pt x="1211197" y="106762"/>
                    </a:cubicBezTo>
                    <a:cubicBezTo>
                      <a:pt x="1273723" y="97559"/>
                      <a:pt x="1336250" y="88356"/>
                      <a:pt x="1399047" y="83484"/>
                    </a:cubicBezTo>
                    <a:cubicBezTo>
                      <a:pt x="1459949" y="78882"/>
                      <a:pt x="1521121" y="82401"/>
                      <a:pt x="1581753" y="88897"/>
                    </a:cubicBezTo>
                    <a:cubicBezTo>
                      <a:pt x="1588790" y="89709"/>
                      <a:pt x="1595557" y="90521"/>
                      <a:pt x="1602595" y="90521"/>
                    </a:cubicBezTo>
                    <a:cubicBezTo>
                      <a:pt x="1617753" y="90251"/>
                      <a:pt x="1631287" y="94311"/>
                      <a:pt x="1643467" y="104055"/>
                    </a:cubicBezTo>
                    <a:cubicBezTo>
                      <a:pt x="1666204" y="122461"/>
                      <a:pt x="1694354" y="131393"/>
                      <a:pt x="1720610" y="143033"/>
                    </a:cubicBezTo>
                    <a:cubicBezTo>
                      <a:pt x="1741993" y="152506"/>
                      <a:pt x="1762835" y="163604"/>
                      <a:pt x="1783948" y="173890"/>
                    </a:cubicBezTo>
                    <a:cubicBezTo>
                      <a:pt x="1787737" y="175784"/>
                      <a:pt x="1791797" y="178220"/>
                      <a:pt x="1796128" y="179032"/>
                    </a:cubicBezTo>
                    <a:cubicBezTo>
                      <a:pt x="1830775" y="186611"/>
                      <a:pt x="1861632" y="202852"/>
                      <a:pt x="1891135" y="221258"/>
                    </a:cubicBezTo>
                    <a:cubicBezTo>
                      <a:pt x="1918203" y="238040"/>
                      <a:pt x="1948248" y="248055"/>
                      <a:pt x="1976940" y="261047"/>
                    </a:cubicBezTo>
                    <a:cubicBezTo>
                      <a:pt x="2003737" y="273228"/>
                      <a:pt x="2027015" y="290280"/>
                      <a:pt x="2044338" y="314370"/>
                    </a:cubicBezTo>
                    <a:cubicBezTo>
                      <a:pt x="2048398" y="320055"/>
                      <a:pt x="2053000" y="325198"/>
                      <a:pt x="2058955" y="328987"/>
                    </a:cubicBezTo>
                    <a:cubicBezTo>
                      <a:pt x="2065992" y="333859"/>
                      <a:pt x="2077902" y="329799"/>
                      <a:pt x="2077631" y="321408"/>
                    </a:cubicBezTo>
                    <a:cubicBezTo>
                      <a:pt x="2077090" y="297859"/>
                      <a:pt x="2089270" y="281889"/>
                      <a:pt x="2105782" y="267002"/>
                    </a:cubicBezTo>
                    <a:cubicBezTo>
                      <a:pt x="2116067" y="257799"/>
                      <a:pt x="2124458" y="246972"/>
                      <a:pt x="2135556" y="238311"/>
                    </a:cubicBezTo>
                    <a:cubicBezTo>
                      <a:pt x="2151526" y="226130"/>
                      <a:pt x="2169390" y="219634"/>
                      <a:pt x="2188067" y="213679"/>
                    </a:cubicBezTo>
                    <a:cubicBezTo>
                      <a:pt x="2233541" y="198521"/>
                      <a:pt x="2279826" y="200687"/>
                      <a:pt x="2326112" y="207724"/>
                    </a:cubicBezTo>
                    <a:cubicBezTo>
                      <a:pt x="2340187" y="209890"/>
                      <a:pt x="2353180" y="215574"/>
                      <a:pt x="2362382" y="229649"/>
                    </a:cubicBezTo>
                    <a:cubicBezTo>
                      <a:pt x="2367525" y="237769"/>
                      <a:pt x="2378352" y="244536"/>
                      <a:pt x="2390533" y="244536"/>
                    </a:cubicBezTo>
                    <a:cubicBezTo>
                      <a:pt x="2398924" y="244536"/>
                      <a:pt x="2406773" y="245348"/>
                      <a:pt x="2411916" y="253198"/>
                    </a:cubicBezTo>
                    <a:cubicBezTo>
                      <a:pt x="2413811" y="255904"/>
                      <a:pt x="2417330" y="257799"/>
                      <a:pt x="2420578" y="257529"/>
                    </a:cubicBezTo>
                    <a:cubicBezTo>
                      <a:pt x="2437089" y="256446"/>
                      <a:pt x="2441149" y="269168"/>
                      <a:pt x="2445751" y="280536"/>
                    </a:cubicBezTo>
                    <a:cubicBezTo>
                      <a:pt x="2448728" y="287574"/>
                      <a:pt x="2452518" y="292175"/>
                      <a:pt x="2459284" y="295423"/>
                    </a:cubicBezTo>
                    <a:cubicBezTo>
                      <a:pt x="2496096" y="313829"/>
                      <a:pt x="2517751" y="351453"/>
                      <a:pt x="2512608" y="393949"/>
                    </a:cubicBezTo>
                    <a:cubicBezTo>
                      <a:pt x="2512066" y="397468"/>
                      <a:pt x="2512878" y="400445"/>
                      <a:pt x="2513420" y="403694"/>
                    </a:cubicBezTo>
                    <a:cubicBezTo>
                      <a:pt x="2516939" y="419393"/>
                      <a:pt x="2510442" y="432927"/>
                      <a:pt x="2502322" y="445107"/>
                    </a:cubicBezTo>
                    <a:cubicBezTo>
                      <a:pt x="2497720" y="452145"/>
                      <a:pt x="2487976" y="452686"/>
                      <a:pt x="2479856" y="450250"/>
                    </a:cubicBezTo>
                    <a:cubicBezTo>
                      <a:pt x="2466864" y="446460"/>
                      <a:pt x="2453600" y="447272"/>
                      <a:pt x="2440608" y="445107"/>
                    </a:cubicBezTo>
                    <a:cubicBezTo>
                      <a:pt x="2435736" y="444295"/>
                      <a:pt x="2434112" y="446460"/>
                      <a:pt x="2433029" y="450520"/>
                    </a:cubicBezTo>
                    <a:cubicBezTo>
                      <a:pt x="2429781" y="463513"/>
                      <a:pt x="2422473" y="475423"/>
                      <a:pt x="2421931" y="489227"/>
                    </a:cubicBezTo>
                    <a:cubicBezTo>
                      <a:pt x="2421661" y="496535"/>
                      <a:pt x="2415435" y="499513"/>
                      <a:pt x="2408939" y="500866"/>
                    </a:cubicBezTo>
                    <a:cubicBezTo>
                      <a:pt x="2400277" y="502761"/>
                      <a:pt x="2397300" y="507904"/>
                      <a:pt x="2397570" y="516836"/>
                    </a:cubicBezTo>
                    <a:cubicBezTo>
                      <a:pt x="2398112" y="539032"/>
                      <a:pt x="2392157" y="560415"/>
                      <a:pt x="2387826" y="582069"/>
                    </a:cubicBezTo>
                    <a:cubicBezTo>
                      <a:pt x="2386202" y="589919"/>
                      <a:pt x="2381871" y="593437"/>
                      <a:pt x="2374021" y="593167"/>
                    </a:cubicBezTo>
                    <a:cubicBezTo>
                      <a:pt x="2370774" y="593167"/>
                      <a:pt x="2367255" y="593437"/>
                      <a:pt x="2364277" y="592625"/>
                    </a:cubicBezTo>
                    <a:cubicBezTo>
                      <a:pt x="2352909" y="589107"/>
                      <a:pt x="2345059" y="591813"/>
                      <a:pt x="2341811" y="603723"/>
                    </a:cubicBezTo>
                    <a:cubicBezTo>
                      <a:pt x="2341811" y="603994"/>
                      <a:pt x="2341540" y="604535"/>
                      <a:pt x="2341270" y="604535"/>
                    </a:cubicBezTo>
                    <a:cubicBezTo>
                      <a:pt x="2326653" y="612655"/>
                      <a:pt x="2318533" y="630791"/>
                      <a:pt x="2299315" y="631873"/>
                    </a:cubicBezTo>
                    <a:cubicBezTo>
                      <a:pt x="2294984" y="632144"/>
                      <a:pt x="2291736" y="634580"/>
                      <a:pt x="2289300" y="638099"/>
                    </a:cubicBezTo>
                    <a:cubicBezTo>
                      <a:pt x="2286864" y="641618"/>
                      <a:pt x="2287135" y="644595"/>
                      <a:pt x="2291736" y="645678"/>
                    </a:cubicBezTo>
                    <a:cubicBezTo>
                      <a:pt x="2302563" y="647843"/>
                      <a:pt x="2311766" y="651903"/>
                      <a:pt x="2317992" y="661648"/>
                    </a:cubicBezTo>
                    <a:cubicBezTo>
                      <a:pt x="2318804" y="663001"/>
                      <a:pt x="2322052" y="663272"/>
                      <a:pt x="2323946" y="664084"/>
                    </a:cubicBezTo>
                    <a:cubicBezTo>
                      <a:pt x="2352367" y="676264"/>
                      <a:pt x="2380247" y="688986"/>
                      <a:pt x="2402713" y="711452"/>
                    </a:cubicBezTo>
                    <a:cubicBezTo>
                      <a:pt x="2411646" y="720385"/>
                      <a:pt x="2423285" y="726881"/>
                      <a:pt x="2434382" y="733106"/>
                    </a:cubicBezTo>
                    <a:cubicBezTo>
                      <a:pt x="2443856" y="738520"/>
                      <a:pt x="2453600" y="735813"/>
                      <a:pt x="2462803" y="730670"/>
                    </a:cubicBezTo>
                    <a:cubicBezTo>
                      <a:pt x="2469570" y="726881"/>
                      <a:pt x="2475254" y="721467"/>
                      <a:pt x="2480127" y="715512"/>
                    </a:cubicBezTo>
                    <a:cubicBezTo>
                      <a:pt x="2506924" y="683573"/>
                      <a:pt x="2539134" y="655693"/>
                      <a:pt x="2562141" y="620505"/>
                    </a:cubicBezTo>
                    <a:cubicBezTo>
                      <a:pt x="2592186" y="574761"/>
                      <a:pt x="2618171" y="526580"/>
                      <a:pt x="2633870" y="473799"/>
                    </a:cubicBezTo>
                    <a:cubicBezTo>
                      <a:pt x="2637119" y="463242"/>
                      <a:pt x="2637119" y="452145"/>
                      <a:pt x="2630893" y="441859"/>
                    </a:cubicBezTo>
                    <a:cubicBezTo>
                      <a:pt x="2627645" y="436716"/>
                      <a:pt x="2624938" y="430490"/>
                      <a:pt x="2624126" y="424536"/>
                    </a:cubicBezTo>
                    <a:cubicBezTo>
                      <a:pt x="2621961" y="406942"/>
                      <a:pt x="2614111" y="391513"/>
                      <a:pt x="2606262" y="376355"/>
                    </a:cubicBezTo>
                    <a:cubicBezTo>
                      <a:pt x="2595705" y="355513"/>
                      <a:pt x="2579194" y="339002"/>
                      <a:pt x="2556728" y="330070"/>
                    </a:cubicBezTo>
                    <a:cubicBezTo>
                      <a:pt x="2550232" y="327634"/>
                      <a:pt x="2545360" y="324927"/>
                      <a:pt x="2546442" y="317077"/>
                    </a:cubicBezTo>
                    <a:cubicBezTo>
                      <a:pt x="2547525" y="308957"/>
                      <a:pt x="2553750" y="308686"/>
                      <a:pt x="2559705" y="308416"/>
                    </a:cubicBezTo>
                    <a:cubicBezTo>
                      <a:pt x="2570803" y="307874"/>
                      <a:pt x="2581901" y="307333"/>
                      <a:pt x="2592728" y="309769"/>
                    </a:cubicBezTo>
                    <a:cubicBezTo>
                      <a:pt x="2603826" y="312205"/>
                      <a:pt x="2613029" y="317077"/>
                      <a:pt x="2619795" y="326822"/>
                    </a:cubicBezTo>
                    <a:cubicBezTo>
                      <a:pt x="2634953" y="348476"/>
                      <a:pt x="2647404" y="347664"/>
                      <a:pt x="2658502" y="324386"/>
                    </a:cubicBezTo>
                    <a:cubicBezTo>
                      <a:pt x="2666893" y="307333"/>
                      <a:pt x="2673389" y="289468"/>
                      <a:pt x="2674201" y="269709"/>
                    </a:cubicBezTo>
                    <a:cubicBezTo>
                      <a:pt x="2675284" y="249950"/>
                      <a:pt x="2682051" y="231002"/>
                      <a:pt x="2688006" y="212055"/>
                    </a:cubicBezTo>
                    <a:cubicBezTo>
                      <a:pt x="2691254" y="202311"/>
                      <a:pt x="2700998" y="198792"/>
                      <a:pt x="2711555" y="201769"/>
                    </a:cubicBezTo>
                    <a:cubicBezTo>
                      <a:pt x="2721299" y="204476"/>
                      <a:pt x="2720758" y="212596"/>
                      <a:pt x="2719675" y="219634"/>
                    </a:cubicBezTo>
                    <a:cubicBezTo>
                      <a:pt x="2718051" y="231002"/>
                      <a:pt x="2715073" y="242371"/>
                      <a:pt x="2712096" y="257258"/>
                    </a:cubicBezTo>
                    <a:cubicBezTo>
                      <a:pt x="2719133" y="247514"/>
                      <a:pt x="2721840" y="239123"/>
                      <a:pt x="2724006" y="230732"/>
                    </a:cubicBezTo>
                    <a:cubicBezTo>
                      <a:pt x="2726442" y="220446"/>
                      <a:pt x="2729419" y="210160"/>
                      <a:pt x="2734833" y="200687"/>
                    </a:cubicBezTo>
                    <a:cubicBezTo>
                      <a:pt x="2739705" y="192025"/>
                      <a:pt x="2747825" y="189318"/>
                      <a:pt x="2757299" y="193378"/>
                    </a:cubicBezTo>
                    <a:cubicBezTo>
                      <a:pt x="2765961" y="196897"/>
                      <a:pt x="2768667" y="203393"/>
                      <a:pt x="2765419" y="212055"/>
                    </a:cubicBezTo>
                    <a:cubicBezTo>
                      <a:pt x="2763524" y="216927"/>
                      <a:pt x="2764607" y="218551"/>
                      <a:pt x="2769479" y="219363"/>
                    </a:cubicBezTo>
                    <a:cubicBezTo>
                      <a:pt x="2780306" y="220987"/>
                      <a:pt x="2783825" y="228296"/>
                      <a:pt x="2782742" y="238581"/>
                    </a:cubicBezTo>
                    <a:cubicBezTo>
                      <a:pt x="2779765" y="266190"/>
                      <a:pt x="2778682" y="294340"/>
                      <a:pt x="2770291" y="321137"/>
                    </a:cubicBezTo>
                    <a:cubicBezTo>
                      <a:pt x="2768667" y="326280"/>
                      <a:pt x="2766773" y="331694"/>
                      <a:pt x="2773269" y="337378"/>
                    </a:cubicBezTo>
                    <a:cubicBezTo>
                      <a:pt x="2776788" y="320055"/>
                      <a:pt x="2789239" y="307333"/>
                      <a:pt x="2792216" y="290551"/>
                    </a:cubicBezTo>
                    <a:cubicBezTo>
                      <a:pt x="2793299" y="284867"/>
                      <a:pt x="2795464" y="279183"/>
                      <a:pt x="2798442" y="274310"/>
                    </a:cubicBezTo>
                    <a:cubicBezTo>
                      <a:pt x="2803585" y="265649"/>
                      <a:pt x="2813870" y="266190"/>
                      <a:pt x="2823885" y="275122"/>
                    </a:cubicBezTo>
                    <a:cubicBezTo>
                      <a:pt x="2823885" y="282431"/>
                      <a:pt x="2823885" y="289739"/>
                      <a:pt x="2823885" y="297047"/>
                    </a:cubicBezTo>
                    <a:cubicBezTo>
                      <a:pt x="2815765" y="318431"/>
                      <a:pt x="2807645" y="340085"/>
                      <a:pt x="2799253" y="361468"/>
                    </a:cubicBezTo>
                    <a:cubicBezTo>
                      <a:pt x="2797359" y="366611"/>
                      <a:pt x="2798712" y="371754"/>
                      <a:pt x="2798171" y="376897"/>
                    </a:cubicBezTo>
                    <a:cubicBezTo>
                      <a:pt x="2796276" y="398280"/>
                      <a:pt x="2788156" y="418039"/>
                      <a:pt x="2780848" y="438069"/>
                    </a:cubicBezTo>
                    <a:cubicBezTo>
                      <a:pt x="2772998" y="459453"/>
                      <a:pt x="2759464" y="477047"/>
                      <a:pt x="2745660" y="494641"/>
                    </a:cubicBezTo>
                    <a:cubicBezTo>
                      <a:pt x="2725088" y="520626"/>
                      <a:pt x="2716156" y="552295"/>
                      <a:pt x="2707224" y="583964"/>
                    </a:cubicBezTo>
                    <a:cubicBezTo>
                      <a:pt x="2698292" y="614821"/>
                      <a:pt x="2686923" y="645137"/>
                      <a:pt x="2675555" y="675182"/>
                    </a:cubicBezTo>
                    <a:cubicBezTo>
                      <a:pt x="2660126" y="715242"/>
                      <a:pt x="2639013" y="752054"/>
                      <a:pt x="2616277" y="788054"/>
                    </a:cubicBezTo>
                    <a:cubicBezTo>
                      <a:pt x="2600307" y="813226"/>
                      <a:pt x="2584878" y="839211"/>
                      <a:pt x="2565389" y="862219"/>
                    </a:cubicBezTo>
                    <a:cubicBezTo>
                      <a:pt x="2557540" y="871422"/>
                      <a:pt x="2550502" y="881437"/>
                      <a:pt x="2543735" y="891452"/>
                    </a:cubicBezTo>
                    <a:cubicBezTo>
                      <a:pt x="2531284" y="910128"/>
                      <a:pt x="2516939" y="916895"/>
                      <a:pt x="2494743" y="911752"/>
                    </a:cubicBezTo>
                    <a:cubicBezTo>
                      <a:pt x="2477149" y="907692"/>
                      <a:pt x="2459555" y="903362"/>
                      <a:pt x="2442773" y="897136"/>
                    </a:cubicBezTo>
                    <a:cubicBezTo>
                      <a:pt x="2396488" y="880625"/>
                      <a:pt x="2348849" y="867903"/>
                      <a:pt x="2302563" y="851392"/>
                    </a:cubicBezTo>
                    <a:cubicBezTo>
                      <a:pt x="2264668" y="837858"/>
                      <a:pt x="2227315" y="821888"/>
                      <a:pt x="2193481" y="799693"/>
                    </a:cubicBezTo>
                    <a:cubicBezTo>
                      <a:pt x="2189691" y="797256"/>
                      <a:pt x="2185360" y="795903"/>
                      <a:pt x="2180759" y="797527"/>
                    </a:cubicBezTo>
                    <a:cubicBezTo>
                      <a:pt x="2171014" y="801046"/>
                      <a:pt x="2164789" y="796444"/>
                      <a:pt x="2158834" y="789678"/>
                    </a:cubicBezTo>
                    <a:cubicBezTo>
                      <a:pt x="2145030" y="774520"/>
                      <a:pt x="2131225" y="759091"/>
                      <a:pt x="2109571" y="754490"/>
                    </a:cubicBezTo>
                    <a:cubicBezTo>
                      <a:pt x="2100368" y="752595"/>
                      <a:pt x="2093331" y="753407"/>
                      <a:pt x="2085481" y="760174"/>
                    </a:cubicBezTo>
                    <a:cubicBezTo>
                      <a:pt x="2060579" y="781828"/>
                      <a:pt x="2035406" y="803753"/>
                      <a:pt x="2005631" y="818099"/>
                    </a:cubicBezTo>
                    <a:cubicBezTo>
                      <a:pt x="1980188" y="830550"/>
                      <a:pt x="1953120" y="838941"/>
                      <a:pt x="1927406" y="850850"/>
                    </a:cubicBezTo>
                    <a:cubicBezTo>
                      <a:pt x="1896008" y="865737"/>
                      <a:pt x="1865421" y="882519"/>
                      <a:pt x="1841331" y="908775"/>
                    </a:cubicBezTo>
                    <a:cubicBezTo>
                      <a:pt x="1829692" y="921497"/>
                      <a:pt x="1814805" y="929888"/>
                      <a:pt x="1799376" y="936925"/>
                    </a:cubicBezTo>
                    <a:cubicBezTo>
                      <a:pt x="1772579" y="949376"/>
                      <a:pt x="1748219" y="965346"/>
                      <a:pt x="1723858" y="981858"/>
                    </a:cubicBezTo>
                    <a:cubicBezTo>
                      <a:pt x="1697602" y="999722"/>
                      <a:pt x="1672159" y="1019211"/>
                      <a:pt x="1646444" y="1037887"/>
                    </a:cubicBezTo>
                    <a:cubicBezTo>
                      <a:pt x="1643738" y="1039782"/>
                      <a:pt x="1639948" y="1041677"/>
                      <a:pt x="1640219" y="1044925"/>
                    </a:cubicBezTo>
                    <a:cubicBezTo>
                      <a:pt x="1640760" y="1049256"/>
                      <a:pt x="1645632" y="1047090"/>
                      <a:pt x="1648339" y="1048444"/>
                    </a:cubicBezTo>
                    <a:cubicBezTo>
                      <a:pt x="1680279" y="1061707"/>
                      <a:pt x="1714925" y="1068203"/>
                      <a:pt x="1745512" y="1085256"/>
                    </a:cubicBezTo>
                    <a:cubicBezTo>
                      <a:pt x="1749031" y="1087151"/>
                      <a:pt x="1753091" y="1088233"/>
                      <a:pt x="1756339" y="1090669"/>
                    </a:cubicBezTo>
                    <a:cubicBezTo>
                      <a:pt x="1785572" y="1113677"/>
                      <a:pt x="1819406" y="1127752"/>
                      <a:pt x="1852429" y="1143722"/>
                    </a:cubicBezTo>
                    <a:cubicBezTo>
                      <a:pt x="1890324" y="1161857"/>
                      <a:pt x="1927135" y="1182699"/>
                      <a:pt x="1962865" y="1205165"/>
                    </a:cubicBezTo>
                    <a:cubicBezTo>
                      <a:pt x="2007255" y="1233316"/>
                      <a:pt x="2052188" y="1260383"/>
                      <a:pt x="2099827" y="1282849"/>
                    </a:cubicBezTo>
                    <a:cubicBezTo>
                      <a:pt x="2117150" y="1290970"/>
                      <a:pt x="2132308" y="1302609"/>
                      <a:pt x="2145571" y="1316413"/>
                    </a:cubicBezTo>
                    <a:cubicBezTo>
                      <a:pt x="2153691" y="1325075"/>
                      <a:pt x="2156939" y="1335631"/>
                      <a:pt x="2157751" y="1347541"/>
                    </a:cubicBezTo>
                    <a:cubicBezTo>
                      <a:pt x="2160458" y="1380293"/>
                      <a:pt x="2149902" y="1407360"/>
                      <a:pt x="2130954" y="1434428"/>
                    </a:cubicBezTo>
                    <a:cubicBezTo>
                      <a:pt x="2102533" y="1475300"/>
                      <a:pt x="2066263" y="1508593"/>
                      <a:pt x="2034052" y="1545405"/>
                    </a:cubicBezTo>
                    <a:cubicBezTo>
                      <a:pt x="1991015" y="1594397"/>
                      <a:pt x="1945541" y="1640683"/>
                      <a:pt x="1898985" y="1686157"/>
                    </a:cubicBezTo>
                    <a:cubicBezTo>
                      <a:pt x="1874624" y="1709976"/>
                      <a:pt x="1847557" y="1731089"/>
                      <a:pt x="1822654" y="1754367"/>
                    </a:cubicBezTo>
                    <a:cubicBezTo>
                      <a:pt x="1793421" y="1781976"/>
                      <a:pt x="1766083" y="1811480"/>
                      <a:pt x="1742264" y="1844231"/>
                    </a:cubicBezTo>
                    <a:cubicBezTo>
                      <a:pt x="1720880" y="1873194"/>
                      <a:pt x="1707076" y="1905945"/>
                      <a:pt x="1693813" y="1938968"/>
                    </a:cubicBezTo>
                    <a:cubicBezTo>
                      <a:pt x="1688670" y="1951960"/>
                      <a:pt x="1698956" y="1961705"/>
                      <a:pt x="1701933" y="1973073"/>
                    </a:cubicBezTo>
                    <a:cubicBezTo>
                      <a:pt x="1703557" y="1979028"/>
                      <a:pt x="1704640" y="1984441"/>
                      <a:pt x="1698685" y="1987419"/>
                    </a:cubicBezTo>
                    <a:cubicBezTo>
                      <a:pt x="1691647" y="1990667"/>
                      <a:pt x="1694625" y="1993915"/>
                      <a:pt x="1697602" y="1997434"/>
                    </a:cubicBezTo>
                    <a:cubicBezTo>
                      <a:pt x="1714113" y="2017464"/>
                      <a:pt x="1732249" y="2035599"/>
                      <a:pt x="1748489" y="2055629"/>
                    </a:cubicBezTo>
                    <a:cubicBezTo>
                      <a:pt x="1760128" y="2069975"/>
                      <a:pt x="1773121" y="2078095"/>
                      <a:pt x="1790444" y="2082697"/>
                    </a:cubicBezTo>
                    <a:cubicBezTo>
                      <a:pt x="1798023" y="2084592"/>
                      <a:pt x="1800459" y="2094336"/>
                      <a:pt x="1806143" y="2100020"/>
                    </a:cubicBezTo>
                    <a:cubicBezTo>
                      <a:pt x="1810203" y="2104080"/>
                      <a:pt x="1813722" y="2105975"/>
                      <a:pt x="1818865" y="2107058"/>
                    </a:cubicBezTo>
                    <a:cubicBezTo>
                      <a:pt x="1838354" y="2110577"/>
                      <a:pt x="1857842" y="2114366"/>
                      <a:pt x="1877331" y="2117885"/>
                    </a:cubicBezTo>
                    <a:cubicBezTo>
                      <a:pt x="1896008" y="2121404"/>
                      <a:pt x="1909000" y="2136832"/>
                      <a:pt x="1909541" y="2160652"/>
                    </a:cubicBezTo>
                    <a:cubicBezTo>
                      <a:pt x="1910083" y="2177704"/>
                      <a:pt x="1901692" y="2190155"/>
                      <a:pt x="1883015" y="2198005"/>
                    </a:cubicBezTo>
                    <a:cubicBezTo>
                      <a:pt x="1862444" y="2206667"/>
                      <a:pt x="1840519" y="2209644"/>
                      <a:pt x="1818594" y="2210997"/>
                    </a:cubicBezTo>
                    <a:cubicBezTo>
                      <a:pt x="1797752" y="2212351"/>
                      <a:pt x="1776640" y="2211539"/>
                      <a:pt x="1755797" y="2209373"/>
                    </a:cubicBezTo>
                    <a:cubicBezTo>
                      <a:pt x="1731166" y="2206937"/>
                      <a:pt x="1707617" y="2200441"/>
                      <a:pt x="1685422" y="2189614"/>
                    </a:cubicBezTo>
                    <a:cubicBezTo>
                      <a:pt x="1640219" y="2167419"/>
                      <a:pt x="1594204" y="2147388"/>
                      <a:pt x="1546294" y="2131960"/>
                    </a:cubicBezTo>
                    <a:cubicBezTo>
                      <a:pt x="1521121" y="2123840"/>
                      <a:pt x="1495136" y="2117614"/>
                      <a:pt x="1471588" y="2105975"/>
                    </a:cubicBezTo>
                    <a:cubicBezTo>
                      <a:pt x="1451287" y="2096231"/>
                      <a:pt x="1428550" y="2090546"/>
                      <a:pt x="1412310" y="2073223"/>
                    </a:cubicBezTo>
                    <a:cubicBezTo>
                      <a:pt x="1406625" y="2066998"/>
                      <a:pt x="1400670" y="2060772"/>
                      <a:pt x="1397964" y="2052652"/>
                    </a:cubicBezTo>
                    <a:cubicBezTo>
                      <a:pt x="1394986" y="2043990"/>
                      <a:pt x="1396610" y="2036682"/>
                      <a:pt x="1405813" y="2032622"/>
                    </a:cubicBezTo>
                    <a:cubicBezTo>
                      <a:pt x="1422866" y="2025043"/>
                      <a:pt x="1430986" y="2009344"/>
                      <a:pt x="1437482" y="1993644"/>
                    </a:cubicBezTo>
                    <a:cubicBezTo>
                      <a:pt x="1443708" y="1978757"/>
                      <a:pt x="1449122" y="1963600"/>
                      <a:pt x="1459407" y="1950878"/>
                    </a:cubicBezTo>
                    <a:cubicBezTo>
                      <a:pt x="1468340" y="1939780"/>
                      <a:pt x="1474565" y="1926517"/>
                      <a:pt x="1481061" y="1913795"/>
                    </a:cubicBezTo>
                    <a:cubicBezTo>
                      <a:pt x="1485663" y="1904592"/>
                      <a:pt x="1492700" y="1901073"/>
                      <a:pt x="1501633" y="1904863"/>
                    </a:cubicBezTo>
                    <a:cubicBezTo>
                      <a:pt x="1507588" y="1907299"/>
                      <a:pt x="1510565" y="1904863"/>
                      <a:pt x="1514084" y="1901344"/>
                    </a:cubicBezTo>
                    <a:cubicBezTo>
                      <a:pt x="1521121" y="1894306"/>
                      <a:pt x="1527076" y="1886998"/>
                      <a:pt x="1532219" y="1878066"/>
                    </a:cubicBezTo>
                    <a:cubicBezTo>
                      <a:pt x="1539527" y="1864803"/>
                      <a:pt x="1551437" y="1853976"/>
                      <a:pt x="1558475" y="1840171"/>
                    </a:cubicBezTo>
                    <a:cubicBezTo>
                      <a:pt x="1571467" y="1814728"/>
                      <a:pt x="1595016" y="1797946"/>
                      <a:pt x="1610174" y="1774126"/>
                    </a:cubicBezTo>
                    <a:cubicBezTo>
                      <a:pt x="1629392" y="1743811"/>
                      <a:pt x="1649422" y="1714036"/>
                      <a:pt x="1668369" y="1683720"/>
                    </a:cubicBezTo>
                    <a:cubicBezTo>
                      <a:pt x="1682986" y="1660442"/>
                      <a:pt x="1696519" y="1636352"/>
                      <a:pt x="1711407" y="1613345"/>
                    </a:cubicBezTo>
                    <a:cubicBezTo>
                      <a:pt x="1724940" y="1592232"/>
                      <a:pt x="1734685" y="1569225"/>
                      <a:pt x="1746594" y="1547300"/>
                    </a:cubicBezTo>
                    <a:cubicBezTo>
                      <a:pt x="1755256" y="1531601"/>
                      <a:pt x="1764459" y="1515901"/>
                      <a:pt x="1775557" y="1502097"/>
                    </a:cubicBezTo>
                    <a:cubicBezTo>
                      <a:pt x="1796669" y="1475300"/>
                      <a:pt x="1819406" y="1449586"/>
                      <a:pt x="1844309" y="1426037"/>
                    </a:cubicBezTo>
                    <a:cubicBezTo>
                      <a:pt x="1852699" y="1418187"/>
                      <a:pt x="1852158" y="1417917"/>
                      <a:pt x="1841060" y="1414668"/>
                    </a:cubicBezTo>
                    <a:cubicBezTo>
                      <a:pt x="1797752" y="1402217"/>
                      <a:pt x="1752820" y="1399511"/>
                      <a:pt x="1708700" y="1392744"/>
                    </a:cubicBezTo>
                    <a:cubicBezTo>
                      <a:pt x="1669452" y="1386789"/>
                      <a:pt x="1629933" y="1382458"/>
                      <a:pt x="1590685" y="1377315"/>
                    </a:cubicBezTo>
                    <a:cubicBezTo>
                      <a:pt x="1578505" y="1375691"/>
                      <a:pt x="1567136" y="1371360"/>
                      <a:pt x="1555497" y="1368383"/>
                    </a:cubicBezTo>
                    <a:cubicBezTo>
                      <a:pt x="1517332" y="1357827"/>
                      <a:pt x="1479437" y="1346458"/>
                      <a:pt x="1440460" y="1338067"/>
                    </a:cubicBezTo>
                    <a:cubicBezTo>
                      <a:pt x="1431257" y="1336172"/>
                      <a:pt x="1422054" y="1332654"/>
                      <a:pt x="1413122" y="1329406"/>
                    </a:cubicBezTo>
                    <a:cubicBezTo>
                      <a:pt x="1407708" y="1327511"/>
                      <a:pt x="1403377" y="1327782"/>
                      <a:pt x="1398505" y="1331030"/>
                    </a:cubicBezTo>
                    <a:cubicBezTo>
                      <a:pt x="1363588" y="1353766"/>
                      <a:pt x="1330295" y="1378127"/>
                      <a:pt x="1299438" y="1406007"/>
                    </a:cubicBezTo>
                    <a:cubicBezTo>
                      <a:pt x="1272911" y="1430097"/>
                      <a:pt x="1248280" y="1456353"/>
                      <a:pt x="1222024" y="1480713"/>
                    </a:cubicBezTo>
                    <a:cubicBezTo>
                      <a:pt x="1202265" y="1498578"/>
                      <a:pt x="1184130" y="1518337"/>
                      <a:pt x="1162476" y="1534578"/>
                    </a:cubicBezTo>
                    <a:cubicBezTo>
                      <a:pt x="1137303" y="1552984"/>
                      <a:pt x="1113213" y="1573285"/>
                      <a:pt x="1090746" y="1594668"/>
                    </a:cubicBezTo>
                    <a:cubicBezTo>
                      <a:pt x="1044731" y="1638518"/>
                      <a:pt x="995468" y="1677495"/>
                      <a:pt x="939168" y="1706999"/>
                    </a:cubicBezTo>
                    <a:cubicBezTo>
                      <a:pt x="919138" y="1717555"/>
                      <a:pt x="903168" y="1733525"/>
                      <a:pt x="886386" y="1748141"/>
                    </a:cubicBezTo>
                    <a:cubicBezTo>
                      <a:pt x="850657" y="1779269"/>
                      <a:pt x="814657" y="1809314"/>
                      <a:pt x="768642" y="1825284"/>
                    </a:cubicBezTo>
                    <a:cubicBezTo>
                      <a:pt x="748341" y="1832322"/>
                      <a:pt x="730747" y="1845855"/>
                      <a:pt x="711259" y="1855058"/>
                    </a:cubicBezTo>
                    <a:cubicBezTo>
                      <a:pt x="682026" y="1868863"/>
                      <a:pt x="657123" y="1888351"/>
                      <a:pt x="632221" y="1908111"/>
                    </a:cubicBezTo>
                    <a:cubicBezTo>
                      <a:pt x="617605" y="1919479"/>
                      <a:pt x="601093" y="1928953"/>
                      <a:pt x="586477" y="1940592"/>
                    </a:cubicBezTo>
                    <a:cubicBezTo>
                      <a:pt x="561033" y="1961163"/>
                      <a:pt x="533154" y="1978216"/>
                      <a:pt x="505815" y="1995539"/>
                    </a:cubicBezTo>
                    <a:cubicBezTo>
                      <a:pt x="475770" y="2014757"/>
                      <a:pt x="446808" y="2035329"/>
                      <a:pt x="418387" y="2056712"/>
                    </a:cubicBezTo>
                    <a:cubicBezTo>
                      <a:pt x="381034" y="2084321"/>
                      <a:pt x="347470" y="2115990"/>
                      <a:pt x="321214" y="2154697"/>
                    </a:cubicBezTo>
                    <a:cubicBezTo>
                      <a:pt x="313094" y="2166607"/>
                      <a:pt x="300372" y="2174185"/>
                      <a:pt x="290357" y="2183930"/>
                    </a:cubicBezTo>
                    <a:cubicBezTo>
                      <a:pt x="285215" y="2189073"/>
                      <a:pt x="281154" y="2195298"/>
                      <a:pt x="275741" y="2200170"/>
                    </a:cubicBezTo>
                    <a:cubicBezTo>
                      <a:pt x="261395" y="2213163"/>
                      <a:pt x="248403" y="2227509"/>
                      <a:pt x="237034" y="2243208"/>
                    </a:cubicBezTo>
                    <a:cubicBezTo>
                      <a:pt x="233786" y="2247809"/>
                      <a:pt x="232162" y="2251328"/>
                      <a:pt x="233786" y="2257283"/>
                    </a:cubicBezTo>
                    <a:cubicBezTo>
                      <a:pt x="237034" y="2268110"/>
                      <a:pt x="229997" y="2282456"/>
                      <a:pt x="219170" y="2286516"/>
                    </a:cubicBezTo>
                    <a:cubicBezTo>
                      <a:pt x="209967" y="2289764"/>
                      <a:pt x="205636" y="2296531"/>
                      <a:pt x="201034" y="2304381"/>
                    </a:cubicBezTo>
                    <a:cubicBezTo>
                      <a:pt x="193997" y="2316832"/>
                      <a:pt x="186147" y="2328741"/>
                      <a:pt x="177756" y="2340110"/>
                    </a:cubicBezTo>
                    <a:cubicBezTo>
                      <a:pt x="173155" y="2346335"/>
                      <a:pt x="168012" y="2352020"/>
                      <a:pt x="165576" y="2359328"/>
                    </a:cubicBezTo>
                    <a:cubicBezTo>
                      <a:pt x="165034" y="2360952"/>
                      <a:pt x="163952" y="2363388"/>
                      <a:pt x="162869" y="2363929"/>
                    </a:cubicBezTo>
                    <a:cubicBezTo>
                      <a:pt x="147711" y="2369072"/>
                      <a:pt x="149335" y="2383147"/>
                      <a:pt x="148252" y="2394516"/>
                    </a:cubicBezTo>
                    <a:cubicBezTo>
                      <a:pt x="147170" y="2406155"/>
                      <a:pt x="143651" y="2415899"/>
                      <a:pt x="136884" y="2424831"/>
                    </a:cubicBezTo>
                    <a:cubicBezTo>
                      <a:pt x="118749" y="2448651"/>
                      <a:pt x="107922" y="2475448"/>
                      <a:pt x="101155" y="2504139"/>
                    </a:cubicBezTo>
                    <a:cubicBezTo>
                      <a:pt x="100613" y="2506576"/>
                      <a:pt x="99801" y="2509012"/>
                      <a:pt x="99260" y="2511718"/>
                    </a:cubicBezTo>
                    <a:cubicBezTo>
                      <a:pt x="95471" y="2528500"/>
                      <a:pt x="87892" y="2542575"/>
                      <a:pt x="70298" y="2548530"/>
                    </a:cubicBezTo>
                    <a:cubicBezTo>
                      <a:pt x="60553" y="2550154"/>
                      <a:pt x="52433" y="2550154"/>
                      <a:pt x="44313" y="2550154"/>
                    </a:cubicBezTo>
                    <a:close/>
                  </a:path>
                </a:pathLst>
              </a:custGeom>
              <a:solidFill>
                <a:schemeClr val="accent4">
                  <a:alpha val="70000"/>
                </a:schemeClr>
              </a:solidFill>
              <a:ln w="27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" name="Graphic 5">
                <a:extLst>
                  <a:ext uri="{FF2B5EF4-FFF2-40B4-BE49-F238E27FC236}">
                    <a16:creationId xmlns:a16="http://schemas.microsoft.com/office/drawing/2014/main" id="{FB9C2AFD-A675-4E1D-B789-A9405B3A6088}"/>
                  </a:ext>
                </a:extLst>
              </p:cNvPr>
              <p:cNvSpPr/>
              <p:nvPr/>
            </p:nvSpPr>
            <p:spPr>
              <a:xfrm rot="701335" flipH="1">
                <a:off x="-2250537" y="-2030472"/>
                <a:ext cx="5850930" cy="6752271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Graphic 232">
                <a:extLst>
                  <a:ext uri="{FF2B5EF4-FFF2-40B4-BE49-F238E27FC236}">
                    <a16:creationId xmlns:a16="http://schemas.microsoft.com/office/drawing/2014/main" id="{8C0B2E1B-F1E6-4819-839D-66FBD1B5DB1A}"/>
                  </a:ext>
                </a:extLst>
              </p:cNvPr>
              <p:cNvSpPr/>
              <p:nvPr/>
            </p:nvSpPr>
            <p:spPr>
              <a:xfrm flipH="1">
                <a:off x="2452700" y="-1993949"/>
                <a:ext cx="5937136" cy="6655985"/>
              </a:xfrm>
              <a:custGeom>
                <a:avLst/>
                <a:gdLst>
                  <a:gd name="connsiteX0" fmla="*/ 3002233 w 3017885"/>
                  <a:gd name="connsiteY0" fmla="*/ 604118 h 3383280"/>
                  <a:gd name="connsiteX1" fmla="*/ 2957573 w 3017885"/>
                  <a:gd name="connsiteY1" fmla="*/ 595321 h 3383280"/>
                  <a:gd name="connsiteX2" fmla="*/ 2930507 w 3017885"/>
                  <a:gd name="connsiteY2" fmla="*/ 593291 h 3383280"/>
                  <a:gd name="connsiteX3" fmla="*/ 2852692 w 3017885"/>
                  <a:gd name="connsiteY3" fmla="*/ 682610 h 3383280"/>
                  <a:gd name="connsiteX4" fmla="*/ 2849308 w 3017885"/>
                  <a:gd name="connsiteY4" fmla="*/ 734036 h 3383280"/>
                  <a:gd name="connsiteX5" fmla="*/ 2806002 w 3017885"/>
                  <a:gd name="connsiteY5" fmla="*/ 671107 h 3383280"/>
                  <a:gd name="connsiteX6" fmla="*/ 2851338 w 3017885"/>
                  <a:gd name="connsiteY6" fmla="*/ 815234 h 3383280"/>
                  <a:gd name="connsiteX7" fmla="*/ 2824272 w 3017885"/>
                  <a:gd name="connsiteY7" fmla="*/ 947182 h 3383280"/>
                  <a:gd name="connsiteX8" fmla="*/ 2705857 w 3017885"/>
                  <a:gd name="connsiteY8" fmla="*/ 1185365 h 3383280"/>
                  <a:gd name="connsiteX9" fmla="*/ 2705857 w 3017885"/>
                  <a:gd name="connsiteY9" fmla="*/ 1185365 h 3383280"/>
                  <a:gd name="connsiteX10" fmla="*/ 2705857 w 3017885"/>
                  <a:gd name="connsiteY10" fmla="*/ 1185365 h 3383280"/>
                  <a:gd name="connsiteX11" fmla="*/ 2668641 w 3017885"/>
                  <a:gd name="connsiteY11" fmla="*/ 1163035 h 3383280"/>
                  <a:gd name="connsiteX12" fmla="*/ 2389182 w 3017885"/>
                  <a:gd name="connsiteY12" fmla="*/ 878840 h 3383280"/>
                  <a:gd name="connsiteX13" fmla="*/ 2363470 w 3017885"/>
                  <a:gd name="connsiteY13" fmla="*/ 845007 h 3383280"/>
                  <a:gd name="connsiteX14" fmla="*/ 2327607 w 3017885"/>
                  <a:gd name="connsiteY14" fmla="*/ 706293 h 3383280"/>
                  <a:gd name="connsiteX15" fmla="*/ 2380386 w 3017885"/>
                  <a:gd name="connsiteY15" fmla="*/ 775988 h 3383280"/>
                  <a:gd name="connsiteX16" fmla="*/ 2415572 w 3017885"/>
                  <a:gd name="connsiteY16" fmla="*/ 784785 h 3383280"/>
                  <a:gd name="connsiteX17" fmla="*/ 2477824 w 3017885"/>
                  <a:gd name="connsiteY17" fmla="*/ 738772 h 3383280"/>
                  <a:gd name="connsiteX18" fmla="*/ 2477824 w 3017885"/>
                  <a:gd name="connsiteY18" fmla="*/ 725916 h 3383280"/>
                  <a:gd name="connsiteX19" fmla="*/ 2488651 w 3017885"/>
                  <a:gd name="connsiteY19" fmla="*/ 726592 h 3383280"/>
                  <a:gd name="connsiteX20" fmla="*/ 2495417 w 3017885"/>
                  <a:gd name="connsiteY20" fmla="*/ 723886 h 3383280"/>
                  <a:gd name="connsiteX21" fmla="*/ 2518424 w 3017885"/>
                  <a:gd name="connsiteY21" fmla="*/ 708999 h 3383280"/>
                  <a:gd name="connsiteX22" fmla="*/ 2533987 w 3017885"/>
                  <a:gd name="connsiteY22" fmla="*/ 697496 h 3383280"/>
                  <a:gd name="connsiteX23" fmla="*/ 2542783 w 3017885"/>
                  <a:gd name="connsiteY23" fmla="*/ 655543 h 3383280"/>
                  <a:gd name="connsiteX24" fmla="*/ 2561730 w 3017885"/>
                  <a:gd name="connsiteY24" fmla="*/ 639304 h 3383280"/>
                  <a:gd name="connsiteX25" fmla="*/ 2617892 w 3017885"/>
                  <a:gd name="connsiteY25" fmla="*/ 590584 h 3383280"/>
                  <a:gd name="connsiteX26" fmla="*/ 2642252 w 3017885"/>
                  <a:gd name="connsiteY26" fmla="*/ 552015 h 3383280"/>
                  <a:gd name="connsiteX27" fmla="*/ 2642928 w 3017885"/>
                  <a:gd name="connsiteY27" fmla="*/ 445780 h 3383280"/>
                  <a:gd name="connsiteX28" fmla="*/ 2642928 w 3017885"/>
                  <a:gd name="connsiteY28" fmla="*/ 445780 h 3383280"/>
                  <a:gd name="connsiteX29" fmla="*/ 2575263 w 3017885"/>
                  <a:gd name="connsiteY29" fmla="*/ 341575 h 3383280"/>
                  <a:gd name="connsiteX30" fmla="*/ 2575263 w 3017885"/>
                  <a:gd name="connsiteY30" fmla="*/ 341575 h 3383280"/>
                  <a:gd name="connsiteX31" fmla="*/ 2548873 w 3017885"/>
                  <a:gd name="connsiteY31" fmla="*/ 316539 h 3383280"/>
                  <a:gd name="connsiteX32" fmla="*/ 2525867 w 3017885"/>
                  <a:gd name="connsiteY32" fmla="*/ 307066 h 3383280"/>
                  <a:gd name="connsiteX33" fmla="*/ 2330990 w 3017885"/>
                  <a:gd name="connsiteY33" fmla="*/ 236017 h 3383280"/>
                  <a:gd name="connsiteX34" fmla="*/ 2171299 w 3017885"/>
                  <a:gd name="connsiteY34" fmla="*/ 257670 h 3383280"/>
                  <a:gd name="connsiteX35" fmla="*/ 2012285 w 3017885"/>
                  <a:gd name="connsiteY35" fmla="*/ 332778 h 3383280"/>
                  <a:gd name="connsiteX36" fmla="*/ 1904697 w 3017885"/>
                  <a:gd name="connsiteY36" fmla="*/ 313155 h 3383280"/>
                  <a:gd name="connsiteX37" fmla="*/ 1904697 w 3017885"/>
                  <a:gd name="connsiteY37" fmla="*/ 313155 h 3383280"/>
                  <a:gd name="connsiteX38" fmla="*/ 1782222 w 3017885"/>
                  <a:gd name="connsiteY38" fmla="*/ 250903 h 3383280"/>
                  <a:gd name="connsiteX39" fmla="*/ 1762599 w 3017885"/>
                  <a:gd name="connsiteY39" fmla="*/ 208274 h 3383280"/>
                  <a:gd name="connsiteX40" fmla="*/ 1639448 w 3017885"/>
                  <a:gd name="connsiteY40" fmla="*/ 164291 h 3383280"/>
                  <a:gd name="connsiteX41" fmla="*/ 1705083 w 3017885"/>
                  <a:gd name="connsiteY41" fmla="*/ 234663 h 3383280"/>
                  <a:gd name="connsiteX42" fmla="*/ 1731473 w 3017885"/>
                  <a:gd name="connsiteY42" fmla="*/ 295562 h 3383280"/>
                  <a:gd name="connsiteX43" fmla="*/ 1797108 w 3017885"/>
                  <a:gd name="connsiteY43" fmla="*/ 376761 h 3383280"/>
                  <a:gd name="connsiteX44" fmla="*/ 2019051 w 3017885"/>
                  <a:gd name="connsiteY44" fmla="*/ 523596 h 3383280"/>
                  <a:gd name="connsiteX45" fmla="*/ 1754479 w 3017885"/>
                  <a:gd name="connsiteY45" fmla="*/ 395031 h 3383280"/>
                  <a:gd name="connsiteX46" fmla="*/ 1493966 w 3017885"/>
                  <a:gd name="connsiteY46" fmla="*/ 286089 h 3383280"/>
                  <a:gd name="connsiteX47" fmla="*/ 1044667 w 3017885"/>
                  <a:gd name="connsiteY47" fmla="*/ 152788 h 3383280"/>
                  <a:gd name="connsiteX48" fmla="*/ 872796 w 3017885"/>
                  <a:gd name="connsiteY48" fmla="*/ 116249 h 3383280"/>
                  <a:gd name="connsiteX49" fmla="*/ 872796 w 3017885"/>
                  <a:gd name="connsiteY49" fmla="*/ 116249 h 3383280"/>
                  <a:gd name="connsiteX50" fmla="*/ 872796 w 3017885"/>
                  <a:gd name="connsiteY50" fmla="*/ 116249 h 3383280"/>
                  <a:gd name="connsiteX51" fmla="*/ 861970 w 3017885"/>
                  <a:gd name="connsiteY51" fmla="*/ 102715 h 3383280"/>
                  <a:gd name="connsiteX52" fmla="*/ 677243 w 3017885"/>
                  <a:gd name="connsiteY52" fmla="*/ 38433 h 3383280"/>
                  <a:gd name="connsiteX53" fmla="*/ 619727 w 3017885"/>
                  <a:gd name="connsiteY53" fmla="*/ 9337 h 3383280"/>
                  <a:gd name="connsiteX54" fmla="*/ 571008 w 3017885"/>
                  <a:gd name="connsiteY54" fmla="*/ 24900 h 3383280"/>
                  <a:gd name="connsiteX55" fmla="*/ 571008 w 3017885"/>
                  <a:gd name="connsiteY55" fmla="*/ 24900 h 3383280"/>
                  <a:gd name="connsiteX56" fmla="*/ 559505 w 3017885"/>
                  <a:gd name="connsiteY56" fmla="*/ 35727 h 3383280"/>
                  <a:gd name="connsiteX57" fmla="*/ 559505 w 3017885"/>
                  <a:gd name="connsiteY57" fmla="*/ 35727 h 3383280"/>
                  <a:gd name="connsiteX58" fmla="*/ 493192 w 3017885"/>
                  <a:gd name="connsiteY58" fmla="*/ 104069 h 3383280"/>
                  <a:gd name="connsiteX59" fmla="*/ 493192 w 3017885"/>
                  <a:gd name="connsiteY59" fmla="*/ 104069 h 3383280"/>
                  <a:gd name="connsiteX60" fmla="*/ 485072 w 3017885"/>
                  <a:gd name="connsiteY60" fmla="*/ 139255 h 3383280"/>
                  <a:gd name="connsiteX61" fmla="*/ 547325 w 3017885"/>
                  <a:gd name="connsiteY61" fmla="*/ 169704 h 3383280"/>
                  <a:gd name="connsiteX62" fmla="*/ 612960 w 3017885"/>
                  <a:gd name="connsiteY62" fmla="*/ 192034 h 3383280"/>
                  <a:gd name="connsiteX63" fmla="*/ 610254 w 3017885"/>
                  <a:gd name="connsiteY63" fmla="*/ 220454 h 3383280"/>
                  <a:gd name="connsiteX64" fmla="*/ 586571 w 3017885"/>
                  <a:gd name="connsiteY64" fmla="*/ 244813 h 3383280"/>
                  <a:gd name="connsiteX65" fmla="*/ 612960 w 3017885"/>
                  <a:gd name="connsiteY65" fmla="*/ 254286 h 3383280"/>
                  <a:gd name="connsiteX66" fmla="*/ 732052 w 3017885"/>
                  <a:gd name="connsiteY66" fmla="*/ 236693 h 3383280"/>
                  <a:gd name="connsiteX67" fmla="*/ 1008127 w 3017885"/>
                  <a:gd name="connsiteY67" fmla="*/ 273909 h 3383280"/>
                  <a:gd name="connsiteX68" fmla="*/ 1008127 w 3017885"/>
                  <a:gd name="connsiteY68" fmla="*/ 273909 h 3383280"/>
                  <a:gd name="connsiteX69" fmla="*/ 1313299 w 3017885"/>
                  <a:gd name="connsiteY69" fmla="*/ 379468 h 3383280"/>
                  <a:gd name="connsiteX70" fmla="*/ 1410738 w 3017885"/>
                  <a:gd name="connsiteY70" fmla="*/ 421420 h 3383280"/>
                  <a:gd name="connsiteX71" fmla="*/ 1777485 w 3017885"/>
                  <a:gd name="connsiteY71" fmla="*/ 609531 h 3383280"/>
                  <a:gd name="connsiteX72" fmla="*/ 1704407 w 3017885"/>
                  <a:gd name="connsiteY72" fmla="*/ 711029 h 3383280"/>
                  <a:gd name="connsiteX73" fmla="*/ 1612381 w 3017885"/>
                  <a:gd name="connsiteY73" fmla="*/ 831474 h 3383280"/>
                  <a:gd name="connsiteX74" fmla="*/ 1571105 w 3017885"/>
                  <a:gd name="connsiteY74" fmla="*/ 891020 h 3383280"/>
                  <a:gd name="connsiteX75" fmla="*/ 1439834 w 3017885"/>
                  <a:gd name="connsiteY75" fmla="*/ 1104843 h 3383280"/>
                  <a:gd name="connsiteX76" fmla="*/ 1439834 w 3017885"/>
                  <a:gd name="connsiteY76" fmla="*/ 1104843 h 3383280"/>
                  <a:gd name="connsiteX77" fmla="*/ 1439834 w 3017885"/>
                  <a:gd name="connsiteY77" fmla="*/ 1104843 h 3383280"/>
                  <a:gd name="connsiteX78" fmla="*/ 1388408 w 3017885"/>
                  <a:gd name="connsiteY78" fmla="*/ 1175215 h 3383280"/>
                  <a:gd name="connsiteX79" fmla="*/ 1388408 w 3017885"/>
                  <a:gd name="connsiteY79" fmla="*/ 1175215 h 3383280"/>
                  <a:gd name="connsiteX80" fmla="*/ 1388408 w 3017885"/>
                  <a:gd name="connsiteY80" fmla="*/ 1175215 h 3383280"/>
                  <a:gd name="connsiteX81" fmla="*/ 1390438 w 3017885"/>
                  <a:gd name="connsiteY81" fmla="*/ 1183335 h 3383280"/>
                  <a:gd name="connsiteX82" fmla="*/ 1374875 w 3017885"/>
                  <a:gd name="connsiteY82" fmla="*/ 1200252 h 3383280"/>
                  <a:gd name="connsiteX83" fmla="*/ 1324126 w 3017885"/>
                  <a:gd name="connsiteY83" fmla="*/ 1236791 h 3383280"/>
                  <a:gd name="connsiteX84" fmla="*/ 1203681 w 3017885"/>
                  <a:gd name="connsiteY84" fmla="*/ 1327463 h 3383280"/>
                  <a:gd name="connsiteX85" fmla="*/ 1085266 w 3017885"/>
                  <a:gd name="connsiteY85" fmla="*/ 1497304 h 3383280"/>
                  <a:gd name="connsiteX86" fmla="*/ 1005421 w 3017885"/>
                  <a:gd name="connsiteY86" fmla="*/ 1774056 h 3383280"/>
                  <a:gd name="connsiteX87" fmla="*/ 1005421 w 3017885"/>
                  <a:gd name="connsiteY87" fmla="*/ 1774056 h 3383280"/>
                  <a:gd name="connsiteX88" fmla="*/ 1005421 w 3017885"/>
                  <a:gd name="connsiteY88" fmla="*/ 1774056 h 3383280"/>
                  <a:gd name="connsiteX89" fmla="*/ 952642 w 3017885"/>
                  <a:gd name="connsiteY89" fmla="*/ 1830218 h 3383280"/>
                  <a:gd name="connsiteX90" fmla="*/ 794981 w 3017885"/>
                  <a:gd name="connsiteY90" fmla="*/ 2026448 h 3383280"/>
                  <a:gd name="connsiteX91" fmla="*/ 734759 w 3017885"/>
                  <a:gd name="connsiteY91" fmla="*/ 2065695 h 3383280"/>
                  <a:gd name="connsiteX92" fmla="*/ 650853 w 3017885"/>
                  <a:gd name="connsiteY92" fmla="*/ 2144187 h 3383280"/>
                  <a:gd name="connsiteX93" fmla="*/ 610930 w 3017885"/>
                  <a:gd name="connsiteY93" fmla="*/ 2171930 h 3383280"/>
                  <a:gd name="connsiteX94" fmla="*/ 566271 w 3017885"/>
                  <a:gd name="connsiteY94" fmla="*/ 2206439 h 3383280"/>
                  <a:gd name="connsiteX95" fmla="*/ 430263 w 3017885"/>
                  <a:gd name="connsiteY95" fmla="*/ 2381693 h 3383280"/>
                  <a:gd name="connsiteX96" fmla="*/ 333502 w 3017885"/>
                  <a:gd name="connsiteY96" fmla="*/ 2566420 h 3383280"/>
                  <a:gd name="connsiteX97" fmla="*/ 174487 w 3017885"/>
                  <a:gd name="connsiteY97" fmla="*/ 2816106 h 3383280"/>
                  <a:gd name="connsiteX98" fmla="*/ 128475 w 3017885"/>
                  <a:gd name="connsiteY98" fmla="*/ 2819489 h 3383280"/>
                  <a:gd name="connsiteX99" fmla="*/ 29006 w 3017885"/>
                  <a:gd name="connsiteY99" fmla="*/ 2834376 h 3383280"/>
                  <a:gd name="connsiteX100" fmla="*/ 17503 w 3017885"/>
                  <a:gd name="connsiteY100" fmla="*/ 2836406 h 3383280"/>
                  <a:gd name="connsiteX101" fmla="*/ 1940 w 3017885"/>
                  <a:gd name="connsiteY101" fmla="*/ 2841142 h 3383280"/>
                  <a:gd name="connsiteX102" fmla="*/ 31713 w 3017885"/>
                  <a:gd name="connsiteY102" fmla="*/ 3159171 h 3383280"/>
                  <a:gd name="connsiteX103" fmla="*/ 60809 w 3017885"/>
                  <a:gd name="connsiteY103" fmla="*/ 3276909 h 3383280"/>
                  <a:gd name="connsiteX104" fmla="*/ 60809 w 3017885"/>
                  <a:gd name="connsiteY104" fmla="*/ 3276909 h 3383280"/>
                  <a:gd name="connsiteX105" fmla="*/ 123738 w 3017885"/>
                  <a:gd name="connsiteY105" fmla="*/ 3372317 h 3383280"/>
                  <a:gd name="connsiteX106" fmla="*/ 189374 w 3017885"/>
                  <a:gd name="connsiteY106" fmla="*/ 3368934 h 3383280"/>
                  <a:gd name="connsiteX107" fmla="*/ 189374 w 3017885"/>
                  <a:gd name="connsiteY107" fmla="*/ 3368934 h 3383280"/>
                  <a:gd name="connsiteX108" fmla="*/ 189374 w 3017885"/>
                  <a:gd name="connsiteY108" fmla="*/ 3368934 h 3383280"/>
                  <a:gd name="connsiteX109" fmla="*/ 189374 w 3017885"/>
                  <a:gd name="connsiteY109" fmla="*/ 3368934 h 3383280"/>
                  <a:gd name="connsiteX110" fmla="*/ 189374 w 3017885"/>
                  <a:gd name="connsiteY110" fmla="*/ 3368934 h 3383280"/>
                  <a:gd name="connsiteX111" fmla="*/ 229297 w 3017885"/>
                  <a:gd name="connsiteY111" fmla="*/ 3186237 h 3383280"/>
                  <a:gd name="connsiteX112" fmla="*/ 242830 w 3017885"/>
                  <a:gd name="connsiteY112" fmla="*/ 3132781 h 3383280"/>
                  <a:gd name="connsiteX113" fmla="*/ 374778 w 3017885"/>
                  <a:gd name="connsiteY113" fmla="*/ 2987977 h 3383280"/>
                  <a:gd name="connsiteX114" fmla="*/ 374778 w 3017885"/>
                  <a:gd name="connsiteY114" fmla="*/ 2987977 h 3383280"/>
                  <a:gd name="connsiteX115" fmla="*/ 388311 w 3017885"/>
                  <a:gd name="connsiteY115" fmla="*/ 2990683 h 3383280"/>
                  <a:gd name="connsiteX116" fmla="*/ 367334 w 3017885"/>
                  <a:gd name="connsiteY116" fmla="*/ 2945348 h 3383280"/>
                  <a:gd name="connsiteX117" fmla="*/ 346358 w 3017885"/>
                  <a:gd name="connsiteY117" fmla="*/ 2874975 h 3383280"/>
                  <a:gd name="connsiteX118" fmla="*/ 439060 w 3017885"/>
                  <a:gd name="connsiteY118" fmla="*/ 2734231 h 3383280"/>
                  <a:gd name="connsiteX119" fmla="*/ 439060 w 3017885"/>
                  <a:gd name="connsiteY119" fmla="*/ 2734231 h 3383280"/>
                  <a:gd name="connsiteX120" fmla="*/ 558828 w 3017885"/>
                  <a:gd name="connsiteY120" fmla="*/ 2578600 h 3383280"/>
                  <a:gd name="connsiteX121" fmla="*/ 808514 w 3017885"/>
                  <a:gd name="connsiteY121" fmla="*/ 2329591 h 3383280"/>
                  <a:gd name="connsiteX122" fmla="*/ 953995 w 3017885"/>
                  <a:gd name="connsiteY122" fmla="*/ 2247715 h 3383280"/>
                  <a:gd name="connsiteX123" fmla="*/ 1151579 w 3017885"/>
                  <a:gd name="connsiteY123" fmla="*/ 2091407 h 3383280"/>
                  <a:gd name="connsiteX124" fmla="*/ 1151579 w 3017885"/>
                  <a:gd name="connsiteY124" fmla="*/ 2091407 h 3383280"/>
                  <a:gd name="connsiteX125" fmla="*/ 1151579 w 3017885"/>
                  <a:gd name="connsiteY125" fmla="*/ 2091407 h 3383280"/>
                  <a:gd name="connsiteX126" fmla="*/ 1443894 w 3017885"/>
                  <a:gd name="connsiteY126" fmla="*/ 1784206 h 3383280"/>
                  <a:gd name="connsiteX127" fmla="*/ 1519003 w 3017885"/>
                  <a:gd name="connsiteY127" fmla="*/ 1746990 h 3383280"/>
                  <a:gd name="connsiteX128" fmla="*/ 1916877 w 3017885"/>
                  <a:gd name="connsiteY128" fmla="*/ 1736840 h 3383280"/>
                  <a:gd name="connsiteX129" fmla="*/ 1916877 w 3017885"/>
                  <a:gd name="connsiteY129" fmla="*/ 1736840 h 3383280"/>
                  <a:gd name="connsiteX130" fmla="*/ 1916877 w 3017885"/>
                  <a:gd name="connsiteY130" fmla="*/ 1736840 h 3383280"/>
                  <a:gd name="connsiteX131" fmla="*/ 1916877 w 3017885"/>
                  <a:gd name="connsiteY131" fmla="*/ 1736840 h 3383280"/>
                  <a:gd name="connsiteX132" fmla="*/ 1916877 w 3017885"/>
                  <a:gd name="connsiteY132" fmla="*/ 1736840 h 3383280"/>
                  <a:gd name="connsiteX133" fmla="*/ 1916877 w 3017885"/>
                  <a:gd name="connsiteY133" fmla="*/ 1736840 h 3383280"/>
                  <a:gd name="connsiteX134" fmla="*/ 2014992 w 3017885"/>
                  <a:gd name="connsiteY134" fmla="*/ 1736840 h 3383280"/>
                  <a:gd name="connsiteX135" fmla="*/ 2033938 w 3017885"/>
                  <a:gd name="connsiteY135" fmla="*/ 1772702 h 3383280"/>
                  <a:gd name="connsiteX136" fmla="*/ 1876277 w 3017885"/>
                  <a:gd name="connsiteY136" fmla="*/ 2129300 h 3383280"/>
                  <a:gd name="connsiteX137" fmla="*/ 1803875 w 3017885"/>
                  <a:gd name="connsiteY137" fmla="*/ 2301171 h 3383280"/>
                  <a:gd name="connsiteX138" fmla="*/ 1803875 w 3017885"/>
                  <a:gd name="connsiteY138" fmla="*/ 2301171 h 3383280"/>
                  <a:gd name="connsiteX139" fmla="*/ 1635388 w 3017885"/>
                  <a:gd name="connsiteY139" fmla="*/ 2355980 h 3383280"/>
                  <a:gd name="connsiteX140" fmla="*/ 1635388 w 3017885"/>
                  <a:gd name="connsiteY140" fmla="*/ 2355980 h 3383280"/>
                  <a:gd name="connsiteX141" fmla="*/ 1635388 w 3017885"/>
                  <a:gd name="connsiteY141" fmla="*/ 2355980 h 3383280"/>
                  <a:gd name="connsiteX142" fmla="*/ 1598172 w 3017885"/>
                  <a:gd name="connsiteY142" fmla="*/ 2383046 h 3383280"/>
                  <a:gd name="connsiteX143" fmla="*/ 1651627 w 3017885"/>
                  <a:gd name="connsiteY143" fmla="*/ 2462892 h 3383280"/>
                  <a:gd name="connsiteX144" fmla="*/ 1656364 w 3017885"/>
                  <a:gd name="connsiteY144" fmla="*/ 2458832 h 3383280"/>
                  <a:gd name="connsiteX145" fmla="*/ 1657041 w 3017885"/>
                  <a:gd name="connsiteY145" fmla="*/ 2458832 h 3383280"/>
                  <a:gd name="connsiteX146" fmla="*/ 1651627 w 3017885"/>
                  <a:gd name="connsiteY146" fmla="*/ 2462215 h 3383280"/>
                  <a:gd name="connsiteX147" fmla="*/ 1718616 w 3017885"/>
                  <a:gd name="connsiteY147" fmla="*/ 2561683 h 3383280"/>
                  <a:gd name="connsiteX148" fmla="*/ 1718616 w 3017885"/>
                  <a:gd name="connsiteY148" fmla="*/ 2561683 h 3383280"/>
                  <a:gd name="connsiteX149" fmla="*/ 1795078 w 3017885"/>
                  <a:gd name="connsiteY149" fmla="*/ 2660475 h 3383280"/>
                  <a:gd name="connsiteX150" fmla="*/ 1956799 w 3017885"/>
                  <a:gd name="connsiteY150" fmla="*/ 2828286 h 3383280"/>
                  <a:gd name="connsiteX151" fmla="*/ 1956799 w 3017885"/>
                  <a:gd name="connsiteY151" fmla="*/ 2828286 h 3383280"/>
                  <a:gd name="connsiteX152" fmla="*/ 1956799 w 3017885"/>
                  <a:gd name="connsiteY152" fmla="*/ 2828286 h 3383280"/>
                  <a:gd name="connsiteX153" fmla="*/ 1981835 w 3017885"/>
                  <a:gd name="connsiteY153" fmla="*/ 2828286 h 3383280"/>
                  <a:gd name="connsiteX154" fmla="*/ 1942589 w 3017885"/>
                  <a:gd name="connsiteY154" fmla="*/ 2642882 h 3383280"/>
                  <a:gd name="connsiteX155" fmla="*/ 1930410 w 3017885"/>
                  <a:gd name="connsiteY155" fmla="*/ 2555594 h 3383280"/>
                  <a:gd name="connsiteX156" fmla="*/ 1930410 w 3017885"/>
                  <a:gd name="connsiteY156" fmla="*/ 2555594 h 3383280"/>
                  <a:gd name="connsiteX157" fmla="*/ 2006872 w 3017885"/>
                  <a:gd name="connsiteY157" fmla="*/ 2380340 h 3383280"/>
                  <a:gd name="connsiteX158" fmla="*/ 2006872 w 3017885"/>
                  <a:gd name="connsiteY158" fmla="*/ 2380340 h 3383280"/>
                  <a:gd name="connsiteX159" fmla="*/ 2006872 w 3017885"/>
                  <a:gd name="connsiteY159" fmla="*/ 2380340 h 3383280"/>
                  <a:gd name="connsiteX160" fmla="*/ 2004165 w 3017885"/>
                  <a:gd name="connsiteY160" fmla="*/ 2344477 h 3383280"/>
                  <a:gd name="connsiteX161" fmla="*/ 1985219 w 3017885"/>
                  <a:gd name="connsiteY161" fmla="*/ 2277488 h 3383280"/>
                  <a:gd name="connsiteX162" fmla="*/ 2006872 w 3017885"/>
                  <a:gd name="connsiteY162" fmla="*/ 2218619 h 3383280"/>
                  <a:gd name="connsiteX163" fmla="*/ 2006872 w 3017885"/>
                  <a:gd name="connsiteY163" fmla="*/ 2218619 h 3383280"/>
                  <a:gd name="connsiteX164" fmla="*/ 2006872 w 3017885"/>
                  <a:gd name="connsiteY164" fmla="*/ 2218619 h 3383280"/>
                  <a:gd name="connsiteX165" fmla="*/ 2270091 w 3017885"/>
                  <a:gd name="connsiteY165" fmla="*/ 1875554 h 3383280"/>
                  <a:gd name="connsiteX166" fmla="*/ 2349936 w 3017885"/>
                  <a:gd name="connsiteY166" fmla="*/ 1759169 h 3383280"/>
                  <a:gd name="connsiteX167" fmla="*/ 2274151 w 3017885"/>
                  <a:gd name="connsiteY167" fmla="*/ 1507453 h 3383280"/>
                  <a:gd name="connsiteX168" fmla="*/ 2274151 w 3017885"/>
                  <a:gd name="connsiteY168" fmla="*/ 1507453 h 3383280"/>
                  <a:gd name="connsiteX169" fmla="*/ 2274151 w 3017885"/>
                  <a:gd name="connsiteY169" fmla="*/ 1507453 h 3383280"/>
                  <a:gd name="connsiteX170" fmla="*/ 1945296 w 3017885"/>
                  <a:gd name="connsiteY170" fmla="*/ 1388362 h 3383280"/>
                  <a:gd name="connsiteX171" fmla="*/ 1732149 w 3017885"/>
                  <a:gd name="connsiteY171" fmla="*/ 1349792 h 3383280"/>
                  <a:gd name="connsiteX172" fmla="*/ 1784252 w 3017885"/>
                  <a:gd name="connsiteY172" fmla="*/ 1299720 h 3383280"/>
                  <a:gd name="connsiteX173" fmla="*/ 1879660 w 3017885"/>
                  <a:gd name="connsiteY173" fmla="*/ 1227318 h 3383280"/>
                  <a:gd name="connsiteX174" fmla="*/ 1879660 w 3017885"/>
                  <a:gd name="connsiteY174" fmla="*/ 1227318 h 3383280"/>
                  <a:gd name="connsiteX175" fmla="*/ 1914170 w 3017885"/>
                  <a:gd name="connsiteY175" fmla="*/ 1197545 h 3383280"/>
                  <a:gd name="connsiteX176" fmla="*/ 1914170 w 3017885"/>
                  <a:gd name="connsiteY176" fmla="*/ 1197545 h 3383280"/>
                  <a:gd name="connsiteX177" fmla="*/ 2063711 w 3017885"/>
                  <a:gd name="connsiteY177" fmla="*/ 1167095 h 3383280"/>
                  <a:gd name="connsiteX178" fmla="*/ 2063711 w 3017885"/>
                  <a:gd name="connsiteY178" fmla="*/ 1167095 h 3383280"/>
                  <a:gd name="connsiteX179" fmla="*/ 2063711 w 3017885"/>
                  <a:gd name="connsiteY179" fmla="*/ 1167095 h 3383280"/>
                  <a:gd name="connsiteX180" fmla="*/ 2155736 w 3017885"/>
                  <a:gd name="connsiteY180" fmla="*/ 1083867 h 3383280"/>
                  <a:gd name="connsiteX181" fmla="*/ 2230845 w 3017885"/>
                  <a:gd name="connsiteY181" fmla="*/ 1037854 h 3383280"/>
                  <a:gd name="connsiteX182" fmla="*/ 2364146 w 3017885"/>
                  <a:gd name="connsiteY182" fmla="*/ 1141383 h 3383280"/>
                  <a:gd name="connsiteX183" fmla="*/ 2697738 w 3017885"/>
                  <a:gd name="connsiteY183" fmla="*/ 1371446 h 3383280"/>
                  <a:gd name="connsiteX184" fmla="*/ 2697738 w 3017885"/>
                  <a:gd name="connsiteY184" fmla="*/ 1371446 h 3383280"/>
                  <a:gd name="connsiteX185" fmla="*/ 2697738 w 3017885"/>
                  <a:gd name="connsiteY185" fmla="*/ 1371446 h 3383280"/>
                  <a:gd name="connsiteX186" fmla="*/ 2827655 w 3017885"/>
                  <a:gd name="connsiteY186" fmla="*/ 1326786 h 3383280"/>
                  <a:gd name="connsiteX187" fmla="*/ 2931184 w 3017885"/>
                  <a:gd name="connsiteY187" fmla="*/ 997255 h 3383280"/>
                  <a:gd name="connsiteX188" fmla="*/ 2931184 w 3017885"/>
                  <a:gd name="connsiteY188" fmla="*/ 997255 h 3383280"/>
                  <a:gd name="connsiteX189" fmla="*/ 2931184 w 3017885"/>
                  <a:gd name="connsiteY189" fmla="*/ 997255 h 3383280"/>
                  <a:gd name="connsiteX190" fmla="*/ 2969753 w 3017885"/>
                  <a:gd name="connsiteY190" fmla="*/ 824031 h 3383280"/>
                  <a:gd name="connsiteX191" fmla="*/ 3015766 w 3017885"/>
                  <a:gd name="connsiteY191" fmla="*/ 692083 h 3383280"/>
                  <a:gd name="connsiteX192" fmla="*/ 3023209 w 3017885"/>
                  <a:gd name="connsiteY192" fmla="*/ 632537 h 3383280"/>
                  <a:gd name="connsiteX193" fmla="*/ 3002233 w 3017885"/>
                  <a:gd name="connsiteY193" fmla="*/ 604118 h 3383280"/>
                  <a:gd name="connsiteX194" fmla="*/ 1985219 w 3017885"/>
                  <a:gd name="connsiteY194" fmla="*/ 1663084 h 3383280"/>
                  <a:gd name="connsiteX195" fmla="*/ 1985219 w 3017885"/>
                  <a:gd name="connsiteY195" fmla="*/ 1663084 h 3383280"/>
                  <a:gd name="connsiteX196" fmla="*/ 1985219 w 3017885"/>
                  <a:gd name="connsiteY196" fmla="*/ 1663084 h 3383280"/>
                  <a:gd name="connsiteX197" fmla="*/ 1985219 w 3017885"/>
                  <a:gd name="connsiteY197" fmla="*/ 1663084 h 3383280"/>
                  <a:gd name="connsiteX198" fmla="*/ 1985219 w 3017885"/>
                  <a:gd name="connsiteY198" fmla="*/ 1663084 h 3383280"/>
                  <a:gd name="connsiteX199" fmla="*/ 2294451 w 3017885"/>
                  <a:gd name="connsiteY199" fmla="*/ 413977 h 3383280"/>
                  <a:gd name="connsiteX200" fmla="*/ 2366853 w 3017885"/>
                  <a:gd name="connsiteY200" fmla="*/ 330749 h 3383280"/>
                  <a:gd name="connsiteX201" fmla="*/ 2432488 w 3017885"/>
                  <a:gd name="connsiteY201" fmla="*/ 325335 h 3383280"/>
                  <a:gd name="connsiteX202" fmla="*/ 2387152 w 3017885"/>
                  <a:gd name="connsiteY202" fmla="*/ 349695 h 3383280"/>
                  <a:gd name="connsiteX203" fmla="*/ 2294451 w 3017885"/>
                  <a:gd name="connsiteY203" fmla="*/ 413977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3017885" h="3383280">
                    <a:moveTo>
                      <a:pt x="3002233" y="604118"/>
                    </a:moveTo>
                    <a:cubicBezTo>
                      <a:pt x="2989376" y="604794"/>
                      <a:pt x="2970430" y="594644"/>
                      <a:pt x="2957573" y="595321"/>
                    </a:cubicBezTo>
                    <a:cubicBezTo>
                      <a:pt x="2957573" y="595321"/>
                      <a:pt x="2930507" y="593291"/>
                      <a:pt x="2930507" y="593291"/>
                    </a:cubicBezTo>
                    <a:cubicBezTo>
                      <a:pt x="2880435" y="577728"/>
                      <a:pt x="2856752" y="665017"/>
                      <a:pt x="2852692" y="682610"/>
                    </a:cubicBezTo>
                    <a:cubicBezTo>
                      <a:pt x="2852692" y="682610"/>
                      <a:pt x="2852692" y="726592"/>
                      <a:pt x="2849308" y="734036"/>
                    </a:cubicBezTo>
                    <a:cubicBezTo>
                      <a:pt x="2826979" y="719149"/>
                      <a:pt x="2844572" y="681256"/>
                      <a:pt x="2806002" y="671107"/>
                    </a:cubicBezTo>
                    <a:cubicBezTo>
                      <a:pt x="2800589" y="731329"/>
                      <a:pt x="2806002" y="776665"/>
                      <a:pt x="2851338" y="815234"/>
                    </a:cubicBezTo>
                    <a:cubicBezTo>
                      <a:pt x="2872991" y="836211"/>
                      <a:pt x="2831715" y="925529"/>
                      <a:pt x="2824272" y="947182"/>
                    </a:cubicBezTo>
                    <a:cubicBezTo>
                      <a:pt x="2793823" y="1037177"/>
                      <a:pt x="2762697" y="1102813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688264" y="1186718"/>
                      <a:pt x="2679468" y="1173185"/>
                      <a:pt x="2668641" y="1163035"/>
                    </a:cubicBezTo>
                    <a:cubicBezTo>
                      <a:pt x="2569173" y="1071687"/>
                      <a:pt x="2469704" y="990488"/>
                      <a:pt x="2389182" y="878840"/>
                    </a:cubicBezTo>
                    <a:lnTo>
                      <a:pt x="2363470" y="845007"/>
                    </a:lnTo>
                    <a:cubicBezTo>
                      <a:pt x="2307307" y="743509"/>
                      <a:pt x="2199042" y="713059"/>
                      <a:pt x="2327607" y="706293"/>
                    </a:cubicBezTo>
                    <a:cubicBezTo>
                      <a:pt x="2328960" y="706293"/>
                      <a:pt x="2358733" y="756365"/>
                      <a:pt x="2380386" y="775988"/>
                    </a:cubicBezTo>
                    <a:cubicBezTo>
                      <a:pt x="2387829" y="782078"/>
                      <a:pt x="2412189" y="785461"/>
                      <a:pt x="2415572" y="784785"/>
                    </a:cubicBezTo>
                    <a:cubicBezTo>
                      <a:pt x="2431135" y="782755"/>
                      <a:pt x="2464291" y="736065"/>
                      <a:pt x="2477824" y="738772"/>
                    </a:cubicBezTo>
                    <a:cubicBezTo>
                      <a:pt x="2488651" y="740125"/>
                      <a:pt x="2477148" y="729976"/>
                      <a:pt x="2477824" y="725916"/>
                    </a:cubicBezTo>
                    <a:cubicBezTo>
                      <a:pt x="2479854" y="721856"/>
                      <a:pt x="2484591" y="725239"/>
                      <a:pt x="2488651" y="726592"/>
                    </a:cubicBezTo>
                    <a:cubicBezTo>
                      <a:pt x="2494741" y="729299"/>
                      <a:pt x="2496094" y="726592"/>
                      <a:pt x="2495417" y="723886"/>
                    </a:cubicBezTo>
                    <a:cubicBezTo>
                      <a:pt x="2498801" y="715089"/>
                      <a:pt x="2506920" y="708999"/>
                      <a:pt x="2518424" y="708999"/>
                    </a:cubicBezTo>
                    <a:cubicBezTo>
                      <a:pt x="2525867" y="708999"/>
                      <a:pt x="2531280" y="704939"/>
                      <a:pt x="2533987" y="697496"/>
                    </a:cubicBezTo>
                    <a:cubicBezTo>
                      <a:pt x="2536017" y="683286"/>
                      <a:pt x="2533987" y="668400"/>
                      <a:pt x="2542783" y="655543"/>
                    </a:cubicBezTo>
                    <a:cubicBezTo>
                      <a:pt x="2547520" y="647424"/>
                      <a:pt x="2556993" y="640657"/>
                      <a:pt x="2561730" y="639304"/>
                    </a:cubicBezTo>
                    <a:cubicBezTo>
                      <a:pt x="2594886" y="628477"/>
                      <a:pt x="2612479" y="597351"/>
                      <a:pt x="2617892" y="590584"/>
                    </a:cubicBezTo>
                    <a:cubicBezTo>
                      <a:pt x="2623982" y="583141"/>
                      <a:pt x="2640898" y="556075"/>
                      <a:pt x="2642252" y="552015"/>
                    </a:cubicBezTo>
                    <a:cubicBezTo>
                      <a:pt x="2661875" y="522242"/>
                      <a:pt x="2642928" y="445780"/>
                      <a:pt x="2642928" y="445780"/>
                    </a:cubicBezTo>
                    <a:cubicBezTo>
                      <a:pt x="2642928" y="445780"/>
                      <a:pt x="2642928" y="445780"/>
                      <a:pt x="2642928" y="445780"/>
                    </a:cubicBezTo>
                    <a:cubicBezTo>
                      <a:pt x="2622629" y="409241"/>
                      <a:pt x="2621952" y="360521"/>
                      <a:pt x="2575263" y="341575"/>
                    </a:cubicBezTo>
                    <a:lnTo>
                      <a:pt x="2575263" y="341575"/>
                    </a:lnTo>
                    <a:cubicBezTo>
                      <a:pt x="2552933" y="323982"/>
                      <a:pt x="2571203" y="334132"/>
                      <a:pt x="2548873" y="316539"/>
                    </a:cubicBezTo>
                    <a:cubicBezTo>
                      <a:pt x="2540753" y="309096"/>
                      <a:pt x="2525867" y="307066"/>
                      <a:pt x="2525867" y="307066"/>
                    </a:cubicBezTo>
                    <a:cubicBezTo>
                      <a:pt x="2510980" y="210980"/>
                      <a:pt x="2424369" y="157525"/>
                      <a:pt x="2330990" y="236017"/>
                    </a:cubicBezTo>
                    <a:cubicBezTo>
                      <a:pt x="2287007" y="272556"/>
                      <a:pt x="2220695" y="232633"/>
                      <a:pt x="2171299" y="257670"/>
                    </a:cubicBezTo>
                    <a:cubicBezTo>
                      <a:pt x="2109724" y="270526"/>
                      <a:pt x="2076567" y="330749"/>
                      <a:pt x="2012285" y="332778"/>
                    </a:cubicBezTo>
                    <a:cubicBezTo>
                      <a:pt x="1976422" y="333455"/>
                      <a:pt x="1904697" y="313155"/>
                      <a:pt x="1904697" y="313155"/>
                    </a:cubicBezTo>
                    <a:cubicBezTo>
                      <a:pt x="1904697" y="313155"/>
                      <a:pt x="1904697" y="313155"/>
                      <a:pt x="1904697" y="313155"/>
                    </a:cubicBezTo>
                    <a:cubicBezTo>
                      <a:pt x="1871541" y="300299"/>
                      <a:pt x="1797108" y="283383"/>
                      <a:pt x="1782222" y="250903"/>
                    </a:cubicBezTo>
                    <a:cubicBezTo>
                      <a:pt x="1782222" y="250903"/>
                      <a:pt x="1762599" y="208274"/>
                      <a:pt x="1762599" y="208274"/>
                    </a:cubicBezTo>
                    <a:cubicBezTo>
                      <a:pt x="1727413" y="154141"/>
                      <a:pt x="1663130" y="169028"/>
                      <a:pt x="1639448" y="164291"/>
                    </a:cubicBezTo>
                    <a:cubicBezTo>
                      <a:pt x="1684783" y="189327"/>
                      <a:pt x="1686813" y="208274"/>
                      <a:pt x="1705083" y="234663"/>
                    </a:cubicBezTo>
                    <a:cubicBezTo>
                      <a:pt x="1713880" y="254963"/>
                      <a:pt x="1724706" y="271879"/>
                      <a:pt x="1731473" y="295562"/>
                    </a:cubicBezTo>
                    <a:cubicBezTo>
                      <a:pt x="1743653" y="314509"/>
                      <a:pt x="1776809" y="354431"/>
                      <a:pt x="1797108" y="376761"/>
                    </a:cubicBezTo>
                    <a:cubicBezTo>
                      <a:pt x="1865451" y="426157"/>
                      <a:pt x="2044088" y="491793"/>
                      <a:pt x="2019051" y="523596"/>
                    </a:cubicBezTo>
                    <a:cubicBezTo>
                      <a:pt x="1976422" y="488409"/>
                      <a:pt x="1754479" y="395031"/>
                      <a:pt x="1754479" y="395031"/>
                    </a:cubicBezTo>
                    <a:cubicBezTo>
                      <a:pt x="1667867" y="358491"/>
                      <a:pt x="1580578" y="322629"/>
                      <a:pt x="1493966" y="286089"/>
                    </a:cubicBezTo>
                    <a:cubicBezTo>
                      <a:pt x="1345779" y="237370"/>
                      <a:pt x="1197591" y="187974"/>
                      <a:pt x="1044667" y="152788"/>
                    </a:cubicBezTo>
                    <a:cubicBezTo>
                      <a:pt x="991888" y="135872"/>
                      <a:pt x="875503" y="119632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69413" y="111512"/>
                      <a:pt x="865353" y="107452"/>
                      <a:pt x="861970" y="102715"/>
                    </a:cubicBezTo>
                    <a:cubicBezTo>
                      <a:pt x="793628" y="100685"/>
                      <a:pt x="733405" y="75649"/>
                      <a:pt x="677243" y="38433"/>
                    </a:cubicBezTo>
                    <a:cubicBezTo>
                      <a:pt x="658296" y="28960"/>
                      <a:pt x="639350" y="19487"/>
                      <a:pt x="619727" y="9337"/>
                    </a:cubicBezTo>
                    <a:cubicBezTo>
                      <a:pt x="598751" y="-1490"/>
                      <a:pt x="578451" y="-9609"/>
                      <a:pt x="571008" y="24900"/>
                    </a:cubicBezTo>
                    <a:cubicBezTo>
                      <a:pt x="571008" y="24900"/>
                      <a:pt x="571008" y="24900"/>
                      <a:pt x="571008" y="24900"/>
                    </a:cubicBezTo>
                    <a:cubicBezTo>
                      <a:pt x="566948" y="28283"/>
                      <a:pt x="562888" y="31667"/>
                      <a:pt x="559505" y="35727"/>
                    </a:cubicBezTo>
                    <a:cubicBezTo>
                      <a:pt x="559505" y="35727"/>
                      <a:pt x="559505" y="35727"/>
                      <a:pt x="559505" y="35727"/>
                    </a:cubicBezTo>
                    <a:cubicBezTo>
                      <a:pt x="503342" y="24900"/>
                      <a:pt x="499959" y="66176"/>
                      <a:pt x="493192" y="104069"/>
                    </a:cubicBezTo>
                    <a:lnTo>
                      <a:pt x="493192" y="104069"/>
                    </a:lnTo>
                    <a:cubicBezTo>
                      <a:pt x="459360" y="108129"/>
                      <a:pt x="464096" y="124368"/>
                      <a:pt x="485072" y="139255"/>
                    </a:cubicBezTo>
                    <a:cubicBezTo>
                      <a:pt x="504019" y="152111"/>
                      <a:pt x="526348" y="159555"/>
                      <a:pt x="547325" y="169704"/>
                    </a:cubicBezTo>
                    <a:cubicBezTo>
                      <a:pt x="568978" y="177148"/>
                      <a:pt x="591308" y="183914"/>
                      <a:pt x="612960" y="192034"/>
                    </a:cubicBezTo>
                    <a:cubicBezTo>
                      <a:pt x="644087" y="204214"/>
                      <a:pt x="614990" y="210980"/>
                      <a:pt x="610254" y="220454"/>
                    </a:cubicBezTo>
                    <a:cubicBezTo>
                      <a:pt x="597397" y="223837"/>
                      <a:pt x="583864" y="229250"/>
                      <a:pt x="586571" y="244813"/>
                    </a:cubicBezTo>
                    <a:cubicBezTo>
                      <a:pt x="589278" y="259023"/>
                      <a:pt x="603487" y="254963"/>
                      <a:pt x="612960" y="254286"/>
                    </a:cubicBezTo>
                    <a:cubicBezTo>
                      <a:pt x="652883" y="249550"/>
                      <a:pt x="694159" y="255640"/>
                      <a:pt x="732052" y="236693"/>
                    </a:cubicBezTo>
                    <a:cubicBezTo>
                      <a:pt x="847083" y="204214"/>
                      <a:pt x="916779" y="256993"/>
                      <a:pt x="1008127" y="273909"/>
                    </a:cubicBezTo>
                    <a:lnTo>
                      <a:pt x="1008127" y="273909"/>
                    </a:lnTo>
                    <a:cubicBezTo>
                      <a:pt x="1108273" y="313832"/>
                      <a:pt x="1209771" y="349695"/>
                      <a:pt x="1313299" y="379468"/>
                    </a:cubicBezTo>
                    <a:cubicBezTo>
                      <a:pt x="1315329" y="384204"/>
                      <a:pt x="1383672" y="404504"/>
                      <a:pt x="1410738" y="421420"/>
                    </a:cubicBezTo>
                    <a:cubicBezTo>
                      <a:pt x="1498026" y="478260"/>
                      <a:pt x="1782222" y="578405"/>
                      <a:pt x="1777485" y="609531"/>
                    </a:cubicBezTo>
                    <a:cubicBezTo>
                      <a:pt x="1746359" y="681933"/>
                      <a:pt x="1708466" y="706293"/>
                      <a:pt x="1704407" y="711029"/>
                    </a:cubicBezTo>
                    <a:cubicBezTo>
                      <a:pt x="1673280" y="750952"/>
                      <a:pt x="1623208" y="775988"/>
                      <a:pt x="1612381" y="831474"/>
                    </a:cubicBezTo>
                    <a:cubicBezTo>
                      <a:pt x="1612381" y="831474"/>
                      <a:pt x="1581932" y="869367"/>
                      <a:pt x="1571105" y="891020"/>
                    </a:cubicBezTo>
                    <a:cubicBezTo>
                      <a:pt x="1531183" y="964775"/>
                      <a:pt x="1489230" y="1037177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18858" y="1125819"/>
                      <a:pt x="1376228" y="1130556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9762" y="1177922"/>
                      <a:pt x="1390438" y="1180628"/>
                      <a:pt x="1390438" y="1183335"/>
                    </a:cubicBezTo>
                    <a:cubicBezTo>
                      <a:pt x="1385025" y="1189425"/>
                      <a:pt x="1376228" y="1197545"/>
                      <a:pt x="1374875" y="1200252"/>
                    </a:cubicBezTo>
                    <a:cubicBezTo>
                      <a:pt x="1364049" y="1222581"/>
                      <a:pt x="1349162" y="1207018"/>
                      <a:pt x="1324126" y="1236791"/>
                    </a:cubicBezTo>
                    <a:cubicBezTo>
                      <a:pt x="1293000" y="1278744"/>
                      <a:pt x="1251047" y="1307163"/>
                      <a:pt x="1203681" y="1327463"/>
                    </a:cubicBezTo>
                    <a:cubicBezTo>
                      <a:pt x="1130602" y="1360619"/>
                      <a:pt x="1102859" y="1425578"/>
                      <a:pt x="1085266" y="1497304"/>
                    </a:cubicBezTo>
                    <a:cubicBezTo>
                      <a:pt x="1067673" y="1560909"/>
                      <a:pt x="1065643" y="1701654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987828" y="1793002"/>
                      <a:pt x="970911" y="1811949"/>
                      <a:pt x="952642" y="1830218"/>
                    </a:cubicBezTo>
                    <a:cubicBezTo>
                      <a:pt x="893096" y="1889764"/>
                      <a:pt x="859263" y="1970286"/>
                      <a:pt x="794981" y="2026448"/>
                    </a:cubicBezTo>
                    <a:cubicBezTo>
                      <a:pt x="776035" y="2040658"/>
                      <a:pt x="759118" y="2056898"/>
                      <a:pt x="734759" y="2065695"/>
                    </a:cubicBezTo>
                    <a:cubicBezTo>
                      <a:pt x="696866" y="2079228"/>
                      <a:pt x="667770" y="2105617"/>
                      <a:pt x="650853" y="2144187"/>
                    </a:cubicBezTo>
                    <a:cubicBezTo>
                      <a:pt x="637320" y="2153660"/>
                      <a:pt x="624464" y="2163133"/>
                      <a:pt x="610930" y="2171930"/>
                    </a:cubicBezTo>
                    <a:cubicBezTo>
                      <a:pt x="589954" y="2187493"/>
                      <a:pt x="583188" y="2190876"/>
                      <a:pt x="566271" y="2206439"/>
                    </a:cubicBezTo>
                    <a:cubicBezTo>
                      <a:pt x="516199" y="2252452"/>
                      <a:pt x="462066" y="2314704"/>
                      <a:pt x="430263" y="2381693"/>
                    </a:cubicBezTo>
                    <a:cubicBezTo>
                      <a:pt x="395754" y="2443945"/>
                      <a:pt x="368011" y="2504168"/>
                      <a:pt x="333502" y="2566420"/>
                    </a:cubicBezTo>
                    <a:cubicBezTo>
                      <a:pt x="303052" y="2635439"/>
                      <a:pt x="213733" y="2811370"/>
                      <a:pt x="174487" y="2816106"/>
                    </a:cubicBezTo>
                    <a:cubicBezTo>
                      <a:pt x="174487" y="2816106"/>
                      <a:pt x="160278" y="2815429"/>
                      <a:pt x="128475" y="2819489"/>
                    </a:cubicBezTo>
                    <a:cubicBezTo>
                      <a:pt x="94642" y="2824226"/>
                      <a:pt x="58103" y="2807986"/>
                      <a:pt x="29006" y="2834376"/>
                    </a:cubicBezTo>
                    <a:cubicBezTo>
                      <a:pt x="29006" y="2834376"/>
                      <a:pt x="17503" y="2836406"/>
                      <a:pt x="17503" y="2836406"/>
                    </a:cubicBezTo>
                    <a:cubicBezTo>
                      <a:pt x="9383" y="2837759"/>
                      <a:pt x="3970" y="2835052"/>
                      <a:pt x="1940" y="2841142"/>
                    </a:cubicBezTo>
                    <a:cubicBezTo>
                      <a:pt x="-8886" y="2959557"/>
                      <a:pt x="29006" y="3048199"/>
                      <a:pt x="31713" y="3159171"/>
                    </a:cubicBezTo>
                    <a:cubicBezTo>
                      <a:pt x="33066" y="3167967"/>
                      <a:pt x="43216" y="3249166"/>
                      <a:pt x="60809" y="3276909"/>
                    </a:cubicBezTo>
                    <a:cubicBezTo>
                      <a:pt x="60809" y="3276909"/>
                      <a:pt x="60809" y="3276909"/>
                      <a:pt x="60809" y="3276909"/>
                    </a:cubicBezTo>
                    <a:cubicBezTo>
                      <a:pt x="81786" y="3320215"/>
                      <a:pt x="112235" y="3356078"/>
                      <a:pt x="123738" y="3372317"/>
                    </a:cubicBezTo>
                    <a:cubicBezTo>
                      <a:pt x="136595" y="3387204"/>
                      <a:pt x="168397" y="3389910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219823" y="3312095"/>
                      <a:pt x="196817" y="3243076"/>
                      <a:pt x="229297" y="3186237"/>
                    </a:cubicBezTo>
                    <a:cubicBezTo>
                      <a:pt x="250950" y="3172704"/>
                      <a:pt x="250950" y="3153757"/>
                      <a:pt x="242830" y="3132781"/>
                    </a:cubicBezTo>
                    <a:cubicBezTo>
                      <a:pt x="263129" y="3018426"/>
                      <a:pt x="273279" y="3007600"/>
                      <a:pt x="374778" y="2987977"/>
                    </a:cubicBezTo>
                    <a:cubicBezTo>
                      <a:pt x="374778" y="2987977"/>
                      <a:pt x="374778" y="2987977"/>
                      <a:pt x="374778" y="2987977"/>
                    </a:cubicBezTo>
                    <a:cubicBezTo>
                      <a:pt x="379514" y="2988653"/>
                      <a:pt x="383574" y="2990007"/>
                      <a:pt x="388311" y="2990683"/>
                    </a:cubicBezTo>
                    <a:cubicBezTo>
                      <a:pt x="396431" y="2991360"/>
                      <a:pt x="384927" y="2947377"/>
                      <a:pt x="367334" y="2945348"/>
                    </a:cubicBezTo>
                    <a:cubicBezTo>
                      <a:pt x="296285" y="2938581"/>
                      <a:pt x="331472" y="2906778"/>
                      <a:pt x="346358" y="2874975"/>
                    </a:cubicBezTo>
                    <a:cubicBezTo>
                      <a:pt x="369364" y="2822873"/>
                      <a:pt x="409287" y="2781597"/>
                      <a:pt x="439060" y="2734231"/>
                    </a:cubicBezTo>
                    <a:lnTo>
                      <a:pt x="439060" y="2734231"/>
                    </a:lnTo>
                    <a:cubicBezTo>
                      <a:pt x="478983" y="2682805"/>
                      <a:pt x="518905" y="2630702"/>
                      <a:pt x="558828" y="2578600"/>
                    </a:cubicBezTo>
                    <a:cubicBezTo>
                      <a:pt x="558828" y="2578600"/>
                      <a:pt x="707016" y="2394549"/>
                      <a:pt x="808514" y="2329591"/>
                    </a:cubicBezTo>
                    <a:cubicBezTo>
                      <a:pt x="862647" y="2313351"/>
                      <a:pt x="917456" y="2276135"/>
                      <a:pt x="953995" y="2247715"/>
                    </a:cubicBezTo>
                    <a:cubicBezTo>
                      <a:pt x="1031810" y="2211176"/>
                      <a:pt x="1098123" y="2159073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258490" y="1998029"/>
                      <a:pt x="1364725" y="1903974"/>
                      <a:pt x="1443894" y="1784206"/>
                    </a:cubicBezTo>
                    <a:cubicBezTo>
                      <a:pt x="1462840" y="1755786"/>
                      <a:pt x="1483817" y="1746313"/>
                      <a:pt x="1519003" y="1746990"/>
                    </a:cubicBezTo>
                    <a:cubicBezTo>
                      <a:pt x="1651627" y="1751050"/>
                      <a:pt x="1784929" y="1759169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16877" y="1736840"/>
                      <a:pt x="1916877" y="1736840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49356" y="1736840"/>
                      <a:pt x="1981835" y="1736840"/>
                      <a:pt x="2014992" y="1736840"/>
                    </a:cubicBezTo>
                    <a:cubicBezTo>
                      <a:pt x="2044764" y="1736840"/>
                      <a:pt x="2049501" y="1749696"/>
                      <a:pt x="2033938" y="1772702"/>
                    </a:cubicBezTo>
                    <a:cubicBezTo>
                      <a:pt x="1959506" y="1882321"/>
                      <a:pt x="1939206" y="2014945"/>
                      <a:pt x="1876277" y="2129300"/>
                    </a:cubicBezTo>
                    <a:cubicBezTo>
                      <a:pt x="1847858" y="2186139"/>
                      <a:pt x="1807258" y="2235535"/>
                      <a:pt x="1803875" y="2301171"/>
                    </a:cubicBezTo>
                    <a:cubicBezTo>
                      <a:pt x="1803875" y="2301171"/>
                      <a:pt x="1803875" y="2301171"/>
                      <a:pt x="1803875" y="2301171"/>
                    </a:cubicBezTo>
                    <a:cubicBezTo>
                      <a:pt x="1745682" y="2314027"/>
                      <a:pt x="1697640" y="2355303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2004" y="2355303"/>
                      <a:pt x="1595465" y="2362747"/>
                      <a:pt x="1598172" y="2383046"/>
                    </a:cubicBezTo>
                    <a:cubicBezTo>
                      <a:pt x="1599525" y="2395903"/>
                      <a:pt x="1634711" y="2448682"/>
                      <a:pt x="1651627" y="2462892"/>
                    </a:cubicBezTo>
                    <a:cubicBezTo>
                      <a:pt x="1651627" y="2462892"/>
                      <a:pt x="1656364" y="2458832"/>
                      <a:pt x="1656364" y="2458832"/>
                    </a:cubicBezTo>
                    <a:cubicBezTo>
                      <a:pt x="1656364" y="2458832"/>
                      <a:pt x="1657041" y="2458832"/>
                      <a:pt x="1657041" y="2458832"/>
                    </a:cubicBezTo>
                    <a:cubicBezTo>
                      <a:pt x="1655011" y="2460185"/>
                      <a:pt x="1653657" y="2461538"/>
                      <a:pt x="1651627" y="2462215"/>
                    </a:cubicBezTo>
                    <a:cubicBezTo>
                      <a:pt x="1659747" y="2504844"/>
                      <a:pt x="1688843" y="2533264"/>
                      <a:pt x="1718616" y="2561683"/>
                    </a:cubicBezTo>
                    <a:cubicBezTo>
                      <a:pt x="1718616" y="2561683"/>
                      <a:pt x="1718616" y="2561683"/>
                      <a:pt x="1718616" y="2561683"/>
                    </a:cubicBezTo>
                    <a:cubicBezTo>
                      <a:pt x="1744329" y="2594840"/>
                      <a:pt x="1769365" y="2627319"/>
                      <a:pt x="1795078" y="2660475"/>
                    </a:cubicBezTo>
                    <a:cubicBezTo>
                      <a:pt x="1837031" y="2728141"/>
                      <a:pt x="1874247" y="279986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64919" y="2828286"/>
                      <a:pt x="1973716" y="2828286"/>
                      <a:pt x="1981835" y="2828286"/>
                    </a:cubicBezTo>
                    <a:cubicBezTo>
                      <a:pt x="1987249" y="2762650"/>
                      <a:pt x="1952739" y="2705135"/>
                      <a:pt x="1942589" y="2642882"/>
                    </a:cubicBezTo>
                    <a:cubicBezTo>
                      <a:pt x="1949356" y="2612433"/>
                      <a:pt x="1940560" y="2584013"/>
                      <a:pt x="1930410" y="2555594"/>
                    </a:cubicBezTo>
                    <a:cubicBezTo>
                      <a:pt x="1930410" y="2555594"/>
                      <a:pt x="1930410" y="2555594"/>
                      <a:pt x="1930410" y="2555594"/>
                    </a:cubicBezTo>
                    <a:cubicBezTo>
                      <a:pt x="1927703" y="2484545"/>
                      <a:pt x="1941236" y="2420939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25142" y="2366807"/>
                      <a:pt x="2029201" y="2347860"/>
                      <a:pt x="2004165" y="2344477"/>
                    </a:cubicBezTo>
                    <a:cubicBezTo>
                      <a:pt x="1938529" y="2336357"/>
                      <a:pt x="1967626" y="2306584"/>
                      <a:pt x="1985219" y="2277488"/>
                    </a:cubicBezTo>
                    <a:cubicBezTo>
                      <a:pt x="1996045" y="2259218"/>
                      <a:pt x="2009578" y="2242302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97544" y="2106294"/>
                      <a:pt x="2193629" y="1998706"/>
                      <a:pt x="2270091" y="1875554"/>
                    </a:cubicBezTo>
                    <a:cubicBezTo>
                      <a:pt x="2284977" y="1828865"/>
                      <a:pt x="2322870" y="1797739"/>
                      <a:pt x="2349936" y="1759169"/>
                    </a:cubicBezTo>
                    <a:cubicBezTo>
                      <a:pt x="2437225" y="1633311"/>
                      <a:pt x="2416249" y="1561586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68738" y="1500687"/>
                      <a:pt x="2054914" y="1406632"/>
                      <a:pt x="1945296" y="1388362"/>
                    </a:cubicBezTo>
                    <a:cubicBezTo>
                      <a:pt x="1874247" y="1376859"/>
                      <a:pt x="1799815" y="1380919"/>
                      <a:pt x="1732149" y="1349792"/>
                    </a:cubicBezTo>
                    <a:cubicBezTo>
                      <a:pt x="1733503" y="1315960"/>
                      <a:pt x="1763276" y="1312576"/>
                      <a:pt x="1784252" y="1299720"/>
                    </a:cubicBezTo>
                    <a:cubicBezTo>
                      <a:pt x="1818085" y="1278744"/>
                      <a:pt x="1864097" y="1272654"/>
                      <a:pt x="1879660" y="1227318"/>
                    </a:cubicBezTo>
                    <a:cubicBezTo>
                      <a:pt x="1879660" y="1227318"/>
                      <a:pt x="1879660" y="1227318"/>
                      <a:pt x="1879660" y="1227318"/>
                    </a:cubicBezTo>
                    <a:cubicBezTo>
                      <a:pt x="1891164" y="1217845"/>
                      <a:pt x="1902667" y="1207695"/>
                      <a:pt x="1914170" y="1197545"/>
                    </a:cubicBezTo>
                    <a:cubicBezTo>
                      <a:pt x="1914170" y="1197545"/>
                      <a:pt x="1914170" y="1197545"/>
                      <a:pt x="1914170" y="1197545"/>
                    </a:cubicBezTo>
                    <a:cubicBezTo>
                      <a:pt x="1962889" y="1181305"/>
                      <a:pt x="2016345" y="1188748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111753" y="1158299"/>
                      <a:pt x="2138143" y="1125819"/>
                      <a:pt x="2155736" y="1083867"/>
                    </a:cubicBezTo>
                    <a:cubicBezTo>
                      <a:pt x="2169946" y="1050034"/>
                      <a:pt x="2190246" y="1028381"/>
                      <a:pt x="2230845" y="1037854"/>
                    </a:cubicBezTo>
                    <a:cubicBezTo>
                      <a:pt x="2280917" y="1065597"/>
                      <a:pt x="2324223" y="1100783"/>
                      <a:pt x="2364146" y="1141383"/>
                    </a:cubicBezTo>
                    <a:cubicBezTo>
                      <a:pt x="2459555" y="1240851"/>
                      <a:pt x="2573233" y="1313930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758637" y="1407308"/>
                      <a:pt x="2795853" y="1394452"/>
                      <a:pt x="2827655" y="1326786"/>
                    </a:cubicBezTo>
                    <a:cubicBezTo>
                      <a:pt x="2837129" y="1271977"/>
                      <a:pt x="2919004" y="1056124"/>
                      <a:pt x="2931184" y="997255"/>
                    </a:cubicBezTo>
                    <a:lnTo>
                      <a:pt x="2931184" y="997255"/>
                    </a:lnTo>
                    <a:lnTo>
                      <a:pt x="2931184" y="997255"/>
                    </a:lnTo>
                    <a:cubicBezTo>
                      <a:pt x="2946070" y="942446"/>
                      <a:pt x="2969753" y="824031"/>
                      <a:pt x="2969753" y="824031"/>
                    </a:cubicBezTo>
                    <a:cubicBezTo>
                      <a:pt x="2979226" y="790198"/>
                      <a:pt x="3013059" y="728622"/>
                      <a:pt x="3015766" y="692083"/>
                    </a:cubicBezTo>
                    <a:cubicBezTo>
                      <a:pt x="3022532" y="664340"/>
                      <a:pt x="3023209" y="646070"/>
                      <a:pt x="3023209" y="632537"/>
                    </a:cubicBezTo>
                    <a:cubicBezTo>
                      <a:pt x="3023886" y="616974"/>
                      <a:pt x="3002233" y="604118"/>
                      <a:pt x="3002233" y="604118"/>
                    </a:cubicBezTo>
                    <a:close/>
                    <a:moveTo>
                      <a:pt x="1985219" y="1663084"/>
                    </a:moveTo>
                    <a:cubicBezTo>
                      <a:pt x="1985219" y="1663084"/>
                      <a:pt x="1985219" y="1663084"/>
                      <a:pt x="1985219" y="1663084"/>
                    </a:cubicBezTo>
                    <a:cubicBezTo>
                      <a:pt x="1985219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5219" y="1663084"/>
                      <a:pt x="1985219" y="1663084"/>
                    </a:cubicBezTo>
                    <a:close/>
                    <a:moveTo>
                      <a:pt x="2294451" y="413977"/>
                    </a:moveTo>
                    <a:cubicBezTo>
                      <a:pt x="2280241" y="426157"/>
                      <a:pt x="2341816" y="341575"/>
                      <a:pt x="2366853" y="330749"/>
                    </a:cubicBezTo>
                    <a:cubicBezTo>
                      <a:pt x="2391889" y="319922"/>
                      <a:pt x="2424369" y="307742"/>
                      <a:pt x="2432488" y="325335"/>
                    </a:cubicBezTo>
                    <a:cubicBezTo>
                      <a:pt x="2439932" y="342252"/>
                      <a:pt x="2412189" y="338868"/>
                      <a:pt x="2387152" y="349695"/>
                    </a:cubicBezTo>
                    <a:cubicBezTo>
                      <a:pt x="2362116" y="359845"/>
                      <a:pt x="2343846" y="370671"/>
                      <a:pt x="2294451" y="413977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6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4" name="Graphic 12">
                <a:extLst>
                  <a:ext uri="{FF2B5EF4-FFF2-40B4-BE49-F238E27FC236}">
                    <a16:creationId xmlns:a16="http://schemas.microsoft.com/office/drawing/2014/main" id="{E4FAE03E-89A0-4F19-A48C-D0A485AED1D5}"/>
                  </a:ext>
                </a:extLst>
              </p:cNvPr>
              <p:cNvSpPr/>
              <p:nvPr/>
            </p:nvSpPr>
            <p:spPr>
              <a:xfrm rot="20979654" flipH="1">
                <a:off x="4954028" y="-2577579"/>
                <a:ext cx="5544811" cy="6969085"/>
              </a:xfrm>
              <a:custGeom>
                <a:avLst/>
                <a:gdLst>
                  <a:gd name="connsiteX0" fmla="*/ 5056453 w 5075311"/>
                  <a:gd name="connsiteY0" fmla="*/ 5614820 h 6378986"/>
                  <a:gd name="connsiteX1" fmla="*/ 4947404 w 5075311"/>
                  <a:gd name="connsiteY1" fmla="*/ 5571364 h 6378986"/>
                  <a:gd name="connsiteX2" fmla="*/ 4861312 w 5075311"/>
                  <a:gd name="connsiteY2" fmla="*/ 5615640 h 6378986"/>
                  <a:gd name="connsiteX3" fmla="*/ 4684209 w 5075311"/>
                  <a:gd name="connsiteY3" fmla="*/ 5686973 h 6378986"/>
                  <a:gd name="connsiteX4" fmla="*/ 4430853 w 5075311"/>
                  <a:gd name="connsiteY4" fmla="*/ 5707471 h 6378986"/>
                  <a:gd name="connsiteX5" fmla="*/ 4398876 w 5075311"/>
                  <a:gd name="connsiteY5" fmla="*/ 5706651 h 6378986"/>
                  <a:gd name="connsiteX6" fmla="*/ 4334103 w 5075311"/>
                  <a:gd name="connsiteY6" fmla="*/ 5658276 h 6378986"/>
                  <a:gd name="connsiteX7" fmla="*/ 4280808 w 5075311"/>
                  <a:gd name="connsiteY7" fmla="*/ 5521349 h 6378986"/>
                  <a:gd name="connsiteX8" fmla="*/ 4194716 w 5075311"/>
                  <a:gd name="connsiteY8" fmla="*/ 5275372 h 6378986"/>
                  <a:gd name="connsiteX9" fmla="*/ 4032372 w 5075311"/>
                  <a:gd name="connsiteY9" fmla="*/ 4761282 h 6378986"/>
                  <a:gd name="connsiteX10" fmla="*/ 4002854 w 5075311"/>
                  <a:gd name="connsiteY10" fmla="*/ 4551382 h 6378986"/>
                  <a:gd name="connsiteX11" fmla="*/ 3934801 w 5075311"/>
                  <a:gd name="connsiteY11" fmla="*/ 4289828 h 6378986"/>
                  <a:gd name="connsiteX12" fmla="*/ 3801974 w 5075311"/>
                  <a:gd name="connsiteY12" fmla="*/ 4074188 h 6378986"/>
                  <a:gd name="connsiteX13" fmla="*/ 3606833 w 5075311"/>
                  <a:gd name="connsiteY13" fmla="*/ 3670787 h 6378986"/>
                  <a:gd name="connsiteX14" fmla="*/ 3358396 w 5075311"/>
                  <a:gd name="connsiteY14" fmla="*/ 3292803 h 6378986"/>
                  <a:gd name="connsiteX15" fmla="*/ 3307562 w 5075311"/>
                  <a:gd name="connsiteY15" fmla="*/ 3228029 h 6378986"/>
                  <a:gd name="connsiteX16" fmla="*/ 3282964 w 5075311"/>
                  <a:gd name="connsiteY16" fmla="*/ 3143578 h 6378986"/>
                  <a:gd name="connsiteX17" fmla="*/ 3320680 w 5075311"/>
                  <a:gd name="connsiteY17" fmla="*/ 3009930 h 6378986"/>
                  <a:gd name="connsiteX18" fmla="*/ 3393653 w 5075311"/>
                  <a:gd name="connsiteY18" fmla="*/ 2678682 h 6378986"/>
                  <a:gd name="connsiteX19" fmla="*/ 3406772 w 5075311"/>
                  <a:gd name="connsiteY19" fmla="*/ 2467143 h 6378986"/>
                  <a:gd name="connsiteX20" fmla="*/ 3482205 w 5075311"/>
                  <a:gd name="connsiteY20" fmla="*/ 2043243 h 6378986"/>
                  <a:gd name="connsiteX21" fmla="*/ 3495323 w 5075311"/>
                  <a:gd name="connsiteY21" fmla="*/ 2008807 h 6378986"/>
                  <a:gd name="connsiteX22" fmla="*/ 3542059 w 5075311"/>
                  <a:gd name="connsiteY22" fmla="*/ 2009627 h 6378986"/>
                  <a:gd name="connsiteX23" fmla="*/ 3561737 w 5075311"/>
                  <a:gd name="connsiteY23" fmla="*/ 2055542 h 6378986"/>
                  <a:gd name="connsiteX24" fmla="*/ 3672426 w 5075311"/>
                  <a:gd name="connsiteY24" fmla="*/ 2252323 h 6378986"/>
                  <a:gd name="connsiteX25" fmla="*/ 3824931 w 5075311"/>
                  <a:gd name="connsiteY25" fmla="*/ 2322017 h 6378986"/>
                  <a:gd name="connsiteX26" fmla="*/ 3904464 w 5075311"/>
                  <a:gd name="connsiteY26" fmla="*/ 2292499 h 6378986"/>
                  <a:gd name="connsiteX27" fmla="*/ 3992196 w 5075311"/>
                  <a:gd name="connsiteY27" fmla="*/ 2211327 h 6378986"/>
                  <a:gd name="connsiteX28" fmla="*/ 4079107 w 5075311"/>
                  <a:gd name="connsiteY28" fmla="*/ 2100638 h 6378986"/>
                  <a:gd name="connsiteX29" fmla="*/ 4270969 w 5075311"/>
                  <a:gd name="connsiteY29" fmla="*/ 1850562 h 6378986"/>
                  <a:gd name="connsiteX30" fmla="*/ 4418555 w 5075311"/>
                  <a:gd name="connsiteY30" fmla="*/ 1652141 h 6378986"/>
                  <a:gd name="connsiteX31" fmla="*/ 4386578 w 5075311"/>
                  <a:gd name="connsiteY31" fmla="*/ 1506195 h 6378986"/>
                  <a:gd name="connsiteX32" fmla="*/ 4173398 w 5075311"/>
                  <a:gd name="connsiteY32" fmla="*/ 1466839 h 6378986"/>
                  <a:gd name="connsiteX33" fmla="*/ 4124203 w 5075311"/>
                  <a:gd name="connsiteY33" fmla="*/ 1560310 h 6378986"/>
                  <a:gd name="connsiteX34" fmla="*/ 4144701 w 5075311"/>
                  <a:gd name="connsiteY34" fmla="*/ 1697237 h 6378986"/>
                  <a:gd name="connsiteX35" fmla="*/ 4102885 w 5075311"/>
                  <a:gd name="connsiteY35" fmla="*/ 1797267 h 6378986"/>
                  <a:gd name="connsiteX36" fmla="*/ 4060249 w 5075311"/>
                  <a:gd name="connsiteY36" fmla="*/ 1831704 h 6378986"/>
                  <a:gd name="connsiteX37" fmla="*/ 3957759 w 5075311"/>
                  <a:gd name="connsiteY37" fmla="*/ 1914516 h 6378986"/>
                  <a:gd name="connsiteX38" fmla="*/ 3900364 w 5075311"/>
                  <a:gd name="connsiteY38" fmla="*/ 1953052 h 6378986"/>
                  <a:gd name="connsiteX39" fmla="*/ 3833131 w 5075311"/>
                  <a:gd name="connsiteY39" fmla="*/ 1925995 h 6378986"/>
                  <a:gd name="connsiteX40" fmla="*/ 3818372 w 5075311"/>
                  <a:gd name="connsiteY40" fmla="*/ 1894838 h 6378986"/>
                  <a:gd name="connsiteX41" fmla="*/ 3641269 w 5075311"/>
                  <a:gd name="connsiteY41" fmla="*/ 1451260 h 6378986"/>
                  <a:gd name="connsiteX42" fmla="*/ 3388734 w 5075311"/>
                  <a:gd name="connsiteY42" fmla="*/ 1191345 h 6378986"/>
                  <a:gd name="connsiteX43" fmla="*/ 3334619 w 5075311"/>
                  <a:gd name="connsiteY43" fmla="*/ 1166748 h 6378986"/>
                  <a:gd name="connsiteX44" fmla="*/ 3306742 w 5075311"/>
                  <a:gd name="connsiteY44" fmla="*/ 1146250 h 6378986"/>
                  <a:gd name="connsiteX45" fmla="*/ 3297722 w 5075311"/>
                  <a:gd name="connsiteY45" fmla="*/ 1126572 h 6378986"/>
                  <a:gd name="connsiteX46" fmla="*/ 3323960 w 5075311"/>
                  <a:gd name="connsiteY46" fmla="*/ 979806 h 6378986"/>
                  <a:gd name="connsiteX47" fmla="*/ 3387914 w 5075311"/>
                  <a:gd name="connsiteY47" fmla="*/ 916672 h 6378986"/>
                  <a:gd name="connsiteX48" fmla="*/ 3491224 w 5075311"/>
                  <a:gd name="connsiteY48" fmla="*/ 901913 h 6378986"/>
                  <a:gd name="connsiteX49" fmla="*/ 3556817 w 5075311"/>
                  <a:gd name="connsiteY49" fmla="*/ 836320 h 6378986"/>
                  <a:gd name="connsiteX50" fmla="*/ 3569116 w 5075311"/>
                  <a:gd name="connsiteY50" fmla="*/ 733009 h 6378986"/>
                  <a:gd name="connsiteX51" fmla="*/ 3578135 w 5075311"/>
                  <a:gd name="connsiteY51" fmla="*/ 678075 h 6378986"/>
                  <a:gd name="connsiteX52" fmla="*/ 3612572 w 5075311"/>
                  <a:gd name="connsiteY52" fmla="*/ 621500 h 6378986"/>
                  <a:gd name="connsiteX53" fmla="*/ 3629790 w 5075311"/>
                  <a:gd name="connsiteY53" fmla="*/ 568205 h 6378986"/>
                  <a:gd name="connsiteX54" fmla="*/ 3613392 w 5075311"/>
                  <a:gd name="connsiteY54" fmla="*/ 542788 h 6378986"/>
                  <a:gd name="connsiteX55" fmla="*/ 3578135 w 5075311"/>
                  <a:gd name="connsiteY55" fmla="*/ 387823 h 6378986"/>
                  <a:gd name="connsiteX56" fmla="*/ 3560097 w 5075311"/>
                  <a:gd name="connsiteY56" fmla="*/ 277133 h 6378986"/>
                  <a:gd name="connsiteX57" fmla="*/ 3479745 w 5075311"/>
                  <a:gd name="connsiteY57" fmla="*/ 112329 h 6378986"/>
                  <a:gd name="connsiteX58" fmla="*/ 3435469 w 5075311"/>
                  <a:gd name="connsiteY58" fmla="*/ 66414 h 6378986"/>
                  <a:gd name="connsiteX59" fmla="*/ 3296082 w 5075311"/>
                  <a:gd name="connsiteY59" fmla="*/ 14759 h 6378986"/>
                  <a:gd name="connsiteX60" fmla="*/ 3226389 w 5075311"/>
                  <a:gd name="connsiteY60" fmla="*/ 0 h 6378986"/>
                  <a:gd name="connsiteX61" fmla="*/ 3036988 w 5075311"/>
                  <a:gd name="connsiteY61" fmla="*/ 0 h 6378986"/>
                  <a:gd name="connsiteX62" fmla="*/ 3022229 w 5075311"/>
                  <a:gd name="connsiteY62" fmla="*/ 7379 h 6378986"/>
                  <a:gd name="connsiteX63" fmla="*/ 2812329 w 5075311"/>
                  <a:gd name="connsiteY63" fmla="*/ 136107 h 6378986"/>
                  <a:gd name="connsiteX64" fmla="*/ 2760674 w 5075311"/>
                  <a:gd name="connsiteY64" fmla="*/ 166444 h 6378986"/>
                  <a:gd name="connsiteX65" fmla="*/ 2560613 w 5075311"/>
                  <a:gd name="connsiteY65" fmla="*/ 318129 h 6378986"/>
                  <a:gd name="connsiteX66" fmla="*/ 2494200 w 5075311"/>
                  <a:gd name="connsiteY66" fmla="*/ 455056 h 6378986"/>
                  <a:gd name="connsiteX67" fmla="*/ 2341694 w 5075311"/>
                  <a:gd name="connsiteY67" fmla="*/ 602642 h 6378986"/>
                  <a:gd name="connsiteX68" fmla="*/ 2313817 w 5075311"/>
                  <a:gd name="connsiteY68" fmla="*/ 619040 h 6378986"/>
                  <a:gd name="connsiteX69" fmla="*/ 2258063 w 5075311"/>
                  <a:gd name="connsiteY69" fmla="*/ 727270 h 6378986"/>
                  <a:gd name="connsiteX70" fmla="*/ 2258063 w 5075311"/>
                  <a:gd name="connsiteY70" fmla="*/ 837139 h 6378986"/>
                  <a:gd name="connsiteX71" fmla="*/ 2190829 w 5075311"/>
                  <a:gd name="connsiteY71" fmla="*/ 969967 h 6378986"/>
                  <a:gd name="connsiteX72" fmla="*/ 2167871 w 5075311"/>
                  <a:gd name="connsiteY72" fmla="*/ 994564 h 6378986"/>
                  <a:gd name="connsiteX73" fmla="*/ 2253143 w 5075311"/>
                  <a:gd name="connsiteY73" fmla="*/ 954388 h 6378986"/>
                  <a:gd name="connsiteX74" fmla="*/ 2292499 w 5075311"/>
                  <a:gd name="connsiteY74" fmla="*/ 971606 h 6378986"/>
                  <a:gd name="connsiteX75" fmla="*/ 2296599 w 5075311"/>
                  <a:gd name="connsiteY75" fmla="*/ 1008503 h 6378986"/>
                  <a:gd name="connsiteX76" fmla="*/ 2303978 w 5075311"/>
                  <a:gd name="connsiteY76" fmla="*/ 1025721 h 6378986"/>
                  <a:gd name="connsiteX77" fmla="*/ 2323656 w 5075311"/>
                  <a:gd name="connsiteY77" fmla="*/ 1019162 h 6378986"/>
                  <a:gd name="connsiteX78" fmla="*/ 2352354 w 5075311"/>
                  <a:gd name="connsiteY78" fmla="*/ 968327 h 6378986"/>
                  <a:gd name="connsiteX79" fmla="*/ 2394169 w 5075311"/>
                  <a:gd name="connsiteY79" fmla="*/ 910112 h 6378986"/>
                  <a:gd name="connsiteX80" fmla="*/ 2506499 w 5075311"/>
                  <a:gd name="connsiteY80" fmla="*/ 797783 h 6378986"/>
                  <a:gd name="connsiteX81" fmla="*/ 2526997 w 5075311"/>
                  <a:gd name="connsiteY81" fmla="*/ 775645 h 6378986"/>
                  <a:gd name="connsiteX82" fmla="*/ 2535196 w 5075311"/>
                  <a:gd name="connsiteY82" fmla="*/ 803523 h 6378986"/>
                  <a:gd name="connsiteX83" fmla="*/ 2536016 w 5075311"/>
                  <a:gd name="connsiteY83" fmla="*/ 818281 h 6378986"/>
                  <a:gd name="connsiteX84" fmla="*/ 2548315 w 5075311"/>
                  <a:gd name="connsiteY84" fmla="*/ 842059 h 6378986"/>
                  <a:gd name="connsiteX85" fmla="*/ 2565533 w 5075311"/>
                  <a:gd name="connsiteY85" fmla="*/ 819101 h 6378986"/>
                  <a:gd name="connsiteX86" fmla="*/ 2571272 w 5075311"/>
                  <a:gd name="connsiteY86" fmla="*/ 746948 h 6378986"/>
                  <a:gd name="connsiteX87" fmla="*/ 2594230 w 5075311"/>
                  <a:gd name="connsiteY87" fmla="*/ 701853 h 6378986"/>
                  <a:gd name="connsiteX88" fmla="*/ 2614728 w 5075311"/>
                  <a:gd name="connsiteY88" fmla="*/ 696933 h 6378986"/>
                  <a:gd name="connsiteX89" fmla="*/ 2619648 w 5075311"/>
                  <a:gd name="connsiteY89" fmla="*/ 714971 h 6378986"/>
                  <a:gd name="connsiteX90" fmla="*/ 2598330 w 5075311"/>
                  <a:gd name="connsiteY90" fmla="*/ 809262 h 6378986"/>
                  <a:gd name="connsiteX91" fmla="*/ 2586851 w 5075311"/>
                  <a:gd name="connsiteY91" fmla="*/ 855998 h 6378986"/>
                  <a:gd name="connsiteX92" fmla="*/ 2621288 w 5075311"/>
                  <a:gd name="connsiteY92" fmla="*/ 819101 h 6378986"/>
                  <a:gd name="connsiteX93" fmla="*/ 2718858 w 5075311"/>
                  <a:gd name="connsiteY93" fmla="*/ 656757 h 6378986"/>
                  <a:gd name="connsiteX94" fmla="*/ 2731157 w 5075311"/>
                  <a:gd name="connsiteY94" fmla="*/ 623140 h 6378986"/>
                  <a:gd name="connsiteX95" fmla="*/ 2718858 w 5075311"/>
                  <a:gd name="connsiteY95" fmla="*/ 541968 h 6378986"/>
                  <a:gd name="connsiteX96" fmla="*/ 2729517 w 5075311"/>
                  <a:gd name="connsiteY96" fmla="*/ 496052 h 6378986"/>
                  <a:gd name="connsiteX97" fmla="*/ 2733617 w 5075311"/>
                  <a:gd name="connsiteY97" fmla="*/ 478014 h 6378986"/>
                  <a:gd name="connsiteX98" fmla="*/ 2739356 w 5075311"/>
                  <a:gd name="connsiteY98" fmla="*/ 450957 h 6378986"/>
                  <a:gd name="connsiteX99" fmla="*/ 2750015 w 5075311"/>
                  <a:gd name="connsiteY99" fmla="*/ 482114 h 6378986"/>
                  <a:gd name="connsiteX100" fmla="*/ 2760674 w 5075311"/>
                  <a:gd name="connsiteY100" fmla="*/ 560826 h 6378986"/>
                  <a:gd name="connsiteX101" fmla="*/ 2868084 w 5075311"/>
                  <a:gd name="connsiteY101" fmla="*/ 724810 h 6378986"/>
                  <a:gd name="connsiteX102" fmla="*/ 2919739 w 5075311"/>
                  <a:gd name="connsiteY102" fmla="*/ 810082 h 6378986"/>
                  <a:gd name="connsiteX103" fmla="*/ 2920559 w 5075311"/>
                  <a:gd name="connsiteY103" fmla="*/ 850258 h 6378986"/>
                  <a:gd name="connsiteX104" fmla="*/ 2822168 w 5075311"/>
                  <a:gd name="connsiteY104" fmla="*/ 983085 h 6378986"/>
                  <a:gd name="connsiteX105" fmla="*/ 2750015 w 5075311"/>
                  <a:gd name="connsiteY105" fmla="*/ 1002764 h 6378986"/>
                  <a:gd name="connsiteX106" fmla="*/ 2241664 w 5075311"/>
                  <a:gd name="connsiteY106" fmla="*/ 1252020 h 6378986"/>
                  <a:gd name="connsiteX107" fmla="*/ 1972730 w 5075311"/>
                  <a:gd name="connsiteY107" fmla="*/ 1436502 h 6378986"/>
                  <a:gd name="connsiteX108" fmla="*/ 1739872 w 5075311"/>
                  <a:gd name="connsiteY108" fmla="*/ 1598026 h 6378986"/>
                  <a:gd name="connsiteX109" fmla="*/ 1699696 w 5075311"/>
                  <a:gd name="connsiteY109" fmla="*/ 1662800 h 6378986"/>
                  <a:gd name="connsiteX110" fmla="*/ 1751351 w 5075311"/>
                  <a:gd name="connsiteY110" fmla="*/ 1910416 h 6378986"/>
                  <a:gd name="connsiteX111" fmla="*/ 1864500 w 5075311"/>
                  <a:gd name="connsiteY111" fmla="*/ 2036684 h 6378986"/>
                  <a:gd name="connsiteX112" fmla="*/ 2104737 w 5075311"/>
                  <a:gd name="connsiteY112" fmla="*/ 2244944 h 6378986"/>
                  <a:gd name="connsiteX113" fmla="*/ 2253963 w 5075311"/>
                  <a:gd name="connsiteY113" fmla="*/ 2404829 h 6378986"/>
                  <a:gd name="connsiteX114" fmla="*/ 2298239 w 5075311"/>
                  <a:gd name="connsiteY114" fmla="*/ 2482721 h 6378986"/>
                  <a:gd name="connsiteX115" fmla="*/ 2383510 w 5075311"/>
                  <a:gd name="connsiteY115" fmla="*/ 2585211 h 6378986"/>
                  <a:gd name="connsiteX116" fmla="*/ 2460583 w 5075311"/>
                  <a:gd name="connsiteY116" fmla="*/ 2648345 h 6378986"/>
                  <a:gd name="connsiteX117" fmla="*/ 2495840 w 5075311"/>
                  <a:gd name="connsiteY117" fmla="*/ 2664744 h 6378986"/>
                  <a:gd name="connsiteX118" fmla="*/ 2514698 w 5075311"/>
                  <a:gd name="connsiteY118" fmla="*/ 2700820 h 6378986"/>
                  <a:gd name="connsiteX119" fmla="*/ 2452384 w 5075311"/>
                  <a:gd name="connsiteY119" fmla="*/ 2811510 h 6378986"/>
                  <a:gd name="connsiteX120" fmla="*/ 2360553 w 5075311"/>
                  <a:gd name="connsiteY120" fmla="*/ 3205072 h 6378986"/>
                  <a:gd name="connsiteX121" fmla="*/ 2401549 w 5075311"/>
                  <a:gd name="connsiteY121" fmla="*/ 3352657 h 6378986"/>
                  <a:gd name="connsiteX122" fmla="*/ 2399089 w 5075311"/>
                  <a:gd name="connsiteY122" fmla="*/ 3473186 h 6378986"/>
                  <a:gd name="connsiteX123" fmla="*/ 2285940 w 5075311"/>
                  <a:gd name="connsiteY123" fmla="*/ 3719162 h 6378986"/>
                  <a:gd name="connsiteX124" fmla="*/ 2108837 w 5075311"/>
                  <a:gd name="connsiteY124" fmla="*/ 4179138 h 6378986"/>
                  <a:gd name="connsiteX125" fmla="*/ 1962891 w 5075311"/>
                  <a:gd name="connsiteY125" fmla="*/ 4257031 h 6378986"/>
                  <a:gd name="connsiteX126" fmla="*/ 1851382 w 5075311"/>
                  <a:gd name="connsiteY126" fmla="*/ 4222594 h 6378986"/>
                  <a:gd name="connsiteX127" fmla="*/ 1555390 w 5075311"/>
                  <a:gd name="connsiteY127" fmla="*/ 4189797 h 6378986"/>
                  <a:gd name="connsiteX128" fmla="*/ 1085575 w 5075311"/>
                  <a:gd name="connsiteY128" fmla="*/ 4302126 h 6378986"/>
                  <a:gd name="connsiteX129" fmla="*/ 760887 w 5075311"/>
                  <a:gd name="connsiteY129" fmla="*/ 4345582 h 6378986"/>
                  <a:gd name="connsiteX130" fmla="*/ 701852 w 5075311"/>
                  <a:gd name="connsiteY130" fmla="*/ 4328363 h 6378986"/>
                  <a:gd name="connsiteX131" fmla="*/ 503432 w 5075311"/>
                  <a:gd name="connsiteY131" fmla="*/ 4147981 h 6378986"/>
                  <a:gd name="connsiteX132" fmla="*/ 396022 w 5075311"/>
                  <a:gd name="connsiteY132" fmla="*/ 4142241 h 6378986"/>
                  <a:gd name="connsiteX133" fmla="*/ 238597 w 5075311"/>
                  <a:gd name="connsiteY133" fmla="*/ 4365260 h 6378986"/>
                  <a:gd name="connsiteX134" fmla="*/ 212360 w 5075311"/>
                  <a:gd name="connsiteY134" fmla="*/ 4462831 h 6378986"/>
                  <a:gd name="connsiteX135" fmla="*/ 147586 w 5075311"/>
                  <a:gd name="connsiteY135" fmla="*/ 4629275 h 6378986"/>
                  <a:gd name="connsiteX136" fmla="*/ 12299 w 5075311"/>
                  <a:gd name="connsiteY136" fmla="*/ 4901488 h 6378986"/>
                  <a:gd name="connsiteX137" fmla="*/ 0 w 5075311"/>
                  <a:gd name="connsiteY137" fmla="*/ 4943304 h 6378986"/>
                  <a:gd name="connsiteX138" fmla="*/ 0 w 5075311"/>
                  <a:gd name="connsiteY138" fmla="*/ 5082691 h 6378986"/>
                  <a:gd name="connsiteX139" fmla="*/ 9839 w 5075311"/>
                  <a:gd name="connsiteY139" fmla="*/ 5112208 h 6378986"/>
                  <a:gd name="connsiteX140" fmla="*/ 38536 w 5075311"/>
                  <a:gd name="connsiteY140" fmla="*/ 5183542 h 6378986"/>
                  <a:gd name="connsiteX141" fmla="*/ 127088 w 5075311"/>
                  <a:gd name="connsiteY141" fmla="*/ 5207319 h 6378986"/>
                  <a:gd name="connsiteX142" fmla="*/ 250076 w 5075311"/>
                  <a:gd name="connsiteY142" fmla="*/ 5067932 h 6378986"/>
                  <a:gd name="connsiteX143" fmla="*/ 289432 w 5075311"/>
                  <a:gd name="connsiteY143" fmla="*/ 4994139 h 6378986"/>
                  <a:gd name="connsiteX144" fmla="*/ 570665 w 5075311"/>
                  <a:gd name="connsiteY144" fmla="*/ 4719466 h 6378986"/>
                  <a:gd name="connsiteX145" fmla="*/ 610841 w 5075311"/>
                  <a:gd name="connsiteY145" fmla="*/ 4704707 h 6378986"/>
                  <a:gd name="connsiteX146" fmla="*/ 701033 w 5075311"/>
                  <a:gd name="connsiteY146" fmla="*/ 4671091 h 6378986"/>
                  <a:gd name="connsiteX147" fmla="*/ 765806 w 5075311"/>
                  <a:gd name="connsiteY147" fmla="*/ 4639114 h 6378986"/>
                  <a:gd name="connsiteX148" fmla="*/ 1231521 w 5075311"/>
                  <a:gd name="connsiteY148" fmla="*/ 4652232 h 6378986"/>
                  <a:gd name="connsiteX149" fmla="*/ 1609505 w 5075311"/>
                  <a:gd name="connsiteY149" fmla="*/ 4651413 h 6378986"/>
                  <a:gd name="connsiteX150" fmla="*/ 1875159 w 5075311"/>
                  <a:gd name="connsiteY150" fmla="*/ 4649773 h 6378986"/>
                  <a:gd name="connsiteX151" fmla="*/ 2066201 w 5075311"/>
                  <a:gd name="connsiteY151" fmla="*/ 4686669 h 6378986"/>
                  <a:gd name="connsiteX152" fmla="*/ 2356453 w 5075311"/>
                  <a:gd name="connsiteY152" fmla="*/ 4596478 h 6378986"/>
                  <a:gd name="connsiteX153" fmla="*/ 2472062 w 5075311"/>
                  <a:gd name="connsiteY153" fmla="*/ 4459551 h 6378986"/>
                  <a:gd name="connsiteX154" fmla="*/ 2604889 w 5075311"/>
                  <a:gd name="connsiteY154" fmla="*/ 4314425 h 6378986"/>
                  <a:gd name="connsiteX155" fmla="*/ 2800030 w 5075311"/>
                  <a:gd name="connsiteY155" fmla="*/ 4102885 h 6378986"/>
                  <a:gd name="connsiteX156" fmla="*/ 2842666 w 5075311"/>
                  <a:gd name="connsiteY156" fmla="*/ 4047950 h 6378986"/>
                  <a:gd name="connsiteX157" fmla="*/ 2913179 w 5075311"/>
                  <a:gd name="connsiteY157" fmla="*/ 3937261 h 6378986"/>
                  <a:gd name="connsiteX158" fmla="*/ 2948436 w 5075311"/>
                  <a:gd name="connsiteY158" fmla="*/ 3929882 h 6378986"/>
                  <a:gd name="connsiteX159" fmla="*/ 3249347 w 5075311"/>
                  <a:gd name="connsiteY159" fmla="*/ 4220954 h 6378986"/>
                  <a:gd name="connsiteX160" fmla="*/ 3370695 w 5075311"/>
                  <a:gd name="connsiteY160" fmla="*/ 4330824 h 6378986"/>
                  <a:gd name="connsiteX161" fmla="*/ 3446948 w 5075311"/>
                  <a:gd name="connsiteY161" fmla="*/ 4401337 h 6378986"/>
                  <a:gd name="connsiteX162" fmla="*/ 3537959 w 5075311"/>
                  <a:gd name="connsiteY162" fmla="*/ 4507107 h 6378986"/>
                  <a:gd name="connsiteX163" fmla="*/ 3587154 w 5075311"/>
                  <a:gd name="connsiteY163" fmla="*/ 4595658 h 6378986"/>
                  <a:gd name="connsiteX164" fmla="*/ 3615032 w 5075311"/>
                  <a:gd name="connsiteY164" fmla="*/ 4812937 h 6378986"/>
                  <a:gd name="connsiteX165" fmla="*/ 3749499 w 5075311"/>
                  <a:gd name="connsiteY165" fmla="*/ 5286032 h 6378986"/>
                  <a:gd name="connsiteX166" fmla="*/ 3911023 w 5075311"/>
                  <a:gd name="connsiteY166" fmla="*/ 5537747 h 6378986"/>
                  <a:gd name="connsiteX167" fmla="*/ 4116823 w 5075311"/>
                  <a:gd name="connsiteY167" fmla="*/ 5896053 h 6378986"/>
                  <a:gd name="connsiteX168" fmla="*/ 4126663 w 5075311"/>
                  <a:gd name="connsiteY168" fmla="*/ 5964926 h 6378986"/>
                  <a:gd name="connsiteX169" fmla="*/ 4166839 w 5075311"/>
                  <a:gd name="connsiteY169" fmla="*/ 6146949 h 6378986"/>
                  <a:gd name="connsiteX170" fmla="*/ 4254570 w 5075311"/>
                  <a:gd name="connsiteY170" fmla="*/ 6287155 h 6378986"/>
                  <a:gd name="connsiteX171" fmla="*/ 4276708 w 5075311"/>
                  <a:gd name="connsiteY171" fmla="*/ 6334710 h 6378986"/>
                  <a:gd name="connsiteX172" fmla="*/ 4378378 w 5075311"/>
                  <a:gd name="connsiteY172" fmla="*/ 6381446 h 6378986"/>
                  <a:gd name="connsiteX173" fmla="*/ 4594838 w 5075311"/>
                  <a:gd name="connsiteY173" fmla="*/ 6239600 h 6378986"/>
                  <a:gd name="connsiteX174" fmla="*/ 4609596 w 5075311"/>
                  <a:gd name="connsiteY174" fmla="*/ 6214182 h 6378986"/>
                  <a:gd name="connsiteX175" fmla="*/ 4671910 w 5075311"/>
                  <a:gd name="connsiteY175" fmla="*/ 6153508 h 6378986"/>
                  <a:gd name="connsiteX176" fmla="*/ 4793259 w 5075311"/>
                  <a:gd name="connsiteY176" fmla="*/ 6092014 h 6378986"/>
                  <a:gd name="connsiteX177" fmla="*/ 4964622 w 5075311"/>
                  <a:gd name="connsiteY177" fmla="*/ 5947708 h 6378986"/>
                  <a:gd name="connsiteX178" fmla="*/ 5070392 w 5075311"/>
                  <a:gd name="connsiteY178" fmla="*/ 5743548 h 6378986"/>
                  <a:gd name="connsiteX179" fmla="*/ 5056453 w 5075311"/>
                  <a:gd name="connsiteY179" fmla="*/ 5614820 h 6378986"/>
                  <a:gd name="connsiteX180" fmla="*/ 2626207 w 5075311"/>
                  <a:gd name="connsiteY180" fmla="*/ 2308898 h 6378986"/>
                  <a:gd name="connsiteX181" fmla="*/ 2601610 w 5075311"/>
                  <a:gd name="connsiteY181" fmla="*/ 2305618 h 6378986"/>
                  <a:gd name="connsiteX182" fmla="*/ 2467962 w 5075311"/>
                  <a:gd name="connsiteY182" fmla="*/ 2276101 h 6378986"/>
                  <a:gd name="connsiteX183" fmla="*/ 2369572 w 5075311"/>
                  <a:gd name="connsiteY183" fmla="*/ 2221986 h 6378986"/>
                  <a:gd name="connsiteX184" fmla="*/ 2270361 w 5075311"/>
                  <a:gd name="connsiteY184" fmla="*/ 2100638 h 6378986"/>
                  <a:gd name="connsiteX185" fmla="*/ 2064561 w 5075311"/>
                  <a:gd name="connsiteY185" fmla="*/ 1785788 h 6378986"/>
                  <a:gd name="connsiteX186" fmla="*/ 2119496 w 5075311"/>
                  <a:gd name="connsiteY186" fmla="*/ 1681658 h 6378986"/>
                  <a:gd name="connsiteX187" fmla="*/ 2465503 w 5075311"/>
                  <a:gd name="connsiteY187" fmla="*/ 1565229 h 6378986"/>
                  <a:gd name="connsiteX188" fmla="*/ 2545855 w 5075311"/>
                  <a:gd name="connsiteY188" fmla="*/ 1625904 h 6378986"/>
                  <a:gd name="connsiteX189" fmla="*/ 2588491 w 5075311"/>
                  <a:gd name="connsiteY189" fmla="*/ 2176071 h 6378986"/>
                  <a:gd name="connsiteX190" fmla="*/ 2622928 w 5075311"/>
                  <a:gd name="connsiteY190" fmla="*/ 2285120 h 6378986"/>
                  <a:gd name="connsiteX191" fmla="*/ 2626207 w 5075311"/>
                  <a:gd name="connsiteY191" fmla="*/ 2308898 h 637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</a:cxnLst>
                <a:rect l="l" t="t" r="r" b="b"/>
                <a:pathLst>
                  <a:path w="5075311" h="6378986">
                    <a:moveTo>
                      <a:pt x="5056453" y="5614820"/>
                    </a:moveTo>
                    <a:cubicBezTo>
                      <a:pt x="5035135" y="5568084"/>
                      <a:pt x="4996599" y="5552506"/>
                      <a:pt x="4947404" y="5571364"/>
                    </a:cubicBezTo>
                    <a:cubicBezTo>
                      <a:pt x="4917066" y="5582843"/>
                      <a:pt x="4890009" y="5601701"/>
                      <a:pt x="4861312" y="5615640"/>
                    </a:cubicBezTo>
                    <a:cubicBezTo>
                      <a:pt x="4803917" y="5643517"/>
                      <a:pt x="4748163" y="5677954"/>
                      <a:pt x="4684209" y="5686973"/>
                    </a:cubicBezTo>
                    <a:cubicBezTo>
                      <a:pt x="4600577" y="5698452"/>
                      <a:pt x="4515305" y="5696812"/>
                      <a:pt x="4430853" y="5707471"/>
                    </a:cubicBezTo>
                    <a:cubicBezTo>
                      <a:pt x="4420195" y="5709111"/>
                      <a:pt x="4409535" y="5707471"/>
                      <a:pt x="4398876" y="5706651"/>
                    </a:cubicBezTo>
                    <a:cubicBezTo>
                      <a:pt x="4366900" y="5704191"/>
                      <a:pt x="4344762" y="5690253"/>
                      <a:pt x="4334103" y="5658276"/>
                    </a:cubicBezTo>
                    <a:cubicBezTo>
                      <a:pt x="4318524" y="5611540"/>
                      <a:pt x="4302945" y="5565625"/>
                      <a:pt x="4280808" y="5521349"/>
                    </a:cubicBezTo>
                    <a:cubicBezTo>
                      <a:pt x="4240632" y="5443456"/>
                      <a:pt x="4212754" y="5360644"/>
                      <a:pt x="4194716" y="5275372"/>
                    </a:cubicBezTo>
                    <a:cubicBezTo>
                      <a:pt x="4157819" y="5098270"/>
                      <a:pt x="4109444" y="4925266"/>
                      <a:pt x="4032372" y="4761282"/>
                    </a:cubicBezTo>
                    <a:cubicBezTo>
                      <a:pt x="4001215" y="4695688"/>
                      <a:pt x="3993015" y="4623535"/>
                      <a:pt x="4002854" y="4551382"/>
                    </a:cubicBezTo>
                    <a:cubicBezTo>
                      <a:pt x="4015973" y="4453812"/>
                      <a:pt x="3997115" y="4366900"/>
                      <a:pt x="3934801" y="4289828"/>
                    </a:cubicBezTo>
                    <a:cubicBezTo>
                      <a:pt x="3880686" y="4223414"/>
                      <a:pt x="3838870" y="4150441"/>
                      <a:pt x="3801974" y="4074188"/>
                    </a:cubicBezTo>
                    <a:cubicBezTo>
                      <a:pt x="3737200" y="3939721"/>
                      <a:pt x="3673246" y="3804434"/>
                      <a:pt x="3606833" y="3670787"/>
                    </a:cubicBezTo>
                    <a:cubicBezTo>
                      <a:pt x="3539599" y="3534680"/>
                      <a:pt x="3462527" y="3405132"/>
                      <a:pt x="3358396" y="3292803"/>
                    </a:cubicBezTo>
                    <a:cubicBezTo>
                      <a:pt x="3339538" y="3273125"/>
                      <a:pt x="3322320" y="3250987"/>
                      <a:pt x="3307562" y="3228029"/>
                    </a:cubicBezTo>
                    <a:cubicBezTo>
                      <a:pt x="3291163" y="3202612"/>
                      <a:pt x="3282964" y="3174734"/>
                      <a:pt x="3282964" y="3143578"/>
                    </a:cubicBezTo>
                    <a:cubicBezTo>
                      <a:pt x="3282964" y="3095202"/>
                      <a:pt x="3302642" y="3053386"/>
                      <a:pt x="3320680" y="3009930"/>
                    </a:cubicBezTo>
                    <a:cubicBezTo>
                      <a:pt x="3364956" y="2904161"/>
                      <a:pt x="3392833" y="2795111"/>
                      <a:pt x="3393653" y="2678682"/>
                    </a:cubicBezTo>
                    <a:cubicBezTo>
                      <a:pt x="3394473" y="2608169"/>
                      <a:pt x="3392833" y="2536836"/>
                      <a:pt x="3406772" y="2467143"/>
                    </a:cubicBezTo>
                    <a:cubicBezTo>
                      <a:pt x="3434649" y="2326116"/>
                      <a:pt x="3455147" y="2184270"/>
                      <a:pt x="3482205" y="2043243"/>
                    </a:cubicBezTo>
                    <a:cubicBezTo>
                      <a:pt x="3484664" y="2030945"/>
                      <a:pt x="3487944" y="2019466"/>
                      <a:pt x="3495323" y="2008807"/>
                    </a:cubicBezTo>
                    <a:cubicBezTo>
                      <a:pt x="3512542" y="1981749"/>
                      <a:pt x="3527300" y="1981749"/>
                      <a:pt x="3542059" y="2009627"/>
                    </a:cubicBezTo>
                    <a:cubicBezTo>
                      <a:pt x="3550258" y="2024385"/>
                      <a:pt x="3555998" y="2039964"/>
                      <a:pt x="3561737" y="2055542"/>
                    </a:cubicBezTo>
                    <a:cubicBezTo>
                      <a:pt x="3589614" y="2126055"/>
                      <a:pt x="3626511" y="2191649"/>
                      <a:pt x="3672426" y="2252323"/>
                    </a:cubicBezTo>
                    <a:cubicBezTo>
                      <a:pt x="3711782" y="2303158"/>
                      <a:pt x="3764257" y="2321197"/>
                      <a:pt x="3824931" y="2322017"/>
                    </a:cubicBezTo>
                    <a:cubicBezTo>
                      <a:pt x="3855269" y="2322837"/>
                      <a:pt x="3882326" y="2313817"/>
                      <a:pt x="3904464" y="2292499"/>
                    </a:cubicBezTo>
                    <a:cubicBezTo>
                      <a:pt x="3933161" y="2265442"/>
                      <a:pt x="3961858" y="2236745"/>
                      <a:pt x="3992196" y="2211327"/>
                    </a:cubicBezTo>
                    <a:cubicBezTo>
                      <a:pt x="4029092" y="2180170"/>
                      <a:pt x="4056969" y="2143274"/>
                      <a:pt x="4079107" y="2100638"/>
                    </a:cubicBezTo>
                    <a:cubicBezTo>
                      <a:pt x="4129122" y="2006347"/>
                      <a:pt x="4197996" y="1925175"/>
                      <a:pt x="4270969" y="1850562"/>
                    </a:cubicBezTo>
                    <a:cubicBezTo>
                      <a:pt x="4330003" y="1789888"/>
                      <a:pt x="4379199" y="1725934"/>
                      <a:pt x="4418555" y="1652141"/>
                    </a:cubicBezTo>
                    <a:cubicBezTo>
                      <a:pt x="4449712" y="1593927"/>
                      <a:pt x="4441512" y="1542272"/>
                      <a:pt x="4386578" y="1506195"/>
                    </a:cubicBezTo>
                    <a:cubicBezTo>
                      <a:pt x="4322624" y="1464379"/>
                      <a:pt x="4255390" y="1428303"/>
                      <a:pt x="4173398" y="1466839"/>
                    </a:cubicBezTo>
                    <a:cubicBezTo>
                      <a:pt x="4129122" y="1487337"/>
                      <a:pt x="4106165" y="1516034"/>
                      <a:pt x="4124203" y="1560310"/>
                    </a:cubicBezTo>
                    <a:cubicBezTo>
                      <a:pt x="4142241" y="1605406"/>
                      <a:pt x="4141421" y="1650501"/>
                      <a:pt x="4144701" y="1697237"/>
                    </a:cubicBezTo>
                    <a:cubicBezTo>
                      <a:pt x="4147161" y="1738233"/>
                      <a:pt x="4129942" y="1769390"/>
                      <a:pt x="4102885" y="1797267"/>
                    </a:cubicBezTo>
                    <a:cubicBezTo>
                      <a:pt x="4090586" y="1810386"/>
                      <a:pt x="4075827" y="1821865"/>
                      <a:pt x="4060249" y="1831704"/>
                    </a:cubicBezTo>
                    <a:cubicBezTo>
                      <a:pt x="4023352" y="1856301"/>
                      <a:pt x="3988916" y="1883359"/>
                      <a:pt x="3957759" y="1914516"/>
                    </a:cubicBezTo>
                    <a:cubicBezTo>
                      <a:pt x="3941360" y="1930914"/>
                      <a:pt x="3923322" y="1945673"/>
                      <a:pt x="3900364" y="1953052"/>
                    </a:cubicBezTo>
                    <a:cubicBezTo>
                      <a:pt x="3861828" y="1966171"/>
                      <a:pt x="3851169" y="1962071"/>
                      <a:pt x="3833131" y="1925995"/>
                    </a:cubicBezTo>
                    <a:cubicBezTo>
                      <a:pt x="3828211" y="1915336"/>
                      <a:pt x="3823292" y="1904677"/>
                      <a:pt x="3818372" y="1894838"/>
                    </a:cubicBezTo>
                    <a:cubicBezTo>
                      <a:pt x="3751959" y="1749712"/>
                      <a:pt x="3692104" y="1602946"/>
                      <a:pt x="3641269" y="1451260"/>
                    </a:cubicBezTo>
                    <a:cubicBezTo>
                      <a:pt x="3599453" y="1326632"/>
                      <a:pt x="3525660" y="1227422"/>
                      <a:pt x="3388734" y="1191345"/>
                    </a:cubicBezTo>
                    <a:cubicBezTo>
                      <a:pt x="3369875" y="1186426"/>
                      <a:pt x="3351837" y="1175767"/>
                      <a:pt x="3334619" y="1166748"/>
                    </a:cubicBezTo>
                    <a:cubicBezTo>
                      <a:pt x="3324780" y="1161008"/>
                      <a:pt x="3315761" y="1153629"/>
                      <a:pt x="3306742" y="1146250"/>
                    </a:cubicBezTo>
                    <a:cubicBezTo>
                      <a:pt x="3301002" y="1141330"/>
                      <a:pt x="3296082" y="1134771"/>
                      <a:pt x="3297722" y="1126572"/>
                    </a:cubicBezTo>
                    <a:cubicBezTo>
                      <a:pt x="3310021" y="1078196"/>
                      <a:pt x="3310841" y="1028181"/>
                      <a:pt x="3323960" y="979806"/>
                    </a:cubicBezTo>
                    <a:cubicBezTo>
                      <a:pt x="3332979" y="946189"/>
                      <a:pt x="3354297" y="925691"/>
                      <a:pt x="3387914" y="916672"/>
                    </a:cubicBezTo>
                    <a:cubicBezTo>
                      <a:pt x="3421531" y="907653"/>
                      <a:pt x="3456787" y="905193"/>
                      <a:pt x="3491224" y="901913"/>
                    </a:cubicBezTo>
                    <a:cubicBezTo>
                      <a:pt x="3536319" y="897814"/>
                      <a:pt x="3554358" y="880595"/>
                      <a:pt x="3556817" y="836320"/>
                    </a:cubicBezTo>
                    <a:cubicBezTo>
                      <a:pt x="3558457" y="801883"/>
                      <a:pt x="3571576" y="769086"/>
                      <a:pt x="3569116" y="733009"/>
                    </a:cubicBezTo>
                    <a:cubicBezTo>
                      <a:pt x="3568296" y="716611"/>
                      <a:pt x="3580595" y="696933"/>
                      <a:pt x="3578135" y="678075"/>
                    </a:cubicBezTo>
                    <a:cubicBezTo>
                      <a:pt x="3574036" y="649378"/>
                      <a:pt x="3583875" y="631339"/>
                      <a:pt x="3612572" y="621500"/>
                    </a:cubicBezTo>
                    <a:cubicBezTo>
                      <a:pt x="3639630" y="611661"/>
                      <a:pt x="3644549" y="593623"/>
                      <a:pt x="3629790" y="568205"/>
                    </a:cubicBezTo>
                    <a:cubicBezTo>
                      <a:pt x="3624871" y="559186"/>
                      <a:pt x="3619951" y="550987"/>
                      <a:pt x="3613392" y="542788"/>
                    </a:cubicBezTo>
                    <a:cubicBezTo>
                      <a:pt x="3575676" y="496872"/>
                      <a:pt x="3568296" y="444397"/>
                      <a:pt x="3578135" y="387823"/>
                    </a:cubicBezTo>
                    <a:cubicBezTo>
                      <a:pt x="3584695" y="349286"/>
                      <a:pt x="3578955" y="312390"/>
                      <a:pt x="3560097" y="277133"/>
                    </a:cubicBezTo>
                    <a:cubicBezTo>
                      <a:pt x="3531400" y="223019"/>
                      <a:pt x="3505982" y="167264"/>
                      <a:pt x="3479745" y="112329"/>
                    </a:cubicBezTo>
                    <a:cubicBezTo>
                      <a:pt x="3469906" y="91831"/>
                      <a:pt x="3454327" y="77893"/>
                      <a:pt x="3435469" y="66414"/>
                    </a:cubicBezTo>
                    <a:cubicBezTo>
                      <a:pt x="3392833" y="38536"/>
                      <a:pt x="3345278" y="25418"/>
                      <a:pt x="3296082" y="14759"/>
                    </a:cubicBezTo>
                    <a:cubicBezTo>
                      <a:pt x="3273125" y="9839"/>
                      <a:pt x="3248527" y="11479"/>
                      <a:pt x="3226389" y="0"/>
                    </a:cubicBezTo>
                    <a:cubicBezTo>
                      <a:pt x="3163255" y="0"/>
                      <a:pt x="3100121" y="0"/>
                      <a:pt x="3036988" y="0"/>
                    </a:cubicBezTo>
                    <a:cubicBezTo>
                      <a:pt x="3034528" y="7379"/>
                      <a:pt x="3027148" y="5739"/>
                      <a:pt x="3022229" y="7379"/>
                    </a:cubicBezTo>
                    <a:cubicBezTo>
                      <a:pt x="2936957" y="24598"/>
                      <a:pt x="2866444" y="67234"/>
                      <a:pt x="2812329" y="136107"/>
                    </a:cubicBezTo>
                    <a:cubicBezTo>
                      <a:pt x="2798391" y="153325"/>
                      <a:pt x="2782812" y="163164"/>
                      <a:pt x="2760674" y="166444"/>
                    </a:cubicBezTo>
                    <a:cubicBezTo>
                      <a:pt x="2665563" y="178743"/>
                      <a:pt x="2599150" y="230398"/>
                      <a:pt x="2560613" y="318129"/>
                    </a:cubicBezTo>
                    <a:cubicBezTo>
                      <a:pt x="2540115" y="364045"/>
                      <a:pt x="2517157" y="409141"/>
                      <a:pt x="2494200" y="455056"/>
                    </a:cubicBezTo>
                    <a:cubicBezTo>
                      <a:pt x="2460583" y="522290"/>
                      <a:pt x="2419587" y="581324"/>
                      <a:pt x="2341694" y="602642"/>
                    </a:cubicBezTo>
                    <a:cubicBezTo>
                      <a:pt x="2331856" y="605102"/>
                      <a:pt x="2322836" y="613301"/>
                      <a:pt x="2313817" y="619040"/>
                    </a:cubicBezTo>
                    <a:cubicBezTo>
                      <a:pt x="2273641" y="644458"/>
                      <a:pt x="2253963" y="678895"/>
                      <a:pt x="2258063" y="727270"/>
                    </a:cubicBezTo>
                    <a:cubicBezTo>
                      <a:pt x="2260522" y="763347"/>
                      <a:pt x="2257243" y="800243"/>
                      <a:pt x="2258063" y="837139"/>
                    </a:cubicBezTo>
                    <a:cubicBezTo>
                      <a:pt x="2259702" y="893714"/>
                      <a:pt x="2231825" y="934710"/>
                      <a:pt x="2190829" y="969967"/>
                    </a:cubicBezTo>
                    <a:cubicBezTo>
                      <a:pt x="2183450" y="976526"/>
                      <a:pt x="2173611" y="981446"/>
                      <a:pt x="2167871" y="994564"/>
                    </a:cubicBezTo>
                    <a:cubicBezTo>
                      <a:pt x="2201488" y="986365"/>
                      <a:pt x="2226086" y="968327"/>
                      <a:pt x="2253143" y="954388"/>
                    </a:cubicBezTo>
                    <a:cubicBezTo>
                      <a:pt x="2272821" y="943729"/>
                      <a:pt x="2286760" y="949469"/>
                      <a:pt x="2292499" y="971606"/>
                    </a:cubicBezTo>
                    <a:cubicBezTo>
                      <a:pt x="2295779" y="983905"/>
                      <a:pt x="2295779" y="996204"/>
                      <a:pt x="2296599" y="1008503"/>
                    </a:cubicBezTo>
                    <a:cubicBezTo>
                      <a:pt x="2297419" y="1015062"/>
                      <a:pt x="2296599" y="1022442"/>
                      <a:pt x="2303978" y="1025721"/>
                    </a:cubicBezTo>
                    <a:cubicBezTo>
                      <a:pt x="2312177" y="1029821"/>
                      <a:pt x="2317917" y="1023262"/>
                      <a:pt x="2323656" y="1019162"/>
                    </a:cubicBezTo>
                    <a:cubicBezTo>
                      <a:pt x="2340055" y="1006043"/>
                      <a:pt x="2349894" y="988825"/>
                      <a:pt x="2352354" y="968327"/>
                    </a:cubicBezTo>
                    <a:cubicBezTo>
                      <a:pt x="2355633" y="941269"/>
                      <a:pt x="2370392" y="921591"/>
                      <a:pt x="2394169" y="910112"/>
                    </a:cubicBezTo>
                    <a:cubicBezTo>
                      <a:pt x="2445005" y="885515"/>
                      <a:pt x="2480261" y="846159"/>
                      <a:pt x="2506499" y="797783"/>
                    </a:cubicBezTo>
                    <a:cubicBezTo>
                      <a:pt x="2511418" y="788764"/>
                      <a:pt x="2517157" y="774006"/>
                      <a:pt x="2526997" y="775645"/>
                    </a:cubicBezTo>
                    <a:cubicBezTo>
                      <a:pt x="2538475" y="778105"/>
                      <a:pt x="2533556" y="793684"/>
                      <a:pt x="2535196" y="803523"/>
                    </a:cubicBezTo>
                    <a:cubicBezTo>
                      <a:pt x="2536016" y="808442"/>
                      <a:pt x="2535196" y="813362"/>
                      <a:pt x="2536016" y="818281"/>
                    </a:cubicBezTo>
                    <a:cubicBezTo>
                      <a:pt x="2536836" y="828120"/>
                      <a:pt x="2536016" y="841239"/>
                      <a:pt x="2548315" y="842059"/>
                    </a:cubicBezTo>
                    <a:cubicBezTo>
                      <a:pt x="2562253" y="843699"/>
                      <a:pt x="2564713" y="829760"/>
                      <a:pt x="2565533" y="819101"/>
                    </a:cubicBezTo>
                    <a:cubicBezTo>
                      <a:pt x="2567993" y="795323"/>
                      <a:pt x="2569633" y="770726"/>
                      <a:pt x="2571272" y="746948"/>
                    </a:cubicBezTo>
                    <a:cubicBezTo>
                      <a:pt x="2572912" y="728910"/>
                      <a:pt x="2578652" y="712511"/>
                      <a:pt x="2594230" y="701853"/>
                    </a:cubicBezTo>
                    <a:cubicBezTo>
                      <a:pt x="2599970" y="697753"/>
                      <a:pt x="2606529" y="692013"/>
                      <a:pt x="2614728" y="696933"/>
                    </a:cubicBezTo>
                    <a:cubicBezTo>
                      <a:pt x="2621288" y="701033"/>
                      <a:pt x="2620468" y="708412"/>
                      <a:pt x="2619648" y="714971"/>
                    </a:cubicBezTo>
                    <a:cubicBezTo>
                      <a:pt x="2616368" y="746948"/>
                      <a:pt x="2608169" y="778925"/>
                      <a:pt x="2598330" y="809262"/>
                    </a:cubicBezTo>
                    <a:cubicBezTo>
                      <a:pt x="2593410" y="824021"/>
                      <a:pt x="2584391" y="837959"/>
                      <a:pt x="2586851" y="855998"/>
                    </a:cubicBezTo>
                    <a:cubicBezTo>
                      <a:pt x="2606529" y="850258"/>
                      <a:pt x="2614728" y="835500"/>
                      <a:pt x="2621288" y="819101"/>
                    </a:cubicBezTo>
                    <a:cubicBezTo>
                      <a:pt x="2645065" y="760067"/>
                      <a:pt x="2668843" y="700213"/>
                      <a:pt x="2718858" y="656757"/>
                    </a:cubicBezTo>
                    <a:cubicBezTo>
                      <a:pt x="2728697" y="648558"/>
                      <a:pt x="2731157" y="636259"/>
                      <a:pt x="2731157" y="623140"/>
                    </a:cubicBezTo>
                    <a:cubicBezTo>
                      <a:pt x="2731977" y="595263"/>
                      <a:pt x="2725418" y="569025"/>
                      <a:pt x="2718858" y="541968"/>
                    </a:cubicBezTo>
                    <a:cubicBezTo>
                      <a:pt x="2714759" y="525569"/>
                      <a:pt x="2709019" y="507531"/>
                      <a:pt x="2729517" y="496052"/>
                    </a:cubicBezTo>
                    <a:cubicBezTo>
                      <a:pt x="2736896" y="491953"/>
                      <a:pt x="2733617" y="484573"/>
                      <a:pt x="2733617" y="478014"/>
                    </a:cubicBezTo>
                    <a:cubicBezTo>
                      <a:pt x="2733617" y="469815"/>
                      <a:pt x="2730337" y="460796"/>
                      <a:pt x="2739356" y="450957"/>
                    </a:cubicBezTo>
                    <a:cubicBezTo>
                      <a:pt x="2748375" y="460796"/>
                      <a:pt x="2748375" y="471455"/>
                      <a:pt x="2750015" y="482114"/>
                    </a:cubicBezTo>
                    <a:cubicBezTo>
                      <a:pt x="2753295" y="508351"/>
                      <a:pt x="2755755" y="534589"/>
                      <a:pt x="2760674" y="560826"/>
                    </a:cubicBezTo>
                    <a:cubicBezTo>
                      <a:pt x="2772973" y="630519"/>
                      <a:pt x="2800850" y="690374"/>
                      <a:pt x="2868084" y="724810"/>
                    </a:cubicBezTo>
                    <a:cubicBezTo>
                      <a:pt x="2901701" y="742029"/>
                      <a:pt x="2917279" y="773186"/>
                      <a:pt x="2919739" y="810082"/>
                    </a:cubicBezTo>
                    <a:cubicBezTo>
                      <a:pt x="2920559" y="823201"/>
                      <a:pt x="2920559" y="836320"/>
                      <a:pt x="2920559" y="850258"/>
                    </a:cubicBezTo>
                    <a:cubicBezTo>
                      <a:pt x="2920559" y="910112"/>
                      <a:pt x="2878743" y="965867"/>
                      <a:pt x="2822168" y="983085"/>
                    </a:cubicBezTo>
                    <a:cubicBezTo>
                      <a:pt x="2798391" y="990465"/>
                      <a:pt x="2774613" y="997024"/>
                      <a:pt x="2750015" y="1002764"/>
                    </a:cubicBezTo>
                    <a:cubicBezTo>
                      <a:pt x="2562253" y="1049499"/>
                      <a:pt x="2393350" y="1134771"/>
                      <a:pt x="2241664" y="1252020"/>
                    </a:cubicBezTo>
                    <a:cubicBezTo>
                      <a:pt x="2155573" y="1318433"/>
                      <a:pt x="2067841" y="1382387"/>
                      <a:pt x="1972730" y="1436502"/>
                    </a:cubicBezTo>
                    <a:cubicBezTo>
                      <a:pt x="1890738" y="1483237"/>
                      <a:pt x="1812845" y="1537352"/>
                      <a:pt x="1739872" y="1598026"/>
                    </a:cubicBezTo>
                    <a:cubicBezTo>
                      <a:pt x="1719374" y="1615245"/>
                      <a:pt x="1705436" y="1636563"/>
                      <a:pt x="1699696" y="1662800"/>
                    </a:cubicBezTo>
                    <a:cubicBezTo>
                      <a:pt x="1680838" y="1752991"/>
                      <a:pt x="1695597" y="1835803"/>
                      <a:pt x="1751351" y="1910416"/>
                    </a:cubicBezTo>
                    <a:cubicBezTo>
                      <a:pt x="1784968" y="1956332"/>
                      <a:pt x="1823504" y="1997328"/>
                      <a:pt x="1864500" y="2036684"/>
                    </a:cubicBezTo>
                    <a:cubicBezTo>
                      <a:pt x="1941573" y="2109657"/>
                      <a:pt x="2012906" y="2190009"/>
                      <a:pt x="2104737" y="2244944"/>
                    </a:cubicBezTo>
                    <a:cubicBezTo>
                      <a:pt x="2171151" y="2284300"/>
                      <a:pt x="2217886" y="2339235"/>
                      <a:pt x="2253963" y="2404829"/>
                    </a:cubicBezTo>
                    <a:cubicBezTo>
                      <a:pt x="2268722" y="2431066"/>
                      <a:pt x="2282660" y="2457304"/>
                      <a:pt x="2298239" y="2482721"/>
                    </a:cubicBezTo>
                    <a:cubicBezTo>
                      <a:pt x="2322016" y="2521258"/>
                      <a:pt x="2347434" y="2558154"/>
                      <a:pt x="2383510" y="2585211"/>
                    </a:cubicBezTo>
                    <a:cubicBezTo>
                      <a:pt x="2410568" y="2604889"/>
                      <a:pt x="2437625" y="2623748"/>
                      <a:pt x="2460583" y="2648345"/>
                    </a:cubicBezTo>
                    <a:cubicBezTo>
                      <a:pt x="2470422" y="2658184"/>
                      <a:pt x="2481901" y="2663104"/>
                      <a:pt x="2495840" y="2664744"/>
                    </a:cubicBezTo>
                    <a:cubicBezTo>
                      <a:pt x="2522897" y="2668023"/>
                      <a:pt x="2527817" y="2676223"/>
                      <a:pt x="2514698" y="2700820"/>
                    </a:cubicBezTo>
                    <a:cubicBezTo>
                      <a:pt x="2495020" y="2737717"/>
                      <a:pt x="2473702" y="2774613"/>
                      <a:pt x="2452384" y="2811510"/>
                    </a:cubicBezTo>
                    <a:cubicBezTo>
                      <a:pt x="2381871" y="2932858"/>
                      <a:pt x="2345794" y="3062405"/>
                      <a:pt x="2360553" y="3205072"/>
                    </a:cubicBezTo>
                    <a:cubicBezTo>
                      <a:pt x="2365472" y="3256727"/>
                      <a:pt x="2374491" y="3307562"/>
                      <a:pt x="2401549" y="3352657"/>
                    </a:cubicBezTo>
                    <a:cubicBezTo>
                      <a:pt x="2426146" y="3394473"/>
                      <a:pt x="2425326" y="3432190"/>
                      <a:pt x="2399089" y="3473186"/>
                    </a:cubicBezTo>
                    <a:cubicBezTo>
                      <a:pt x="2349894" y="3549439"/>
                      <a:pt x="2316277" y="3633890"/>
                      <a:pt x="2285940" y="3719162"/>
                    </a:cubicBezTo>
                    <a:cubicBezTo>
                      <a:pt x="2231005" y="3874127"/>
                      <a:pt x="2175251" y="4029092"/>
                      <a:pt x="2108837" y="4179138"/>
                    </a:cubicBezTo>
                    <a:cubicBezTo>
                      <a:pt x="2076860" y="4251291"/>
                      <a:pt x="2039964" y="4270149"/>
                      <a:pt x="1962891" y="4257031"/>
                    </a:cubicBezTo>
                    <a:cubicBezTo>
                      <a:pt x="1924355" y="4250471"/>
                      <a:pt x="1887458" y="4237352"/>
                      <a:pt x="1851382" y="4222594"/>
                    </a:cubicBezTo>
                    <a:cubicBezTo>
                      <a:pt x="1755451" y="4184877"/>
                      <a:pt x="1656241" y="4172579"/>
                      <a:pt x="1555390" y="4189797"/>
                    </a:cubicBezTo>
                    <a:cubicBezTo>
                      <a:pt x="1396326" y="4216035"/>
                      <a:pt x="1242180" y="4263590"/>
                      <a:pt x="1085575" y="4302126"/>
                    </a:cubicBezTo>
                    <a:cubicBezTo>
                      <a:pt x="978986" y="4328363"/>
                      <a:pt x="870756" y="4344762"/>
                      <a:pt x="760887" y="4345582"/>
                    </a:cubicBezTo>
                    <a:cubicBezTo>
                      <a:pt x="739569" y="4345582"/>
                      <a:pt x="719071" y="4341482"/>
                      <a:pt x="701852" y="4328363"/>
                    </a:cubicBezTo>
                    <a:cubicBezTo>
                      <a:pt x="631339" y="4272609"/>
                      <a:pt x="560826" y="4217674"/>
                      <a:pt x="503432" y="4147981"/>
                    </a:cubicBezTo>
                    <a:cubicBezTo>
                      <a:pt x="466535" y="4102885"/>
                      <a:pt x="437838" y="4100425"/>
                      <a:pt x="396022" y="4142241"/>
                    </a:cubicBezTo>
                    <a:cubicBezTo>
                      <a:pt x="330428" y="4207015"/>
                      <a:pt x="277953" y="4281628"/>
                      <a:pt x="238597" y="4365260"/>
                    </a:cubicBezTo>
                    <a:cubicBezTo>
                      <a:pt x="223838" y="4396417"/>
                      <a:pt x="211540" y="4428394"/>
                      <a:pt x="212360" y="4462831"/>
                    </a:cubicBezTo>
                    <a:cubicBezTo>
                      <a:pt x="213179" y="4527605"/>
                      <a:pt x="187762" y="4579260"/>
                      <a:pt x="147586" y="4629275"/>
                    </a:cubicBezTo>
                    <a:cubicBezTo>
                      <a:pt x="83632" y="4709627"/>
                      <a:pt x="37716" y="4800638"/>
                      <a:pt x="12299" y="4901488"/>
                    </a:cubicBezTo>
                    <a:cubicBezTo>
                      <a:pt x="9019" y="4915427"/>
                      <a:pt x="9019" y="4931005"/>
                      <a:pt x="0" y="4943304"/>
                    </a:cubicBezTo>
                    <a:cubicBezTo>
                      <a:pt x="0" y="4990040"/>
                      <a:pt x="0" y="5036775"/>
                      <a:pt x="0" y="5082691"/>
                    </a:cubicBezTo>
                    <a:cubicBezTo>
                      <a:pt x="8199" y="5090890"/>
                      <a:pt x="7379" y="5102369"/>
                      <a:pt x="9839" y="5112208"/>
                    </a:cubicBezTo>
                    <a:cubicBezTo>
                      <a:pt x="16398" y="5136806"/>
                      <a:pt x="23778" y="5162223"/>
                      <a:pt x="38536" y="5183542"/>
                    </a:cubicBezTo>
                    <a:cubicBezTo>
                      <a:pt x="58214" y="5210599"/>
                      <a:pt x="104130" y="5225357"/>
                      <a:pt x="127088" y="5207319"/>
                    </a:cubicBezTo>
                    <a:cubicBezTo>
                      <a:pt x="176283" y="5168783"/>
                      <a:pt x="229578" y="5132706"/>
                      <a:pt x="250076" y="5067932"/>
                    </a:cubicBezTo>
                    <a:cubicBezTo>
                      <a:pt x="258275" y="5040875"/>
                      <a:pt x="269754" y="5015458"/>
                      <a:pt x="289432" y="4994139"/>
                    </a:cubicBezTo>
                    <a:cubicBezTo>
                      <a:pt x="377984" y="4896569"/>
                      <a:pt x="473094" y="4807198"/>
                      <a:pt x="570665" y="4719466"/>
                    </a:cubicBezTo>
                    <a:cubicBezTo>
                      <a:pt x="582144" y="4708807"/>
                      <a:pt x="595263" y="4699788"/>
                      <a:pt x="610841" y="4704707"/>
                    </a:cubicBezTo>
                    <a:cubicBezTo>
                      <a:pt x="650197" y="4716187"/>
                      <a:pt x="678895" y="4702248"/>
                      <a:pt x="701033" y="4671091"/>
                    </a:cubicBezTo>
                    <a:cubicBezTo>
                      <a:pt x="716611" y="4648953"/>
                      <a:pt x="738749" y="4640754"/>
                      <a:pt x="765806" y="4639114"/>
                    </a:cubicBezTo>
                    <a:cubicBezTo>
                      <a:pt x="921591" y="4631734"/>
                      <a:pt x="1076556" y="4638294"/>
                      <a:pt x="1231521" y="4652232"/>
                    </a:cubicBezTo>
                    <a:cubicBezTo>
                      <a:pt x="1357789" y="4663711"/>
                      <a:pt x="1483237" y="4664531"/>
                      <a:pt x="1609505" y="4651413"/>
                    </a:cubicBezTo>
                    <a:cubicBezTo>
                      <a:pt x="1698056" y="4642394"/>
                      <a:pt x="1787428" y="4636654"/>
                      <a:pt x="1875159" y="4649773"/>
                    </a:cubicBezTo>
                    <a:cubicBezTo>
                      <a:pt x="1939113" y="4659612"/>
                      <a:pt x="2003067" y="4671911"/>
                      <a:pt x="2066201" y="4686669"/>
                    </a:cubicBezTo>
                    <a:cubicBezTo>
                      <a:pt x="2180990" y="4712907"/>
                      <a:pt x="2275281" y="4677650"/>
                      <a:pt x="2356453" y="4596478"/>
                    </a:cubicBezTo>
                    <a:cubicBezTo>
                      <a:pt x="2399089" y="4553842"/>
                      <a:pt x="2437625" y="4507926"/>
                      <a:pt x="2472062" y="4459551"/>
                    </a:cubicBezTo>
                    <a:cubicBezTo>
                      <a:pt x="2510598" y="4405436"/>
                      <a:pt x="2554054" y="4357061"/>
                      <a:pt x="2604889" y="4314425"/>
                    </a:cubicBezTo>
                    <a:cubicBezTo>
                      <a:pt x="2679502" y="4252931"/>
                      <a:pt x="2749195" y="4186517"/>
                      <a:pt x="2800030" y="4102885"/>
                    </a:cubicBezTo>
                    <a:cubicBezTo>
                      <a:pt x="2812329" y="4083207"/>
                      <a:pt x="2827908" y="4065989"/>
                      <a:pt x="2842666" y="4047950"/>
                    </a:cubicBezTo>
                    <a:cubicBezTo>
                      <a:pt x="2870544" y="4013514"/>
                      <a:pt x="2896781" y="3979077"/>
                      <a:pt x="2913179" y="3937261"/>
                    </a:cubicBezTo>
                    <a:cubicBezTo>
                      <a:pt x="2923018" y="3912663"/>
                      <a:pt x="2928758" y="3911843"/>
                      <a:pt x="2948436" y="3929882"/>
                    </a:cubicBezTo>
                    <a:cubicBezTo>
                      <a:pt x="3050106" y="4025813"/>
                      <a:pt x="3155056" y="4117644"/>
                      <a:pt x="3249347" y="4220954"/>
                    </a:cubicBezTo>
                    <a:cubicBezTo>
                      <a:pt x="3286244" y="4261130"/>
                      <a:pt x="3323140" y="4302126"/>
                      <a:pt x="3370695" y="4330824"/>
                    </a:cubicBezTo>
                    <a:cubicBezTo>
                      <a:pt x="3401032" y="4348861"/>
                      <a:pt x="3426450" y="4372639"/>
                      <a:pt x="3446948" y="4401337"/>
                    </a:cubicBezTo>
                    <a:cubicBezTo>
                      <a:pt x="3474825" y="4439053"/>
                      <a:pt x="3504343" y="4474310"/>
                      <a:pt x="3537959" y="4507107"/>
                    </a:cubicBezTo>
                    <a:cubicBezTo>
                      <a:pt x="3562557" y="4531704"/>
                      <a:pt x="3577316" y="4561221"/>
                      <a:pt x="3587154" y="4595658"/>
                    </a:cubicBezTo>
                    <a:cubicBezTo>
                      <a:pt x="3606013" y="4666991"/>
                      <a:pt x="3610932" y="4739964"/>
                      <a:pt x="3615032" y="4812937"/>
                    </a:cubicBezTo>
                    <a:cubicBezTo>
                      <a:pt x="3624871" y="4980201"/>
                      <a:pt x="3669147" y="5138446"/>
                      <a:pt x="3749499" y="5286032"/>
                    </a:cubicBezTo>
                    <a:cubicBezTo>
                      <a:pt x="3797054" y="5373763"/>
                      <a:pt x="3855269" y="5454935"/>
                      <a:pt x="3911023" y="5537747"/>
                    </a:cubicBezTo>
                    <a:cubicBezTo>
                      <a:pt x="3988096" y="5652536"/>
                      <a:pt x="4055329" y="5773064"/>
                      <a:pt x="4116823" y="5896053"/>
                    </a:cubicBezTo>
                    <a:cubicBezTo>
                      <a:pt x="4127483" y="5918191"/>
                      <a:pt x="4135682" y="5939508"/>
                      <a:pt x="4126663" y="5964926"/>
                    </a:cubicBezTo>
                    <a:cubicBezTo>
                      <a:pt x="4102885" y="6033799"/>
                      <a:pt x="4117643" y="6095293"/>
                      <a:pt x="4166839" y="6146949"/>
                    </a:cubicBezTo>
                    <a:cubicBezTo>
                      <a:pt x="4206195" y="6187945"/>
                      <a:pt x="4232432" y="6236320"/>
                      <a:pt x="4254570" y="6287155"/>
                    </a:cubicBezTo>
                    <a:cubicBezTo>
                      <a:pt x="4261949" y="6302734"/>
                      <a:pt x="4268509" y="6319132"/>
                      <a:pt x="4276708" y="6334710"/>
                    </a:cubicBezTo>
                    <a:cubicBezTo>
                      <a:pt x="4295566" y="6368327"/>
                      <a:pt x="4346402" y="6391285"/>
                      <a:pt x="4378378" y="6381446"/>
                    </a:cubicBezTo>
                    <a:cubicBezTo>
                      <a:pt x="4464470" y="6355208"/>
                      <a:pt x="4532523" y="6301914"/>
                      <a:pt x="4594838" y="6239600"/>
                    </a:cubicBezTo>
                    <a:cubicBezTo>
                      <a:pt x="4602217" y="6232220"/>
                      <a:pt x="4607956" y="6224021"/>
                      <a:pt x="4609596" y="6214182"/>
                    </a:cubicBezTo>
                    <a:cubicBezTo>
                      <a:pt x="4613696" y="6176466"/>
                      <a:pt x="4639113" y="6160067"/>
                      <a:pt x="4671910" y="6153508"/>
                    </a:cubicBezTo>
                    <a:cubicBezTo>
                      <a:pt x="4718646" y="6144489"/>
                      <a:pt x="4756362" y="6119071"/>
                      <a:pt x="4793259" y="6092014"/>
                    </a:cubicBezTo>
                    <a:cubicBezTo>
                      <a:pt x="4853932" y="6047738"/>
                      <a:pt x="4909687" y="5998543"/>
                      <a:pt x="4964622" y="5947708"/>
                    </a:cubicBezTo>
                    <a:cubicBezTo>
                      <a:pt x="5025296" y="5891953"/>
                      <a:pt x="5053173" y="5820620"/>
                      <a:pt x="5070392" y="5743548"/>
                    </a:cubicBezTo>
                    <a:cubicBezTo>
                      <a:pt x="5082691" y="5695992"/>
                      <a:pt x="5074491" y="5654996"/>
                      <a:pt x="5056453" y="5614820"/>
                    </a:cubicBezTo>
                    <a:close/>
                    <a:moveTo>
                      <a:pt x="2626207" y="2308898"/>
                    </a:moveTo>
                    <a:cubicBezTo>
                      <a:pt x="2618008" y="2317097"/>
                      <a:pt x="2608989" y="2309718"/>
                      <a:pt x="2601610" y="2305618"/>
                    </a:cubicBezTo>
                    <a:cubicBezTo>
                      <a:pt x="2560613" y="2277741"/>
                      <a:pt x="2514698" y="2272821"/>
                      <a:pt x="2467962" y="2276101"/>
                    </a:cubicBezTo>
                    <a:cubicBezTo>
                      <a:pt x="2422047" y="2279381"/>
                      <a:pt x="2391710" y="2258063"/>
                      <a:pt x="2369572" y="2221986"/>
                    </a:cubicBezTo>
                    <a:cubicBezTo>
                      <a:pt x="2342514" y="2176891"/>
                      <a:pt x="2306438" y="2139174"/>
                      <a:pt x="2270361" y="2100638"/>
                    </a:cubicBezTo>
                    <a:cubicBezTo>
                      <a:pt x="2183450" y="2007987"/>
                      <a:pt x="2110477" y="1905497"/>
                      <a:pt x="2064561" y="1785788"/>
                    </a:cubicBezTo>
                    <a:cubicBezTo>
                      <a:pt x="2037504" y="1714455"/>
                      <a:pt x="2045703" y="1697237"/>
                      <a:pt x="2119496" y="1681658"/>
                    </a:cubicBezTo>
                    <a:cubicBezTo>
                      <a:pt x="2239204" y="1655421"/>
                      <a:pt x="2353173" y="1611965"/>
                      <a:pt x="2465503" y="1565229"/>
                    </a:cubicBezTo>
                    <a:cubicBezTo>
                      <a:pt x="2513058" y="1545551"/>
                      <a:pt x="2549135" y="1573429"/>
                      <a:pt x="2545855" y="1625904"/>
                    </a:cubicBezTo>
                    <a:cubicBezTo>
                      <a:pt x="2544215" y="1810386"/>
                      <a:pt x="2561433" y="1993228"/>
                      <a:pt x="2588491" y="2176071"/>
                    </a:cubicBezTo>
                    <a:cubicBezTo>
                      <a:pt x="2594230" y="2213787"/>
                      <a:pt x="2604069" y="2250684"/>
                      <a:pt x="2622928" y="2285120"/>
                    </a:cubicBezTo>
                    <a:cubicBezTo>
                      <a:pt x="2627847" y="2291680"/>
                      <a:pt x="2634406" y="2301519"/>
                      <a:pt x="2626207" y="2308898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81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Graphic 9">
                <a:extLst>
                  <a:ext uri="{FF2B5EF4-FFF2-40B4-BE49-F238E27FC236}">
                    <a16:creationId xmlns:a16="http://schemas.microsoft.com/office/drawing/2014/main" id="{ABC8986B-13AA-42B4-B541-B514961AD4D9}"/>
                  </a:ext>
                </a:extLst>
              </p:cNvPr>
              <p:cNvSpPr/>
              <p:nvPr/>
            </p:nvSpPr>
            <p:spPr>
              <a:xfrm rot="21195773">
                <a:off x="-326536" y="-2638725"/>
                <a:ext cx="4096813" cy="7203009"/>
              </a:xfrm>
              <a:custGeom>
                <a:avLst/>
                <a:gdLst>
                  <a:gd name="connsiteX0" fmla="*/ 1778413 w 1803170"/>
                  <a:gd name="connsiteY0" fmla="*/ 2671923 h 3170327"/>
                  <a:gd name="connsiteX1" fmla="*/ 1773979 w 1803170"/>
                  <a:gd name="connsiteY1" fmla="*/ 2666011 h 3170327"/>
                  <a:gd name="connsiteX2" fmla="*/ 1733704 w 1803170"/>
                  <a:gd name="connsiteY2" fmla="*/ 2614281 h 3170327"/>
                  <a:gd name="connsiteX3" fmla="*/ 1722619 w 1803170"/>
                  <a:gd name="connsiteY3" fmla="*/ 2580287 h 3170327"/>
                  <a:gd name="connsiteX4" fmla="*/ 1719663 w 1803170"/>
                  <a:gd name="connsiteY4" fmla="*/ 2545923 h 3170327"/>
                  <a:gd name="connsiteX5" fmla="*/ 1662390 w 1803170"/>
                  <a:gd name="connsiteY5" fmla="*/ 2443201 h 3170327"/>
                  <a:gd name="connsiteX6" fmla="*/ 1618789 w 1803170"/>
                  <a:gd name="connsiteY6" fmla="*/ 2436181 h 3170327"/>
                  <a:gd name="connsiteX7" fmla="*/ 1493527 w 1803170"/>
                  <a:gd name="connsiteY7" fmla="*/ 2489389 h 3170327"/>
                  <a:gd name="connsiteX8" fmla="*/ 1474313 w 1803170"/>
                  <a:gd name="connsiteY8" fmla="*/ 2488280 h 3170327"/>
                  <a:gd name="connsiteX9" fmla="*/ 1290301 w 1803170"/>
                  <a:gd name="connsiteY9" fmla="*/ 2371518 h 3170327"/>
                  <a:gd name="connsiteX10" fmla="*/ 1277369 w 1803170"/>
                  <a:gd name="connsiteY10" fmla="*/ 2361911 h 3170327"/>
                  <a:gd name="connsiteX11" fmla="*/ 1114788 w 1803170"/>
                  <a:gd name="connsiteY11" fmla="*/ 2253647 h 3170327"/>
                  <a:gd name="connsiteX12" fmla="*/ 989527 w 1803170"/>
                  <a:gd name="connsiteY12" fmla="*/ 2221131 h 3170327"/>
                  <a:gd name="connsiteX13" fmla="*/ 955163 w 1803170"/>
                  <a:gd name="connsiteY13" fmla="*/ 2199699 h 3170327"/>
                  <a:gd name="connsiteX14" fmla="*/ 914148 w 1803170"/>
                  <a:gd name="connsiteY14" fmla="*/ 2113975 h 3170327"/>
                  <a:gd name="connsiteX15" fmla="*/ 852072 w 1803170"/>
                  <a:gd name="connsiteY15" fmla="*/ 1843869 h 3170327"/>
                  <a:gd name="connsiteX16" fmla="*/ 842095 w 1803170"/>
                  <a:gd name="connsiteY16" fmla="*/ 1784010 h 3170327"/>
                  <a:gd name="connsiteX17" fmla="*/ 856506 w 1803170"/>
                  <a:gd name="connsiteY17" fmla="*/ 1768121 h 3170327"/>
                  <a:gd name="connsiteX18" fmla="*/ 918582 w 1803170"/>
                  <a:gd name="connsiteY18" fmla="*/ 1767751 h 3170327"/>
                  <a:gd name="connsiteX19" fmla="*/ 930406 w 1803170"/>
                  <a:gd name="connsiteY19" fmla="*/ 1756666 h 3170327"/>
                  <a:gd name="connsiteX20" fmla="*/ 936688 w 1803170"/>
                  <a:gd name="connsiteY20" fmla="*/ 1689047 h 3170327"/>
                  <a:gd name="connsiteX21" fmla="*/ 947034 w 1803170"/>
                  <a:gd name="connsiteY21" fmla="*/ 1585587 h 3170327"/>
                  <a:gd name="connsiteX22" fmla="*/ 847268 w 1803170"/>
                  <a:gd name="connsiteY22" fmla="*/ 1246014 h 3170327"/>
                  <a:gd name="connsiteX23" fmla="*/ 852811 w 1803170"/>
                  <a:gd name="connsiteY23" fmla="*/ 1229387 h 3170327"/>
                  <a:gd name="connsiteX24" fmla="*/ 1209750 w 1803170"/>
                  <a:gd name="connsiteY24" fmla="*/ 1056090 h 3170327"/>
                  <a:gd name="connsiteX25" fmla="*/ 1253721 w 1803170"/>
                  <a:gd name="connsiteY25" fmla="*/ 1015076 h 3170327"/>
                  <a:gd name="connsiteX26" fmla="*/ 1258894 w 1803170"/>
                  <a:gd name="connsiteY26" fmla="*/ 975908 h 3170327"/>
                  <a:gd name="connsiteX27" fmla="*/ 1217140 w 1803170"/>
                  <a:gd name="connsiteY27" fmla="*/ 903486 h 3170327"/>
                  <a:gd name="connsiteX28" fmla="*/ 1125503 w 1803170"/>
                  <a:gd name="connsiteY28" fmla="*/ 812958 h 3170327"/>
                  <a:gd name="connsiteX29" fmla="*/ 925972 w 1803170"/>
                  <a:gd name="connsiteY29" fmla="*/ 621925 h 3170327"/>
                  <a:gd name="connsiteX30" fmla="*/ 910084 w 1803170"/>
                  <a:gd name="connsiteY30" fmla="*/ 610471 h 3170327"/>
                  <a:gd name="connsiteX31" fmla="*/ 682470 w 1803170"/>
                  <a:gd name="connsiteY31" fmla="*/ 490013 h 3170327"/>
                  <a:gd name="connsiteX32" fmla="*/ 647368 w 1803170"/>
                  <a:gd name="connsiteY32" fmla="*/ 449368 h 3170327"/>
                  <a:gd name="connsiteX33" fmla="*/ 691708 w 1803170"/>
                  <a:gd name="connsiteY33" fmla="*/ 351080 h 3170327"/>
                  <a:gd name="connsiteX34" fmla="*/ 729028 w 1803170"/>
                  <a:gd name="connsiteY34" fmla="*/ 447890 h 3170327"/>
                  <a:gd name="connsiteX35" fmla="*/ 869808 w 1803170"/>
                  <a:gd name="connsiteY35" fmla="*/ 566870 h 3170327"/>
                  <a:gd name="connsiteX36" fmla="*/ 865743 w 1803170"/>
                  <a:gd name="connsiteY36" fmla="*/ 556893 h 3170327"/>
                  <a:gd name="connsiteX37" fmla="*/ 855397 w 1803170"/>
                  <a:gd name="connsiteY37" fmla="*/ 360318 h 3170327"/>
                  <a:gd name="connsiteX38" fmla="*/ 879784 w 1803170"/>
                  <a:gd name="connsiteY38" fmla="*/ 321520 h 3170327"/>
                  <a:gd name="connsiteX39" fmla="*/ 910453 w 1803170"/>
                  <a:gd name="connsiteY39" fmla="*/ 147115 h 3170327"/>
                  <a:gd name="connsiteX40" fmla="*/ 724963 w 1803170"/>
                  <a:gd name="connsiteY40" fmla="*/ 62130 h 3170327"/>
                  <a:gd name="connsiteX41" fmla="*/ 703162 w 1803170"/>
                  <a:gd name="connsiteY41" fmla="*/ 76171 h 3170327"/>
                  <a:gd name="connsiteX42" fmla="*/ 685796 w 1803170"/>
                  <a:gd name="connsiteY42" fmla="*/ 54740 h 3170327"/>
                  <a:gd name="connsiteX43" fmla="*/ 627045 w 1803170"/>
                  <a:gd name="connsiteY43" fmla="*/ 18898 h 3170327"/>
                  <a:gd name="connsiteX44" fmla="*/ 502153 w 1803170"/>
                  <a:gd name="connsiteY44" fmla="*/ 792 h 3170327"/>
                  <a:gd name="connsiteX45" fmla="*/ 402388 w 1803170"/>
                  <a:gd name="connsiteY45" fmla="*/ 70998 h 3170327"/>
                  <a:gd name="connsiteX46" fmla="*/ 400540 w 1803170"/>
                  <a:gd name="connsiteY46" fmla="*/ 105361 h 3170327"/>
                  <a:gd name="connsiteX47" fmla="*/ 397215 w 1803170"/>
                  <a:gd name="connsiteY47" fmla="*/ 114968 h 3170327"/>
                  <a:gd name="connsiteX48" fmla="*/ 377262 w 1803170"/>
                  <a:gd name="connsiteY48" fmla="*/ 150810 h 3170327"/>
                  <a:gd name="connsiteX49" fmla="*/ 375045 w 1803170"/>
                  <a:gd name="connsiteY49" fmla="*/ 216212 h 3170327"/>
                  <a:gd name="connsiteX50" fmla="*/ 357678 w 1803170"/>
                  <a:gd name="connsiteY50" fmla="*/ 283092 h 3170327"/>
                  <a:gd name="connsiteX51" fmla="*/ 353613 w 1803170"/>
                  <a:gd name="connsiteY51" fmla="*/ 289373 h 3170327"/>
                  <a:gd name="connsiteX52" fmla="*/ 363590 w 1803170"/>
                  <a:gd name="connsiteY52" fmla="*/ 321151 h 3170327"/>
                  <a:gd name="connsiteX53" fmla="*/ 374675 w 1803170"/>
                  <a:gd name="connsiteY53" fmla="*/ 338148 h 3170327"/>
                  <a:gd name="connsiteX54" fmla="*/ 376523 w 1803170"/>
                  <a:gd name="connsiteY54" fmla="*/ 414635 h 3170327"/>
                  <a:gd name="connsiteX55" fmla="*/ 405344 w 1803170"/>
                  <a:gd name="connsiteY55" fmla="*/ 441239 h 3170327"/>
                  <a:gd name="connsiteX56" fmla="*/ 455966 w 1803170"/>
                  <a:gd name="connsiteY56" fmla="*/ 442717 h 3170327"/>
                  <a:gd name="connsiteX57" fmla="*/ 467420 w 1803170"/>
                  <a:gd name="connsiteY57" fmla="*/ 447890 h 3170327"/>
                  <a:gd name="connsiteX58" fmla="*/ 446358 w 1803170"/>
                  <a:gd name="connsiteY58" fmla="*/ 523268 h 3170327"/>
                  <a:gd name="connsiteX59" fmla="*/ 420493 w 1803170"/>
                  <a:gd name="connsiteY59" fmla="*/ 531028 h 3170327"/>
                  <a:gd name="connsiteX60" fmla="*/ 267150 w 1803170"/>
                  <a:gd name="connsiteY60" fmla="*/ 651855 h 3170327"/>
                  <a:gd name="connsiteX61" fmla="*/ 254587 w 1803170"/>
                  <a:gd name="connsiteY61" fmla="*/ 713562 h 3170327"/>
                  <a:gd name="connsiteX62" fmla="*/ 247936 w 1803170"/>
                  <a:gd name="connsiteY62" fmla="*/ 720582 h 3170327"/>
                  <a:gd name="connsiteX63" fmla="*/ 190294 w 1803170"/>
                  <a:gd name="connsiteY63" fmla="*/ 734623 h 3170327"/>
                  <a:gd name="connsiteX64" fmla="*/ 136346 w 1803170"/>
                  <a:gd name="connsiteY64" fmla="*/ 778225 h 3170327"/>
                  <a:gd name="connsiteX65" fmla="*/ 128956 w 1803170"/>
                  <a:gd name="connsiteY65" fmla="*/ 797808 h 3170327"/>
                  <a:gd name="connsiteX66" fmla="*/ 142258 w 1803170"/>
                  <a:gd name="connsiteY66" fmla="*/ 1133316 h 3170327"/>
                  <a:gd name="connsiteX67" fmla="*/ 144475 w 1803170"/>
                  <a:gd name="connsiteY67" fmla="*/ 1144032 h 3170327"/>
                  <a:gd name="connsiteX68" fmla="*/ 179948 w 1803170"/>
                  <a:gd name="connsiteY68" fmla="*/ 1191328 h 3170327"/>
                  <a:gd name="connsiteX69" fmla="*/ 250522 w 1803170"/>
                  <a:gd name="connsiteY69" fmla="*/ 1184677 h 3170327"/>
                  <a:gd name="connsiteX70" fmla="*/ 258651 w 1803170"/>
                  <a:gd name="connsiteY70" fmla="*/ 1171005 h 3170327"/>
                  <a:gd name="connsiteX71" fmla="*/ 347701 w 1803170"/>
                  <a:gd name="connsiteY71" fmla="*/ 991427 h 3170327"/>
                  <a:gd name="connsiteX72" fmla="*/ 353983 w 1803170"/>
                  <a:gd name="connsiteY72" fmla="*/ 979973 h 3170327"/>
                  <a:gd name="connsiteX73" fmla="*/ 356569 w 1803170"/>
                  <a:gd name="connsiteY73" fmla="*/ 982559 h 3170327"/>
                  <a:gd name="connsiteX74" fmla="*/ 364699 w 1803170"/>
                  <a:gd name="connsiteY74" fmla="*/ 1000665 h 3170327"/>
                  <a:gd name="connsiteX75" fmla="*/ 429731 w 1803170"/>
                  <a:gd name="connsiteY75" fmla="*/ 1305874 h 3170327"/>
                  <a:gd name="connsiteX76" fmla="*/ 433056 w 1803170"/>
                  <a:gd name="connsiteY76" fmla="*/ 1427070 h 3170327"/>
                  <a:gd name="connsiteX77" fmla="*/ 492177 w 1803170"/>
                  <a:gd name="connsiteY77" fmla="*/ 1745581 h 3170327"/>
                  <a:gd name="connsiteX78" fmla="*/ 488851 w 1803170"/>
                  <a:gd name="connsiteY78" fmla="*/ 1769968 h 3170327"/>
                  <a:gd name="connsiteX79" fmla="*/ 338833 w 1803170"/>
                  <a:gd name="connsiteY79" fmla="*/ 2028250 h 3170327"/>
                  <a:gd name="connsiteX80" fmla="*/ 294124 w 1803170"/>
                  <a:gd name="connsiteY80" fmla="*/ 2101042 h 3170327"/>
                  <a:gd name="connsiteX81" fmla="*/ 290059 w 1803170"/>
                  <a:gd name="connsiteY81" fmla="*/ 2290967 h 3170327"/>
                  <a:gd name="connsiteX82" fmla="*/ 294493 w 1803170"/>
                  <a:gd name="connsiteY82" fmla="*/ 2307224 h 3170327"/>
                  <a:gd name="connsiteX83" fmla="*/ 299666 w 1803170"/>
                  <a:gd name="connsiteY83" fmla="*/ 2695941 h 3170327"/>
                  <a:gd name="connsiteX84" fmla="*/ 266041 w 1803170"/>
                  <a:gd name="connsiteY84" fmla="*/ 2919859 h 3170327"/>
                  <a:gd name="connsiteX85" fmla="*/ 250153 w 1803170"/>
                  <a:gd name="connsiteY85" fmla="*/ 2935748 h 3170327"/>
                  <a:gd name="connsiteX86" fmla="*/ 225027 w 1803170"/>
                  <a:gd name="connsiteY86" fmla="*/ 2947202 h 3170327"/>
                  <a:gd name="connsiteX87" fmla="*/ 157777 w 1803170"/>
                  <a:gd name="connsiteY87" fmla="*/ 2997454 h 3170327"/>
                  <a:gd name="connsiteX88" fmla="*/ 64293 w 1803170"/>
                  <a:gd name="connsiteY88" fmla="*/ 3011496 h 3170327"/>
                  <a:gd name="connsiteX89" fmla="*/ 0 w 1803170"/>
                  <a:gd name="connsiteY89" fmla="*/ 3036622 h 3170327"/>
                  <a:gd name="connsiteX90" fmla="*/ 0 w 1803170"/>
                  <a:gd name="connsiteY90" fmla="*/ 3058792 h 3170327"/>
                  <a:gd name="connsiteX91" fmla="*/ 7760 w 1803170"/>
                  <a:gd name="connsiteY91" fmla="*/ 3080962 h 3170327"/>
                  <a:gd name="connsiteX92" fmla="*/ 62076 w 1803170"/>
                  <a:gd name="connsiteY92" fmla="*/ 3130475 h 3170327"/>
                  <a:gd name="connsiteX93" fmla="*/ 169232 w 1803170"/>
                  <a:gd name="connsiteY93" fmla="*/ 3143408 h 3170327"/>
                  <a:gd name="connsiteX94" fmla="*/ 229830 w 1803170"/>
                  <a:gd name="connsiteY94" fmla="*/ 3154493 h 3170327"/>
                  <a:gd name="connsiteX95" fmla="*/ 272693 w 1803170"/>
                  <a:gd name="connsiteY95" fmla="*/ 3170751 h 3170327"/>
                  <a:gd name="connsiteX96" fmla="*/ 284517 w 1803170"/>
                  <a:gd name="connsiteY96" fmla="*/ 3172968 h 3170327"/>
                  <a:gd name="connsiteX97" fmla="*/ 336616 w 1803170"/>
                  <a:gd name="connsiteY97" fmla="*/ 3172968 h 3170327"/>
                  <a:gd name="connsiteX98" fmla="*/ 356200 w 1803170"/>
                  <a:gd name="connsiteY98" fmla="*/ 3166317 h 3170327"/>
                  <a:gd name="connsiteX99" fmla="*/ 404235 w 1803170"/>
                  <a:gd name="connsiteY99" fmla="*/ 3110892 h 3170327"/>
                  <a:gd name="connsiteX100" fmla="*/ 396845 w 1803170"/>
                  <a:gd name="connsiteY100" fmla="*/ 2988217 h 3170327"/>
                  <a:gd name="connsiteX101" fmla="*/ 395367 w 1803170"/>
                  <a:gd name="connsiteY101" fmla="*/ 2966416 h 3170327"/>
                  <a:gd name="connsiteX102" fmla="*/ 437860 w 1803170"/>
                  <a:gd name="connsiteY102" fmla="*/ 2785730 h 3170327"/>
                  <a:gd name="connsiteX103" fmla="*/ 480722 w 1803170"/>
                  <a:gd name="connsiteY103" fmla="*/ 2459459 h 3170327"/>
                  <a:gd name="connsiteX104" fmla="*/ 472593 w 1803170"/>
                  <a:gd name="connsiteY104" fmla="*/ 2235172 h 3170327"/>
                  <a:gd name="connsiteX105" fmla="*/ 479614 w 1803170"/>
                  <a:gd name="connsiteY105" fmla="*/ 2216696 h 3170327"/>
                  <a:gd name="connsiteX106" fmla="*/ 602288 w 1803170"/>
                  <a:gd name="connsiteY106" fmla="*/ 2099195 h 3170327"/>
                  <a:gd name="connsiteX107" fmla="*/ 617068 w 1803170"/>
                  <a:gd name="connsiteY107" fmla="*/ 2100673 h 3170327"/>
                  <a:gd name="connsiteX108" fmla="*/ 730136 w 1803170"/>
                  <a:gd name="connsiteY108" fmla="*/ 2281359 h 3170327"/>
                  <a:gd name="connsiteX109" fmla="*/ 736418 w 1803170"/>
                  <a:gd name="connsiteY109" fmla="*/ 2297248 h 3170327"/>
                  <a:gd name="connsiteX110" fmla="*/ 823990 w 1803170"/>
                  <a:gd name="connsiteY110" fmla="*/ 2394427 h 3170327"/>
                  <a:gd name="connsiteX111" fmla="*/ 882371 w 1803170"/>
                  <a:gd name="connsiteY111" fmla="*/ 2404034 h 3170327"/>
                  <a:gd name="connsiteX112" fmla="*/ 896782 w 1803170"/>
                  <a:gd name="connsiteY112" fmla="*/ 2406251 h 3170327"/>
                  <a:gd name="connsiteX113" fmla="*/ 1108506 w 1803170"/>
                  <a:gd name="connsiteY113" fmla="*/ 2493823 h 3170327"/>
                  <a:gd name="connsiteX114" fmla="*/ 1173908 w 1803170"/>
                  <a:gd name="connsiteY114" fmla="*/ 2516363 h 3170327"/>
                  <a:gd name="connsiteX115" fmla="*/ 1247439 w 1803170"/>
                  <a:gd name="connsiteY115" fmla="*/ 2537424 h 3170327"/>
                  <a:gd name="connsiteX116" fmla="*/ 1496483 w 1803170"/>
                  <a:gd name="connsiteY116" fmla="*/ 2664164 h 3170327"/>
                  <a:gd name="connsiteX117" fmla="*/ 1504982 w 1803170"/>
                  <a:gd name="connsiteY117" fmla="*/ 2672662 h 3170327"/>
                  <a:gd name="connsiteX118" fmla="*/ 1588489 w 1803170"/>
                  <a:gd name="connsiteY118" fmla="*/ 2732522 h 3170327"/>
                  <a:gd name="connsiteX119" fmla="*/ 1711164 w 1803170"/>
                  <a:gd name="connsiteY119" fmla="*/ 2834873 h 3170327"/>
                  <a:gd name="connsiteX120" fmla="*/ 1732226 w 1803170"/>
                  <a:gd name="connsiteY120" fmla="*/ 2871085 h 3170327"/>
                  <a:gd name="connsiteX121" fmla="*/ 1758830 w 1803170"/>
                  <a:gd name="connsiteY121" fmla="*/ 2892885 h 3170327"/>
                  <a:gd name="connsiteX122" fmla="*/ 1781739 w 1803170"/>
                  <a:gd name="connsiteY122" fmla="*/ 2884756 h 3170327"/>
                  <a:gd name="connsiteX123" fmla="*/ 1796519 w 1803170"/>
                  <a:gd name="connsiteY123" fmla="*/ 2849653 h 3170327"/>
                  <a:gd name="connsiteX124" fmla="*/ 1778413 w 1803170"/>
                  <a:gd name="connsiteY124" fmla="*/ 2671923 h 3170327"/>
                  <a:gd name="connsiteX125" fmla="*/ 743808 w 1803170"/>
                  <a:gd name="connsiteY125" fmla="*/ 261661 h 3170327"/>
                  <a:gd name="connsiteX126" fmla="*/ 734940 w 1803170"/>
                  <a:gd name="connsiteY126" fmla="*/ 130488 h 3170327"/>
                  <a:gd name="connsiteX127" fmla="*/ 743808 w 1803170"/>
                  <a:gd name="connsiteY127" fmla="*/ 261661 h 3170327"/>
                  <a:gd name="connsiteX128" fmla="*/ 835814 w 1803170"/>
                  <a:gd name="connsiteY128" fmla="*/ 1132208 h 3170327"/>
                  <a:gd name="connsiteX129" fmla="*/ 877198 w 1803170"/>
                  <a:gd name="connsiteY129" fmla="*/ 881316 h 3170327"/>
                  <a:gd name="connsiteX130" fmla="*/ 898260 w 1803170"/>
                  <a:gd name="connsiteY130" fmla="*/ 835498 h 3170327"/>
                  <a:gd name="connsiteX131" fmla="*/ 911931 w 1803170"/>
                  <a:gd name="connsiteY131" fmla="*/ 832542 h 3170327"/>
                  <a:gd name="connsiteX132" fmla="*/ 1091509 w 1803170"/>
                  <a:gd name="connsiteY132" fmla="*/ 951152 h 3170327"/>
                  <a:gd name="connsiteX133" fmla="*/ 1094465 w 1803170"/>
                  <a:gd name="connsiteY133" fmla="*/ 961867 h 3170327"/>
                  <a:gd name="connsiteX134" fmla="*/ 887544 w 1803170"/>
                  <a:gd name="connsiteY134" fmla="*/ 1122231 h 3170327"/>
                  <a:gd name="connsiteX135" fmla="*/ 843943 w 1803170"/>
                  <a:gd name="connsiteY135" fmla="*/ 1136272 h 3170327"/>
                  <a:gd name="connsiteX136" fmla="*/ 835814 w 1803170"/>
                  <a:gd name="connsiteY136" fmla="*/ 1132208 h 317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1803170" h="3170327">
                    <a:moveTo>
                      <a:pt x="1778413" y="2671923"/>
                    </a:moveTo>
                    <a:cubicBezTo>
                      <a:pt x="1777305" y="2669706"/>
                      <a:pt x="1775827" y="2667859"/>
                      <a:pt x="1773979" y="2666011"/>
                    </a:cubicBezTo>
                    <a:cubicBezTo>
                      <a:pt x="1759199" y="2649753"/>
                      <a:pt x="1746636" y="2632017"/>
                      <a:pt x="1733704" y="2614281"/>
                    </a:cubicBezTo>
                    <a:cubicBezTo>
                      <a:pt x="1726314" y="2603935"/>
                      <a:pt x="1721880" y="2593589"/>
                      <a:pt x="1722619" y="2580287"/>
                    </a:cubicBezTo>
                    <a:cubicBezTo>
                      <a:pt x="1723358" y="2568832"/>
                      <a:pt x="1721880" y="2557008"/>
                      <a:pt x="1719663" y="2545923"/>
                    </a:cubicBezTo>
                    <a:cubicBezTo>
                      <a:pt x="1712273" y="2505278"/>
                      <a:pt x="1695645" y="2469805"/>
                      <a:pt x="1662390" y="2443201"/>
                    </a:cubicBezTo>
                    <a:cubicBezTo>
                      <a:pt x="1649088" y="2432855"/>
                      <a:pt x="1635786" y="2429530"/>
                      <a:pt x="1618789" y="2436181"/>
                    </a:cubicBezTo>
                    <a:cubicBezTo>
                      <a:pt x="1576296" y="2452808"/>
                      <a:pt x="1534912" y="2470914"/>
                      <a:pt x="1493527" y="2489389"/>
                    </a:cubicBezTo>
                    <a:cubicBezTo>
                      <a:pt x="1486507" y="2492715"/>
                      <a:pt x="1481334" y="2492715"/>
                      <a:pt x="1474313" y="2488280"/>
                    </a:cubicBezTo>
                    <a:cubicBezTo>
                      <a:pt x="1412976" y="2449113"/>
                      <a:pt x="1351639" y="2410316"/>
                      <a:pt x="1290301" y="2371518"/>
                    </a:cubicBezTo>
                    <a:cubicBezTo>
                      <a:pt x="1285867" y="2368562"/>
                      <a:pt x="1281064" y="2365606"/>
                      <a:pt x="1277369" y="2361911"/>
                    </a:cubicBezTo>
                    <a:cubicBezTo>
                      <a:pt x="1232289" y="2312028"/>
                      <a:pt x="1176125" y="2279142"/>
                      <a:pt x="1114788" y="2253647"/>
                    </a:cubicBezTo>
                    <a:cubicBezTo>
                      <a:pt x="1074512" y="2237019"/>
                      <a:pt x="1032389" y="2227042"/>
                      <a:pt x="989527" y="2221131"/>
                    </a:cubicBezTo>
                    <a:cubicBezTo>
                      <a:pt x="975485" y="2219283"/>
                      <a:pt x="964031" y="2214849"/>
                      <a:pt x="955163" y="2199699"/>
                    </a:cubicBezTo>
                    <a:cubicBezTo>
                      <a:pt x="938905" y="2171987"/>
                      <a:pt x="924864" y="2143904"/>
                      <a:pt x="914148" y="2113975"/>
                    </a:cubicBezTo>
                    <a:cubicBezTo>
                      <a:pt x="883479" y="2026403"/>
                      <a:pt x="866482" y="1935505"/>
                      <a:pt x="852072" y="1843869"/>
                    </a:cubicBezTo>
                    <a:cubicBezTo>
                      <a:pt x="849116" y="1823916"/>
                      <a:pt x="844682" y="1803963"/>
                      <a:pt x="842095" y="1784010"/>
                    </a:cubicBezTo>
                    <a:cubicBezTo>
                      <a:pt x="840248" y="1769968"/>
                      <a:pt x="842834" y="1768121"/>
                      <a:pt x="856506" y="1768121"/>
                    </a:cubicBezTo>
                    <a:cubicBezTo>
                      <a:pt x="877198" y="1767751"/>
                      <a:pt x="897890" y="1767382"/>
                      <a:pt x="918582" y="1767751"/>
                    </a:cubicBezTo>
                    <a:cubicBezTo>
                      <a:pt x="927081" y="1767751"/>
                      <a:pt x="930037" y="1764795"/>
                      <a:pt x="930406" y="1756666"/>
                    </a:cubicBezTo>
                    <a:cubicBezTo>
                      <a:pt x="931884" y="1734127"/>
                      <a:pt x="931515" y="1711218"/>
                      <a:pt x="936688" y="1689047"/>
                    </a:cubicBezTo>
                    <a:cubicBezTo>
                      <a:pt x="944817" y="1655053"/>
                      <a:pt x="947403" y="1620690"/>
                      <a:pt x="947034" y="1585587"/>
                    </a:cubicBezTo>
                    <a:cubicBezTo>
                      <a:pt x="945556" y="1462912"/>
                      <a:pt x="907867" y="1351323"/>
                      <a:pt x="847268" y="1246014"/>
                    </a:cubicBezTo>
                    <a:cubicBezTo>
                      <a:pt x="841726" y="1236407"/>
                      <a:pt x="841726" y="1233451"/>
                      <a:pt x="852811" y="1229387"/>
                    </a:cubicBezTo>
                    <a:cubicBezTo>
                      <a:pt x="978072" y="1185047"/>
                      <a:pt x="1096313" y="1125187"/>
                      <a:pt x="1209750" y="1056090"/>
                    </a:cubicBezTo>
                    <a:cubicBezTo>
                      <a:pt x="1227116" y="1045375"/>
                      <a:pt x="1243005" y="1032812"/>
                      <a:pt x="1253721" y="1015076"/>
                    </a:cubicBezTo>
                    <a:cubicBezTo>
                      <a:pt x="1261111" y="1002882"/>
                      <a:pt x="1264436" y="989580"/>
                      <a:pt x="1258894" y="975908"/>
                    </a:cubicBezTo>
                    <a:cubicBezTo>
                      <a:pt x="1248917" y="949674"/>
                      <a:pt x="1235984" y="924917"/>
                      <a:pt x="1217140" y="903486"/>
                    </a:cubicBezTo>
                    <a:cubicBezTo>
                      <a:pt x="1189058" y="870600"/>
                      <a:pt x="1158758" y="839932"/>
                      <a:pt x="1125503" y="812958"/>
                    </a:cubicBezTo>
                    <a:cubicBezTo>
                      <a:pt x="1053820" y="754577"/>
                      <a:pt x="988418" y="689914"/>
                      <a:pt x="925972" y="621925"/>
                    </a:cubicBezTo>
                    <a:cubicBezTo>
                      <a:pt x="921538" y="616752"/>
                      <a:pt x="915996" y="613427"/>
                      <a:pt x="910084" y="610471"/>
                    </a:cubicBezTo>
                    <a:cubicBezTo>
                      <a:pt x="834336" y="570195"/>
                      <a:pt x="758588" y="529180"/>
                      <a:pt x="682470" y="490013"/>
                    </a:cubicBezTo>
                    <a:cubicBezTo>
                      <a:pt x="664365" y="480776"/>
                      <a:pt x="654019" y="467473"/>
                      <a:pt x="647368" y="449368"/>
                    </a:cubicBezTo>
                    <a:cubicBezTo>
                      <a:pt x="630740" y="403550"/>
                      <a:pt x="645520" y="369925"/>
                      <a:pt x="691708" y="351080"/>
                    </a:cubicBezTo>
                    <a:cubicBezTo>
                      <a:pt x="692816" y="387661"/>
                      <a:pt x="707596" y="419069"/>
                      <a:pt x="729028" y="447890"/>
                    </a:cubicBezTo>
                    <a:cubicBezTo>
                      <a:pt x="766717" y="498142"/>
                      <a:pt x="816600" y="534353"/>
                      <a:pt x="869808" y="566870"/>
                    </a:cubicBezTo>
                    <a:cubicBezTo>
                      <a:pt x="872025" y="561327"/>
                      <a:pt x="868330" y="559480"/>
                      <a:pt x="865743" y="556893"/>
                    </a:cubicBezTo>
                    <a:cubicBezTo>
                      <a:pt x="806623" y="496295"/>
                      <a:pt x="812535" y="421655"/>
                      <a:pt x="855397" y="360318"/>
                    </a:cubicBezTo>
                    <a:cubicBezTo>
                      <a:pt x="864265" y="347755"/>
                      <a:pt x="872394" y="334822"/>
                      <a:pt x="879784" y="321520"/>
                    </a:cubicBezTo>
                    <a:cubicBezTo>
                      <a:pt x="908975" y="266834"/>
                      <a:pt x="922647" y="209191"/>
                      <a:pt x="910453" y="147115"/>
                    </a:cubicBezTo>
                    <a:cubicBezTo>
                      <a:pt x="892347" y="54370"/>
                      <a:pt x="802559" y="12986"/>
                      <a:pt x="724963" y="62130"/>
                    </a:cubicBezTo>
                    <a:cubicBezTo>
                      <a:pt x="717204" y="66933"/>
                      <a:pt x="708335" y="77649"/>
                      <a:pt x="703162" y="76171"/>
                    </a:cubicBezTo>
                    <a:cubicBezTo>
                      <a:pt x="695772" y="73954"/>
                      <a:pt x="690969" y="62869"/>
                      <a:pt x="685796" y="54740"/>
                    </a:cubicBezTo>
                    <a:cubicBezTo>
                      <a:pt x="672124" y="32939"/>
                      <a:pt x="652541" y="22223"/>
                      <a:pt x="627045" y="18898"/>
                    </a:cubicBezTo>
                    <a:cubicBezTo>
                      <a:pt x="585291" y="12986"/>
                      <a:pt x="543907" y="6704"/>
                      <a:pt x="502153" y="792"/>
                    </a:cubicBezTo>
                    <a:cubicBezTo>
                      <a:pt x="457074" y="-5489"/>
                      <a:pt x="411256" y="26288"/>
                      <a:pt x="402388" y="70998"/>
                    </a:cubicBezTo>
                    <a:cubicBezTo>
                      <a:pt x="400171" y="82452"/>
                      <a:pt x="399432" y="93907"/>
                      <a:pt x="400540" y="105361"/>
                    </a:cubicBezTo>
                    <a:cubicBezTo>
                      <a:pt x="400910" y="109056"/>
                      <a:pt x="401279" y="112382"/>
                      <a:pt x="397215" y="114968"/>
                    </a:cubicBezTo>
                    <a:cubicBezTo>
                      <a:pt x="384652" y="123467"/>
                      <a:pt x="380218" y="136769"/>
                      <a:pt x="377262" y="150810"/>
                    </a:cubicBezTo>
                    <a:cubicBezTo>
                      <a:pt x="372458" y="172611"/>
                      <a:pt x="370980" y="194781"/>
                      <a:pt x="375045" y="216212"/>
                    </a:cubicBezTo>
                    <a:cubicBezTo>
                      <a:pt x="380218" y="242077"/>
                      <a:pt x="372458" y="263139"/>
                      <a:pt x="357678" y="283092"/>
                    </a:cubicBezTo>
                    <a:cubicBezTo>
                      <a:pt x="356200" y="284939"/>
                      <a:pt x="355091" y="287156"/>
                      <a:pt x="353613" y="289373"/>
                    </a:cubicBezTo>
                    <a:cubicBezTo>
                      <a:pt x="339572" y="311913"/>
                      <a:pt x="339203" y="312283"/>
                      <a:pt x="363590" y="321151"/>
                    </a:cubicBezTo>
                    <a:cubicBezTo>
                      <a:pt x="372828" y="324476"/>
                      <a:pt x="375414" y="328541"/>
                      <a:pt x="374675" y="338148"/>
                    </a:cubicBezTo>
                    <a:cubicBezTo>
                      <a:pt x="372458" y="363643"/>
                      <a:pt x="371350" y="389509"/>
                      <a:pt x="376523" y="414635"/>
                    </a:cubicBezTo>
                    <a:cubicBezTo>
                      <a:pt x="380587" y="434218"/>
                      <a:pt x="385760" y="438652"/>
                      <a:pt x="405344" y="441239"/>
                    </a:cubicBezTo>
                    <a:cubicBezTo>
                      <a:pt x="422341" y="443456"/>
                      <a:pt x="438968" y="443456"/>
                      <a:pt x="455966" y="442717"/>
                    </a:cubicBezTo>
                    <a:cubicBezTo>
                      <a:pt x="460769" y="442347"/>
                      <a:pt x="464095" y="443086"/>
                      <a:pt x="467420" y="447890"/>
                    </a:cubicBezTo>
                    <a:cubicBezTo>
                      <a:pt x="486634" y="477820"/>
                      <a:pt x="478505" y="507749"/>
                      <a:pt x="446358" y="523268"/>
                    </a:cubicBezTo>
                    <a:cubicBezTo>
                      <a:pt x="438229" y="527333"/>
                      <a:pt x="429731" y="529919"/>
                      <a:pt x="420493" y="531028"/>
                    </a:cubicBezTo>
                    <a:cubicBezTo>
                      <a:pt x="345115" y="540635"/>
                      <a:pt x="293015" y="579433"/>
                      <a:pt x="267150" y="651855"/>
                    </a:cubicBezTo>
                    <a:cubicBezTo>
                      <a:pt x="260129" y="671808"/>
                      <a:pt x="256434" y="692500"/>
                      <a:pt x="254587" y="713562"/>
                    </a:cubicBezTo>
                    <a:cubicBezTo>
                      <a:pt x="254217" y="717626"/>
                      <a:pt x="255326" y="722060"/>
                      <a:pt x="247936" y="720582"/>
                    </a:cubicBezTo>
                    <a:cubicBezTo>
                      <a:pt x="226505" y="716148"/>
                      <a:pt x="208030" y="724647"/>
                      <a:pt x="190294" y="734623"/>
                    </a:cubicBezTo>
                    <a:cubicBezTo>
                      <a:pt x="170340" y="746448"/>
                      <a:pt x="152974" y="761597"/>
                      <a:pt x="136346" y="778225"/>
                    </a:cubicBezTo>
                    <a:cubicBezTo>
                      <a:pt x="130434" y="784137"/>
                      <a:pt x="128587" y="790049"/>
                      <a:pt x="128956" y="797808"/>
                    </a:cubicBezTo>
                    <a:cubicBezTo>
                      <a:pt x="133760" y="909768"/>
                      <a:pt x="137824" y="1021357"/>
                      <a:pt x="142258" y="1133316"/>
                    </a:cubicBezTo>
                    <a:cubicBezTo>
                      <a:pt x="142258" y="1137011"/>
                      <a:pt x="142628" y="1140706"/>
                      <a:pt x="144475" y="1144032"/>
                    </a:cubicBezTo>
                    <a:cubicBezTo>
                      <a:pt x="154082" y="1161398"/>
                      <a:pt x="164798" y="1178026"/>
                      <a:pt x="179948" y="1191328"/>
                    </a:cubicBezTo>
                    <a:cubicBezTo>
                      <a:pt x="204704" y="1213129"/>
                      <a:pt x="230200" y="1210912"/>
                      <a:pt x="250522" y="1184677"/>
                    </a:cubicBezTo>
                    <a:cubicBezTo>
                      <a:pt x="253848" y="1180613"/>
                      <a:pt x="256434" y="1175809"/>
                      <a:pt x="258651" y="1171005"/>
                    </a:cubicBezTo>
                    <a:cubicBezTo>
                      <a:pt x="288581" y="1111146"/>
                      <a:pt x="318141" y="1051287"/>
                      <a:pt x="347701" y="991427"/>
                    </a:cubicBezTo>
                    <a:cubicBezTo>
                      <a:pt x="349549" y="987732"/>
                      <a:pt x="351766" y="984037"/>
                      <a:pt x="353983" y="979973"/>
                    </a:cubicBezTo>
                    <a:cubicBezTo>
                      <a:pt x="355461" y="981451"/>
                      <a:pt x="356200" y="981820"/>
                      <a:pt x="356569" y="982559"/>
                    </a:cubicBezTo>
                    <a:cubicBezTo>
                      <a:pt x="359156" y="988471"/>
                      <a:pt x="362112" y="994383"/>
                      <a:pt x="364699" y="1000665"/>
                    </a:cubicBezTo>
                    <a:cubicBezTo>
                      <a:pt x="404974" y="1098583"/>
                      <a:pt x="421232" y="1201305"/>
                      <a:pt x="429731" y="1305874"/>
                    </a:cubicBezTo>
                    <a:cubicBezTo>
                      <a:pt x="433056" y="1346150"/>
                      <a:pt x="430100" y="1386795"/>
                      <a:pt x="433056" y="1427070"/>
                    </a:cubicBezTo>
                    <a:cubicBezTo>
                      <a:pt x="440446" y="1535704"/>
                      <a:pt x="462986" y="1641012"/>
                      <a:pt x="492177" y="1745581"/>
                    </a:cubicBezTo>
                    <a:cubicBezTo>
                      <a:pt x="494763" y="1754819"/>
                      <a:pt x="493655" y="1761839"/>
                      <a:pt x="488851" y="1769968"/>
                    </a:cubicBezTo>
                    <a:cubicBezTo>
                      <a:pt x="438599" y="1856062"/>
                      <a:pt x="389086" y="1942156"/>
                      <a:pt x="338833" y="2028250"/>
                    </a:cubicBezTo>
                    <a:cubicBezTo>
                      <a:pt x="324423" y="2052638"/>
                      <a:pt x="311121" y="2077764"/>
                      <a:pt x="294124" y="2101042"/>
                    </a:cubicBezTo>
                    <a:cubicBezTo>
                      <a:pt x="249044" y="2162380"/>
                      <a:pt x="247936" y="2226304"/>
                      <a:pt x="290059" y="2290967"/>
                    </a:cubicBezTo>
                    <a:cubicBezTo>
                      <a:pt x="293385" y="2296139"/>
                      <a:pt x="294124" y="2301682"/>
                      <a:pt x="294493" y="2307224"/>
                    </a:cubicBezTo>
                    <a:cubicBezTo>
                      <a:pt x="305948" y="2436550"/>
                      <a:pt x="309273" y="2566246"/>
                      <a:pt x="299666" y="2695941"/>
                    </a:cubicBezTo>
                    <a:cubicBezTo>
                      <a:pt x="294124" y="2771319"/>
                      <a:pt x="284517" y="2846328"/>
                      <a:pt x="266041" y="2919859"/>
                    </a:cubicBezTo>
                    <a:cubicBezTo>
                      <a:pt x="263824" y="2929096"/>
                      <a:pt x="259390" y="2933161"/>
                      <a:pt x="250153" y="2935748"/>
                    </a:cubicBezTo>
                    <a:cubicBezTo>
                      <a:pt x="241285" y="2938334"/>
                      <a:pt x="231308" y="2937965"/>
                      <a:pt x="225027" y="2947202"/>
                    </a:cubicBezTo>
                    <a:cubicBezTo>
                      <a:pt x="208769" y="2971959"/>
                      <a:pt x="185121" y="2987478"/>
                      <a:pt x="157777" y="2997454"/>
                    </a:cubicBezTo>
                    <a:cubicBezTo>
                      <a:pt x="127478" y="3008539"/>
                      <a:pt x="96440" y="3013343"/>
                      <a:pt x="64293" y="3011496"/>
                    </a:cubicBezTo>
                    <a:cubicBezTo>
                      <a:pt x="39167" y="3010387"/>
                      <a:pt x="15519" y="3012604"/>
                      <a:pt x="0" y="3036622"/>
                    </a:cubicBezTo>
                    <a:cubicBezTo>
                      <a:pt x="0" y="3044012"/>
                      <a:pt x="0" y="3051402"/>
                      <a:pt x="0" y="3058792"/>
                    </a:cubicBezTo>
                    <a:cubicBezTo>
                      <a:pt x="3326" y="3065812"/>
                      <a:pt x="2956" y="3074311"/>
                      <a:pt x="7760" y="3080962"/>
                    </a:cubicBezTo>
                    <a:cubicBezTo>
                      <a:pt x="22909" y="3100915"/>
                      <a:pt x="39906" y="3118282"/>
                      <a:pt x="62076" y="3130475"/>
                    </a:cubicBezTo>
                    <a:cubicBezTo>
                      <a:pt x="96071" y="3148581"/>
                      <a:pt x="131912" y="3154862"/>
                      <a:pt x="169232" y="3143408"/>
                    </a:cubicBezTo>
                    <a:cubicBezTo>
                      <a:pt x="191402" y="3136757"/>
                      <a:pt x="212464" y="3139713"/>
                      <a:pt x="229830" y="3154493"/>
                    </a:cubicBezTo>
                    <a:cubicBezTo>
                      <a:pt x="242763" y="3165578"/>
                      <a:pt x="256804" y="3169642"/>
                      <a:pt x="272693" y="3170751"/>
                    </a:cubicBezTo>
                    <a:cubicBezTo>
                      <a:pt x="276757" y="3171120"/>
                      <a:pt x="280822" y="3171120"/>
                      <a:pt x="284517" y="3172968"/>
                    </a:cubicBezTo>
                    <a:cubicBezTo>
                      <a:pt x="301883" y="3172968"/>
                      <a:pt x="319250" y="3172968"/>
                      <a:pt x="336616" y="3172968"/>
                    </a:cubicBezTo>
                    <a:cubicBezTo>
                      <a:pt x="342159" y="3168534"/>
                      <a:pt x="349549" y="3168534"/>
                      <a:pt x="356200" y="3166317"/>
                    </a:cubicBezTo>
                    <a:cubicBezTo>
                      <a:pt x="382804" y="3157079"/>
                      <a:pt x="399432" y="3140452"/>
                      <a:pt x="404235" y="3110892"/>
                    </a:cubicBezTo>
                    <a:cubicBezTo>
                      <a:pt x="410517" y="3069138"/>
                      <a:pt x="408300" y="3028493"/>
                      <a:pt x="396845" y="2988217"/>
                    </a:cubicBezTo>
                    <a:cubicBezTo>
                      <a:pt x="394628" y="2980827"/>
                      <a:pt x="394259" y="2973806"/>
                      <a:pt x="395367" y="2966416"/>
                    </a:cubicBezTo>
                    <a:cubicBezTo>
                      <a:pt x="404974" y="2905079"/>
                      <a:pt x="418646" y="2844481"/>
                      <a:pt x="437860" y="2785730"/>
                    </a:cubicBezTo>
                    <a:cubicBezTo>
                      <a:pt x="472593" y="2679313"/>
                      <a:pt x="481461" y="2570310"/>
                      <a:pt x="480722" y="2459459"/>
                    </a:cubicBezTo>
                    <a:cubicBezTo>
                      <a:pt x="480353" y="2384820"/>
                      <a:pt x="477397" y="2309811"/>
                      <a:pt x="472593" y="2235172"/>
                    </a:cubicBezTo>
                    <a:cubicBezTo>
                      <a:pt x="472224" y="2227412"/>
                      <a:pt x="474071" y="2222239"/>
                      <a:pt x="479614" y="2216696"/>
                    </a:cubicBezTo>
                    <a:cubicBezTo>
                      <a:pt x="520628" y="2177899"/>
                      <a:pt x="561643" y="2138732"/>
                      <a:pt x="602288" y="2099195"/>
                    </a:cubicBezTo>
                    <a:cubicBezTo>
                      <a:pt x="609309" y="2092544"/>
                      <a:pt x="611895" y="2092174"/>
                      <a:pt x="617068" y="2100673"/>
                    </a:cubicBezTo>
                    <a:cubicBezTo>
                      <a:pt x="654388" y="2160902"/>
                      <a:pt x="692447" y="2221131"/>
                      <a:pt x="730136" y="2281359"/>
                    </a:cubicBezTo>
                    <a:cubicBezTo>
                      <a:pt x="733092" y="2286163"/>
                      <a:pt x="735309" y="2291336"/>
                      <a:pt x="736418" y="2297248"/>
                    </a:cubicBezTo>
                    <a:cubicBezTo>
                      <a:pt x="747503" y="2346022"/>
                      <a:pt x="776693" y="2378538"/>
                      <a:pt x="823990" y="2394427"/>
                    </a:cubicBezTo>
                    <a:cubicBezTo>
                      <a:pt x="842834" y="2400708"/>
                      <a:pt x="862418" y="2403665"/>
                      <a:pt x="882371" y="2404034"/>
                    </a:cubicBezTo>
                    <a:cubicBezTo>
                      <a:pt x="887174" y="2404034"/>
                      <a:pt x="891978" y="2404034"/>
                      <a:pt x="896782" y="2406251"/>
                    </a:cubicBezTo>
                    <a:cubicBezTo>
                      <a:pt x="965139" y="2440615"/>
                      <a:pt x="1036823" y="2466849"/>
                      <a:pt x="1108506" y="2493823"/>
                    </a:cubicBezTo>
                    <a:cubicBezTo>
                      <a:pt x="1129937" y="2501952"/>
                      <a:pt x="1150999" y="2512668"/>
                      <a:pt x="1173908" y="2516363"/>
                    </a:cubicBezTo>
                    <a:cubicBezTo>
                      <a:pt x="1199404" y="2520797"/>
                      <a:pt x="1223791" y="2527817"/>
                      <a:pt x="1247439" y="2537424"/>
                    </a:cubicBezTo>
                    <a:cubicBezTo>
                      <a:pt x="1334272" y="2572158"/>
                      <a:pt x="1415932" y="2617606"/>
                      <a:pt x="1496483" y="2664164"/>
                    </a:cubicBezTo>
                    <a:cubicBezTo>
                      <a:pt x="1500178" y="2666381"/>
                      <a:pt x="1502765" y="2669337"/>
                      <a:pt x="1504982" y="2672662"/>
                    </a:cubicBezTo>
                    <a:cubicBezTo>
                      <a:pt x="1524566" y="2704070"/>
                      <a:pt x="1550800" y="2725131"/>
                      <a:pt x="1588489" y="2732522"/>
                    </a:cubicBezTo>
                    <a:cubicBezTo>
                      <a:pt x="1647610" y="2743976"/>
                      <a:pt x="1684929" y="2783513"/>
                      <a:pt x="1711164" y="2834873"/>
                    </a:cubicBezTo>
                    <a:cubicBezTo>
                      <a:pt x="1717446" y="2847437"/>
                      <a:pt x="1723727" y="2860000"/>
                      <a:pt x="1732226" y="2871085"/>
                    </a:cubicBezTo>
                    <a:cubicBezTo>
                      <a:pt x="1739246" y="2880322"/>
                      <a:pt x="1747375" y="2888821"/>
                      <a:pt x="1758830" y="2892885"/>
                    </a:cubicBezTo>
                    <a:cubicBezTo>
                      <a:pt x="1768437" y="2896211"/>
                      <a:pt x="1776196" y="2895102"/>
                      <a:pt x="1781739" y="2884756"/>
                    </a:cubicBezTo>
                    <a:cubicBezTo>
                      <a:pt x="1787651" y="2873302"/>
                      <a:pt x="1793194" y="2861847"/>
                      <a:pt x="1796519" y="2849653"/>
                    </a:cubicBezTo>
                    <a:cubicBezTo>
                      <a:pt x="1816103" y="2788316"/>
                      <a:pt x="1802431" y="2729565"/>
                      <a:pt x="1778413" y="2671923"/>
                    </a:cubicBezTo>
                    <a:close/>
                    <a:moveTo>
                      <a:pt x="743808" y="261661"/>
                    </a:moveTo>
                    <a:cubicBezTo>
                      <a:pt x="751937" y="217690"/>
                      <a:pt x="747503" y="174828"/>
                      <a:pt x="734940" y="130488"/>
                    </a:cubicBezTo>
                    <a:cubicBezTo>
                      <a:pt x="776324" y="154875"/>
                      <a:pt x="773737" y="213256"/>
                      <a:pt x="743808" y="261661"/>
                    </a:cubicBezTo>
                    <a:close/>
                    <a:moveTo>
                      <a:pt x="835814" y="1132208"/>
                    </a:moveTo>
                    <a:cubicBezTo>
                      <a:pt x="843573" y="1046114"/>
                      <a:pt x="851702" y="962237"/>
                      <a:pt x="877198" y="881316"/>
                    </a:cubicBezTo>
                    <a:cubicBezTo>
                      <a:pt x="882371" y="865058"/>
                      <a:pt x="889022" y="849539"/>
                      <a:pt x="898260" y="835498"/>
                    </a:cubicBezTo>
                    <a:cubicBezTo>
                      <a:pt x="901955" y="829955"/>
                      <a:pt x="904911" y="827738"/>
                      <a:pt x="911931" y="832542"/>
                    </a:cubicBezTo>
                    <a:cubicBezTo>
                      <a:pt x="971421" y="872448"/>
                      <a:pt x="1031650" y="911615"/>
                      <a:pt x="1091509" y="951152"/>
                    </a:cubicBezTo>
                    <a:cubicBezTo>
                      <a:pt x="1095574" y="954108"/>
                      <a:pt x="1100377" y="955586"/>
                      <a:pt x="1094465" y="961867"/>
                    </a:cubicBezTo>
                    <a:cubicBezTo>
                      <a:pt x="1034606" y="1026900"/>
                      <a:pt x="969943" y="1085651"/>
                      <a:pt x="887544" y="1122231"/>
                    </a:cubicBezTo>
                    <a:cubicBezTo>
                      <a:pt x="873503" y="1128513"/>
                      <a:pt x="859092" y="1132947"/>
                      <a:pt x="843943" y="1136272"/>
                    </a:cubicBezTo>
                    <a:cubicBezTo>
                      <a:pt x="837661" y="1138120"/>
                      <a:pt x="834336" y="1137381"/>
                      <a:pt x="835814" y="1132208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AC14A40-7D7A-42E0-AAB9-4D741A1B0DDE}"/>
              </a:ext>
            </a:extLst>
          </p:cNvPr>
          <p:cNvSpPr txBox="1"/>
          <p:nvPr/>
        </p:nvSpPr>
        <p:spPr>
          <a:xfrm>
            <a:off x="4355780" y="1135666"/>
            <a:ext cx="3480440" cy="55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활용 공공 데이터</a:t>
            </a:r>
            <a:endParaRPr lang="ko-KR" altLang="en-US" sz="2800" u="sng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8913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72"/>
          <p:cNvSpPr/>
          <p:nvPr/>
        </p:nvSpPr>
        <p:spPr>
          <a:xfrm flipV="1">
            <a:off x="0" y="558110"/>
            <a:ext cx="12192000" cy="45719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Oval 311"/>
          <p:cNvSpPr/>
          <p:nvPr/>
        </p:nvSpPr>
        <p:spPr>
          <a:xfrm>
            <a:off x="122717" y="101143"/>
            <a:ext cx="445915" cy="400908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</a:p>
        </p:txBody>
      </p:sp>
      <p:sp>
        <p:nvSpPr>
          <p:cNvPr id="37" name="텍스트 개체 틀 67">
            <a:extLst>
              <a:ext uri="{FF2B5EF4-FFF2-40B4-BE49-F238E27FC236}">
                <a16:creationId xmlns:a16="http://schemas.microsoft.com/office/drawing/2014/main" id="{46332262-73D3-4F29-BAD7-6CA5E409EE8A}"/>
              </a:ext>
            </a:extLst>
          </p:cNvPr>
          <p:cNvSpPr txBox="1">
            <a:spLocks/>
          </p:cNvSpPr>
          <p:nvPr/>
        </p:nvSpPr>
        <p:spPr>
          <a:xfrm>
            <a:off x="568632" y="160749"/>
            <a:ext cx="349116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활용 공공 데이터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2ADB7A6F-D17F-4E9F-8AD3-18308671DD75}"/>
              </a:ext>
            </a:extLst>
          </p:cNvPr>
          <p:cNvGrpSpPr/>
          <p:nvPr/>
        </p:nvGrpSpPr>
        <p:grpSpPr>
          <a:xfrm>
            <a:off x="4883617" y="1887071"/>
            <a:ext cx="2432820" cy="787734"/>
            <a:chOff x="4765223" y="1714052"/>
            <a:chExt cx="2432820" cy="787734"/>
          </a:xfrm>
        </p:grpSpPr>
        <p:sp>
          <p:nvSpPr>
            <p:cNvPr id="112" name="Pentagon 2">
              <a:extLst>
                <a:ext uri="{FF2B5EF4-FFF2-40B4-BE49-F238E27FC236}">
                  <a16:creationId xmlns:a16="http://schemas.microsoft.com/office/drawing/2014/main" id="{26FBE3DA-BC83-45F9-82A1-E46D779055F4}"/>
                </a:ext>
              </a:extLst>
            </p:cNvPr>
            <p:cNvSpPr/>
            <p:nvPr/>
          </p:nvSpPr>
          <p:spPr>
            <a:xfrm rot="10800000" flipH="1" flipV="1">
              <a:off x="6173851" y="1714052"/>
              <a:ext cx="1024192" cy="787734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2" name="Pentagon 2">
              <a:extLst>
                <a:ext uri="{FF2B5EF4-FFF2-40B4-BE49-F238E27FC236}">
                  <a16:creationId xmlns:a16="http://schemas.microsoft.com/office/drawing/2014/main" id="{72C4F9C5-E5D2-47DA-BAAF-F28E8060C7C0}"/>
                </a:ext>
              </a:extLst>
            </p:cNvPr>
            <p:cNvSpPr/>
            <p:nvPr/>
          </p:nvSpPr>
          <p:spPr>
            <a:xfrm rot="10800000" flipV="1">
              <a:off x="4765223" y="1714052"/>
              <a:ext cx="1024192" cy="787734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61" name="Group 12">
              <a:extLst>
                <a:ext uri="{FF2B5EF4-FFF2-40B4-BE49-F238E27FC236}">
                  <a16:creationId xmlns:a16="http://schemas.microsoft.com/office/drawing/2014/main" id="{4DC7D8D6-58F7-41D8-89E4-2289A6261208}"/>
                </a:ext>
              </a:extLst>
            </p:cNvPr>
            <p:cNvGrpSpPr/>
            <p:nvPr/>
          </p:nvGrpSpPr>
          <p:grpSpPr>
            <a:xfrm>
              <a:off x="5515689" y="1808658"/>
              <a:ext cx="937103" cy="598522"/>
              <a:chOff x="5149418" y="3771149"/>
              <a:chExt cx="932782" cy="595761"/>
            </a:xfrm>
          </p:grpSpPr>
          <p:sp>
            <p:nvSpPr>
              <p:cNvPr id="63" name="Rounded Rectangle 13">
                <a:extLst>
                  <a:ext uri="{FF2B5EF4-FFF2-40B4-BE49-F238E27FC236}">
                    <a16:creationId xmlns:a16="http://schemas.microsoft.com/office/drawing/2014/main" id="{65910AE9-E6A3-4883-BC44-FD11B430AF18}"/>
                  </a:ext>
                </a:extLst>
              </p:cNvPr>
              <p:cNvSpPr/>
              <p:nvPr/>
            </p:nvSpPr>
            <p:spPr>
              <a:xfrm rot="2700000">
                <a:off x="514941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4" name="Rounded Rectangle 14">
                <a:extLst>
                  <a:ext uri="{FF2B5EF4-FFF2-40B4-BE49-F238E27FC236}">
                    <a16:creationId xmlns:a16="http://schemas.microsoft.com/office/drawing/2014/main" id="{0AC95142-E11C-42FE-999E-88F2F4826B45}"/>
                  </a:ext>
                </a:extLst>
              </p:cNvPr>
              <p:cNvSpPr/>
              <p:nvPr/>
            </p:nvSpPr>
            <p:spPr>
              <a:xfrm rot="2700000">
                <a:off x="548643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Rounded Rectangle 15">
                <a:extLst>
                  <a:ext uri="{FF2B5EF4-FFF2-40B4-BE49-F238E27FC236}">
                    <a16:creationId xmlns:a16="http://schemas.microsoft.com/office/drawing/2014/main" id="{C1890C7D-65E1-4000-B7C2-346C13FC3326}"/>
                  </a:ext>
                </a:extLst>
              </p:cNvPr>
              <p:cNvSpPr/>
              <p:nvPr/>
            </p:nvSpPr>
            <p:spPr>
              <a:xfrm rot="2700000">
                <a:off x="5317929" y="3771149"/>
                <a:ext cx="595760" cy="595761"/>
              </a:xfrm>
              <a:prstGeom prst="roundRect">
                <a:avLst>
                  <a:gd name="adj" fmla="val 9009"/>
                </a:avLst>
              </a:prstGeom>
              <a:solidFill>
                <a:schemeClr val="bg1">
                  <a:lumMod val="95000"/>
                </a:schemeClr>
              </a:soli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44C528F7-4904-4374-B378-1F947C7CE1C7}"/>
              </a:ext>
            </a:extLst>
          </p:cNvPr>
          <p:cNvSpPr txBox="1"/>
          <p:nvPr/>
        </p:nvSpPr>
        <p:spPr>
          <a:xfrm>
            <a:off x="7493641" y="1864519"/>
            <a:ext cx="2831456" cy="810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상태</a:t>
            </a:r>
            <a:endParaRPr lang="en-US" altLang="ko-KR" sz="1600" b="1" u="sng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접수 중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예약 마감 정보 표시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BC57C032-FF42-4C9D-B90B-396C6FB0C7F7}"/>
              </a:ext>
            </a:extLst>
          </p:cNvPr>
          <p:cNvSpPr txBox="1"/>
          <p:nvPr/>
        </p:nvSpPr>
        <p:spPr>
          <a:xfrm>
            <a:off x="2745763" y="997705"/>
            <a:ext cx="6700473" cy="43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ko-KR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활용 데이터 </a:t>
            </a:r>
            <a:r>
              <a:rPr lang="en-US" altLang="ko-KR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서울시 체육시설 공공서비스예약 정보</a:t>
            </a:r>
            <a:endParaRPr lang="en-US" altLang="ko-KR" sz="2000" u="sng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C1449FAD-90B0-48AC-B661-CC2CB126DDE7}"/>
              </a:ext>
            </a:extLst>
          </p:cNvPr>
          <p:cNvSpPr txBox="1"/>
          <p:nvPr/>
        </p:nvSpPr>
        <p:spPr>
          <a:xfrm>
            <a:off x="7493641" y="2882019"/>
            <a:ext cx="3530247" cy="810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 명</a:t>
            </a:r>
            <a:endParaRPr lang="en-US" altLang="ko-KR" sz="1600" b="1" u="sng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체육시설 종목 및 시설 번호 표시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A334FAB-F117-4D6B-BA8B-A60424ED06F4}"/>
              </a:ext>
            </a:extLst>
          </p:cNvPr>
          <p:cNvSpPr txBox="1"/>
          <p:nvPr/>
        </p:nvSpPr>
        <p:spPr>
          <a:xfrm>
            <a:off x="1268724" y="1873210"/>
            <a:ext cx="3530247" cy="810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000"/>
              </a:lnSpc>
            </a:pP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지역명</a:t>
            </a:r>
            <a:endParaRPr lang="en-US" altLang="ko-KR" sz="1600" b="1" u="sng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지역구 표시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93BD19A-1EC0-4557-B369-6D7A8CE2B9EF}"/>
              </a:ext>
            </a:extLst>
          </p:cNvPr>
          <p:cNvSpPr/>
          <p:nvPr/>
        </p:nvSpPr>
        <p:spPr>
          <a:xfrm>
            <a:off x="1173121" y="2882019"/>
            <a:ext cx="3625850" cy="815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ts val="3000"/>
              </a:lnSpc>
            </a:pP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장소명</a:t>
            </a:r>
            <a:endParaRPr lang="en-US" altLang="ko-KR" sz="1600" b="1" u="sng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체육 시설 장소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위치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표시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DFDEDE70-9F69-4E8E-9235-66F50501C58D}"/>
              </a:ext>
            </a:extLst>
          </p:cNvPr>
          <p:cNvSpPr/>
          <p:nvPr/>
        </p:nvSpPr>
        <p:spPr>
          <a:xfrm>
            <a:off x="819115" y="3898763"/>
            <a:ext cx="3976472" cy="8102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ts val="3000"/>
              </a:lnSpc>
            </a:pP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결제 방법</a:t>
            </a:r>
            <a:endParaRPr lang="en-US" altLang="ko-KR" sz="1600" b="1" u="sng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체육 시설 이용 요금 표시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무료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BD67239F-1B48-412F-ADF8-562E675843DE}"/>
              </a:ext>
            </a:extLst>
          </p:cNvPr>
          <p:cNvSpPr txBox="1"/>
          <p:nvPr/>
        </p:nvSpPr>
        <p:spPr>
          <a:xfrm>
            <a:off x="7493640" y="3898763"/>
            <a:ext cx="3530247" cy="810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바로가기 </a:t>
            </a:r>
            <a:r>
              <a:rPr lang="en-US" altLang="ko-KR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URL</a:t>
            </a:r>
          </a:p>
          <a:p>
            <a:pPr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체육 시설 예약 사이트로 이동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84AECB74-28E5-41A2-8400-9555426E8980}"/>
              </a:ext>
            </a:extLst>
          </p:cNvPr>
          <p:cNvSpPr/>
          <p:nvPr/>
        </p:nvSpPr>
        <p:spPr>
          <a:xfrm>
            <a:off x="819115" y="4866219"/>
            <a:ext cx="3976472" cy="8102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ts val="3000"/>
              </a:lnSpc>
            </a:pP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장소 </a:t>
            </a:r>
            <a:r>
              <a:rPr lang="en-US" altLang="ko-KR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X,Y </a:t>
            </a: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좌표</a:t>
            </a:r>
            <a:endParaRPr lang="en-US" altLang="ko-KR" sz="1600" b="1" u="sng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지도에 해당 체육 시설 위치 표시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3C9E3BF6-4032-43C1-BA58-31EC2B773705}"/>
              </a:ext>
            </a:extLst>
          </p:cNvPr>
          <p:cNvGrpSpPr/>
          <p:nvPr/>
        </p:nvGrpSpPr>
        <p:grpSpPr>
          <a:xfrm>
            <a:off x="4883617" y="2913231"/>
            <a:ext cx="2432820" cy="787734"/>
            <a:chOff x="4765223" y="1714052"/>
            <a:chExt cx="2432820" cy="787734"/>
          </a:xfrm>
        </p:grpSpPr>
        <p:sp>
          <p:nvSpPr>
            <p:cNvPr id="114" name="Pentagon 2">
              <a:extLst>
                <a:ext uri="{FF2B5EF4-FFF2-40B4-BE49-F238E27FC236}">
                  <a16:creationId xmlns:a16="http://schemas.microsoft.com/office/drawing/2014/main" id="{5F330460-B2E8-4054-98C4-90EA6A9495D6}"/>
                </a:ext>
              </a:extLst>
            </p:cNvPr>
            <p:cNvSpPr/>
            <p:nvPr/>
          </p:nvSpPr>
          <p:spPr>
            <a:xfrm rot="10800000" flipH="1" flipV="1">
              <a:off x="6173851" y="1714052"/>
              <a:ext cx="1024192" cy="787734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5" name="Pentagon 2">
              <a:extLst>
                <a:ext uri="{FF2B5EF4-FFF2-40B4-BE49-F238E27FC236}">
                  <a16:creationId xmlns:a16="http://schemas.microsoft.com/office/drawing/2014/main" id="{2333B658-51D8-4C9C-AFA4-E903512A55A1}"/>
                </a:ext>
              </a:extLst>
            </p:cNvPr>
            <p:cNvSpPr/>
            <p:nvPr/>
          </p:nvSpPr>
          <p:spPr>
            <a:xfrm rot="10800000" flipV="1">
              <a:off x="4765223" y="1714052"/>
              <a:ext cx="1024192" cy="787734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116" name="Group 12">
              <a:extLst>
                <a:ext uri="{FF2B5EF4-FFF2-40B4-BE49-F238E27FC236}">
                  <a16:creationId xmlns:a16="http://schemas.microsoft.com/office/drawing/2014/main" id="{09C705A6-972F-4BD1-A0A0-817845EE0A06}"/>
                </a:ext>
              </a:extLst>
            </p:cNvPr>
            <p:cNvGrpSpPr/>
            <p:nvPr/>
          </p:nvGrpSpPr>
          <p:grpSpPr>
            <a:xfrm>
              <a:off x="5515689" y="1808658"/>
              <a:ext cx="937103" cy="598522"/>
              <a:chOff x="5149418" y="3771149"/>
              <a:chExt cx="932782" cy="595761"/>
            </a:xfrm>
          </p:grpSpPr>
          <p:sp>
            <p:nvSpPr>
              <p:cNvPr id="117" name="Rounded Rectangle 13">
                <a:extLst>
                  <a:ext uri="{FF2B5EF4-FFF2-40B4-BE49-F238E27FC236}">
                    <a16:creationId xmlns:a16="http://schemas.microsoft.com/office/drawing/2014/main" id="{8331B215-45A1-425B-BD66-D8632608CB1C}"/>
                  </a:ext>
                </a:extLst>
              </p:cNvPr>
              <p:cNvSpPr/>
              <p:nvPr/>
            </p:nvSpPr>
            <p:spPr>
              <a:xfrm rot="2700000">
                <a:off x="514941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18" name="Rounded Rectangle 14">
                <a:extLst>
                  <a:ext uri="{FF2B5EF4-FFF2-40B4-BE49-F238E27FC236}">
                    <a16:creationId xmlns:a16="http://schemas.microsoft.com/office/drawing/2014/main" id="{6C17C877-2D98-449C-A09B-607BAB0D32E5}"/>
                  </a:ext>
                </a:extLst>
              </p:cNvPr>
              <p:cNvSpPr/>
              <p:nvPr/>
            </p:nvSpPr>
            <p:spPr>
              <a:xfrm rot="2700000">
                <a:off x="548643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9" name="Rounded Rectangle 15">
                <a:extLst>
                  <a:ext uri="{FF2B5EF4-FFF2-40B4-BE49-F238E27FC236}">
                    <a16:creationId xmlns:a16="http://schemas.microsoft.com/office/drawing/2014/main" id="{D35EB3B3-96AD-4F50-9F36-8B04C2A27C6F}"/>
                  </a:ext>
                </a:extLst>
              </p:cNvPr>
              <p:cNvSpPr/>
              <p:nvPr/>
            </p:nvSpPr>
            <p:spPr>
              <a:xfrm rot="2700000">
                <a:off x="5317929" y="3771149"/>
                <a:ext cx="595760" cy="595761"/>
              </a:xfrm>
              <a:prstGeom prst="roundRect">
                <a:avLst>
                  <a:gd name="adj" fmla="val 9009"/>
                </a:avLst>
              </a:prstGeom>
              <a:solidFill>
                <a:schemeClr val="bg1">
                  <a:lumMod val="95000"/>
                </a:schemeClr>
              </a:soli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0616AF36-A908-4BD1-8B68-FC4D2A8C98EA}"/>
              </a:ext>
            </a:extLst>
          </p:cNvPr>
          <p:cNvGrpSpPr/>
          <p:nvPr/>
        </p:nvGrpSpPr>
        <p:grpSpPr>
          <a:xfrm>
            <a:off x="4886224" y="3910039"/>
            <a:ext cx="2432820" cy="787734"/>
            <a:chOff x="4765223" y="1714052"/>
            <a:chExt cx="2432820" cy="787734"/>
          </a:xfrm>
        </p:grpSpPr>
        <p:sp>
          <p:nvSpPr>
            <p:cNvPr id="121" name="Pentagon 2">
              <a:extLst>
                <a:ext uri="{FF2B5EF4-FFF2-40B4-BE49-F238E27FC236}">
                  <a16:creationId xmlns:a16="http://schemas.microsoft.com/office/drawing/2014/main" id="{91B26413-F1C4-4441-BB36-E8FF698BE678}"/>
                </a:ext>
              </a:extLst>
            </p:cNvPr>
            <p:cNvSpPr/>
            <p:nvPr/>
          </p:nvSpPr>
          <p:spPr>
            <a:xfrm rot="10800000" flipH="1" flipV="1">
              <a:off x="6173851" y="1714052"/>
              <a:ext cx="1024192" cy="787734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06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22" name="Pentagon 2">
              <a:extLst>
                <a:ext uri="{FF2B5EF4-FFF2-40B4-BE49-F238E27FC236}">
                  <a16:creationId xmlns:a16="http://schemas.microsoft.com/office/drawing/2014/main" id="{708E7474-19F6-4087-8D71-E031A1FA1F48}"/>
                </a:ext>
              </a:extLst>
            </p:cNvPr>
            <p:cNvSpPr/>
            <p:nvPr/>
          </p:nvSpPr>
          <p:spPr>
            <a:xfrm rot="10800000" flipV="1">
              <a:off x="4765223" y="1714052"/>
              <a:ext cx="1024192" cy="787734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05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123" name="Group 12">
              <a:extLst>
                <a:ext uri="{FF2B5EF4-FFF2-40B4-BE49-F238E27FC236}">
                  <a16:creationId xmlns:a16="http://schemas.microsoft.com/office/drawing/2014/main" id="{F87BC9AA-A969-42B8-A722-03190D054E97}"/>
                </a:ext>
              </a:extLst>
            </p:cNvPr>
            <p:cNvGrpSpPr/>
            <p:nvPr/>
          </p:nvGrpSpPr>
          <p:grpSpPr>
            <a:xfrm>
              <a:off x="5515689" y="1808658"/>
              <a:ext cx="937103" cy="598522"/>
              <a:chOff x="5149418" y="3771149"/>
              <a:chExt cx="932782" cy="595761"/>
            </a:xfrm>
          </p:grpSpPr>
          <p:sp>
            <p:nvSpPr>
              <p:cNvPr id="124" name="Rounded Rectangle 13">
                <a:extLst>
                  <a:ext uri="{FF2B5EF4-FFF2-40B4-BE49-F238E27FC236}">
                    <a16:creationId xmlns:a16="http://schemas.microsoft.com/office/drawing/2014/main" id="{EF51E3CE-9CA7-486A-A3CC-E40942436D5C}"/>
                  </a:ext>
                </a:extLst>
              </p:cNvPr>
              <p:cNvSpPr/>
              <p:nvPr/>
            </p:nvSpPr>
            <p:spPr>
              <a:xfrm rot="2700000">
                <a:off x="514941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25" name="Rounded Rectangle 14">
                <a:extLst>
                  <a:ext uri="{FF2B5EF4-FFF2-40B4-BE49-F238E27FC236}">
                    <a16:creationId xmlns:a16="http://schemas.microsoft.com/office/drawing/2014/main" id="{489CE45F-6DF7-40F8-A10B-6932452D4027}"/>
                  </a:ext>
                </a:extLst>
              </p:cNvPr>
              <p:cNvSpPr/>
              <p:nvPr/>
            </p:nvSpPr>
            <p:spPr>
              <a:xfrm rot="2700000">
                <a:off x="548643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6" name="Rounded Rectangle 15">
                <a:extLst>
                  <a:ext uri="{FF2B5EF4-FFF2-40B4-BE49-F238E27FC236}">
                    <a16:creationId xmlns:a16="http://schemas.microsoft.com/office/drawing/2014/main" id="{AD049748-7F7A-4790-9666-02D40C9E5627}"/>
                  </a:ext>
                </a:extLst>
              </p:cNvPr>
              <p:cNvSpPr/>
              <p:nvPr/>
            </p:nvSpPr>
            <p:spPr>
              <a:xfrm rot="2700000">
                <a:off x="5317929" y="3771149"/>
                <a:ext cx="595760" cy="595761"/>
              </a:xfrm>
              <a:prstGeom prst="roundRect">
                <a:avLst>
                  <a:gd name="adj" fmla="val 9009"/>
                </a:avLst>
              </a:prstGeom>
              <a:solidFill>
                <a:schemeClr val="bg1">
                  <a:lumMod val="95000"/>
                </a:schemeClr>
              </a:soli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C39DE098-EBAD-483A-89B2-6279CEB0C1D9}"/>
              </a:ext>
            </a:extLst>
          </p:cNvPr>
          <p:cNvGrpSpPr/>
          <p:nvPr/>
        </p:nvGrpSpPr>
        <p:grpSpPr>
          <a:xfrm>
            <a:off x="4886224" y="4877495"/>
            <a:ext cx="1687569" cy="787734"/>
            <a:chOff x="4765223" y="1714052"/>
            <a:chExt cx="1687569" cy="787734"/>
          </a:xfrm>
        </p:grpSpPr>
        <p:sp>
          <p:nvSpPr>
            <p:cNvPr id="129" name="Pentagon 2">
              <a:extLst>
                <a:ext uri="{FF2B5EF4-FFF2-40B4-BE49-F238E27FC236}">
                  <a16:creationId xmlns:a16="http://schemas.microsoft.com/office/drawing/2014/main" id="{1E56D583-485A-407B-BD6C-1A5928E19983}"/>
                </a:ext>
              </a:extLst>
            </p:cNvPr>
            <p:cNvSpPr/>
            <p:nvPr/>
          </p:nvSpPr>
          <p:spPr>
            <a:xfrm rot="10800000" flipV="1">
              <a:off x="4765223" y="1714052"/>
              <a:ext cx="1024192" cy="787734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07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130" name="Group 12">
              <a:extLst>
                <a:ext uri="{FF2B5EF4-FFF2-40B4-BE49-F238E27FC236}">
                  <a16:creationId xmlns:a16="http://schemas.microsoft.com/office/drawing/2014/main" id="{F4C7A51B-FA15-46F7-B598-F78ADC5AD2A4}"/>
                </a:ext>
              </a:extLst>
            </p:cNvPr>
            <p:cNvGrpSpPr/>
            <p:nvPr/>
          </p:nvGrpSpPr>
          <p:grpSpPr>
            <a:xfrm>
              <a:off x="5515689" y="1808658"/>
              <a:ext cx="937103" cy="598522"/>
              <a:chOff x="5149418" y="3771149"/>
              <a:chExt cx="932782" cy="595761"/>
            </a:xfrm>
          </p:grpSpPr>
          <p:sp>
            <p:nvSpPr>
              <p:cNvPr id="131" name="Rounded Rectangle 13">
                <a:extLst>
                  <a:ext uri="{FF2B5EF4-FFF2-40B4-BE49-F238E27FC236}">
                    <a16:creationId xmlns:a16="http://schemas.microsoft.com/office/drawing/2014/main" id="{F20852BD-0749-4A6B-A05E-1B0201F634D5}"/>
                  </a:ext>
                </a:extLst>
              </p:cNvPr>
              <p:cNvSpPr/>
              <p:nvPr/>
            </p:nvSpPr>
            <p:spPr>
              <a:xfrm rot="2700000">
                <a:off x="514941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32" name="Rounded Rectangle 14">
                <a:extLst>
                  <a:ext uri="{FF2B5EF4-FFF2-40B4-BE49-F238E27FC236}">
                    <a16:creationId xmlns:a16="http://schemas.microsoft.com/office/drawing/2014/main" id="{1CFAC2C7-8175-459D-9D4C-08B7E766CE81}"/>
                  </a:ext>
                </a:extLst>
              </p:cNvPr>
              <p:cNvSpPr/>
              <p:nvPr/>
            </p:nvSpPr>
            <p:spPr>
              <a:xfrm rot="2700000">
                <a:off x="548643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3" name="Rounded Rectangle 15">
                <a:extLst>
                  <a:ext uri="{FF2B5EF4-FFF2-40B4-BE49-F238E27FC236}">
                    <a16:creationId xmlns:a16="http://schemas.microsoft.com/office/drawing/2014/main" id="{5AFAE17E-59AD-4249-910A-80F919207706}"/>
                  </a:ext>
                </a:extLst>
              </p:cNvPr>
              <p:cNvSpPr/>
              <p:nvPr/>
            </p:nvSpPr>
            <p:spPr>
              <a:xfrm rot="2700000">
                <a:off x="5317929" y="3771149"/>
                <a:ext cx="595760" cy="595761"/>
              </a:xfrm>
              <a:prstGeom prst="roundRect">
                <a:avLst>
                  <a:gd name="adj" fmla="val 9009"/>
                </a:avLst>
              </a:prstGeom>
              <a:solidFill>
                <a:schemeClr val="bg1">
                  <a:lumMod val="95000"/>
                </a:schemeClr>
              </a:soli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474895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DF29D22-6F43-449F-A2C4-49C16C6214BC}"/>
              </a:ext>
            </a:extLst>
          </p:cNvPr>
          <p:cNvGrpSpPr/>
          <p:nvPr/>
        </p:nvGrpSpPr>
        <p:grpSpPr>
          <a:xfrm flipH="1">
            <a:off x="3234187" y="2263781"/>
            <a:ext cx="5706047" cy="3146452"/>
            <a:chOff x="-3696255" y="-2778619"/>
            <a:chExt cx="15166108" cy="7741698"/>
          </a:xfrm>
        </p:grpSpPr>
        <p:sp>
          <p:nvSpPr>
            <p:cNvPr id="3" name="Graphic 1">
              <a:extLst>
                <a:ext uri="{FF2B5EF4-FFF2-40B4-BE49-F238E27FC236}">
                  <a16:creationId xmlns:a16="http://schemas.microsoft.com/office/drawing/2014/main" id="{896AF26F-78AA-4C08-B8F9-537C15666151}"/>
                </a:ext>
              </a:extLst>
            </p:cNvPr>
            <p:cNvSpPr/>
            <p:nvPr/>
          </p:nvSpPr>
          <p:spPr>
            <a:xfrm>
              <a:off x="957401" y="-2490628"/>
              <a:ext cx="5080589" cy="7114809"/>
            </a:xfrm>
            <a:custGeom>
              <a:avLst/>
              <a:gdLst>
                <a:gd name="connsiteX0" fmla="*/ 165148 w 4876800"/>
                <a:gd name="connsiteY0" fmla="*/ 6144578 h 6829425"/>
                <a:gd name="connsiteX1" fmla="*/ 270875 w 4876800"/>
                <a:gd name="connsiteY1" fmla="*/ 6081713 h 6829425"/>
                <a:gd name="connsiteX2" fmla="*/ 367078 w 4876800"/>
                <a:gd name="connsiteY2" fmla="*/ 6114098 h 6829425"/>
                <a:gd name="connsiteX3" fmla="*/ 562341 w 4876800"/>
                <a:gd name="connsiteY3" fmla="*/ 6159818 h 6829425"/>
                <a:gd name="connsiteX4" fmla="*/ 830945 w 4876800"/>
                <a:gd name="connsiteY4" fmla="*/ 6143625 h 6829425"/>
                <a:gd name="connsiteX5" fmla="*/ 864283 w 4876800"/>
                <a:gd name="connsiteY5" fmla="*/ 6137910 h 6829425"/>
                <a:gd name="connsiteX6" fmla="*/ 925243 w 4876800"/>
                <a:gd name="connsiteY6" fmla="*/ 6078855 h 6829425"/>
                <a:gd name="connsiteX7" fmla="*/ 961438 w 4876800"/>
                <a:gd name="connsiteY7" fmla="*/ 5929313 h 6829425"/>
                <a:gd name="connsiteX8" fmla="*/ 1013826 w 4876800"/>
                <a:gd name="connsiteY8" fmla="*/ 5662613 h 6829425"/>
                <a:gd name="connsiteX9" fmla="*/ 1094788 w 4876800"/>
                <a:gd name="connsiteY9" fmla="*/ 5106353 h 6829425"/>
                <a:gd name="connsiteX10" fmla="*/ 1086216 w 4876800"/>
                <a:gd name="connsiteY10" fmla="*/ 4885373 h 6829425"/>
                <a:gd name="connsiteX11" fmla="*/ 1105266 w 4876800"/>
                <a:gd name="connsiteY11" fmla="*/ 4601528 h 6829425"/>
                <a:gd name="connsiteX12" fmla="*/ 1197658 w 4876800"/>
                <a:gd name="connsiteY12" fmla="*/ 4349115 h 6829425"/>
                <a:gd name="connsiteX13" fmla="*/ 1314815 w 4876800"/>
                <a:gd name="connsiteY13" fmla="*/ 3890963 h 6829425"/>
                <a:gd name="connsiteX14" fmla="*/ 1484360 w 4876800"/>
                <a:gd name="connsiteY14" fmla="*/ 3458528 h 6829425"/>
                <a:gd name="connsiteX15" fmla="*/ 1520556 w 4876800"/>
                <a:gd name="connsiteY15" fmla="*/ 3383280 h 6829425"/>
                <a:gd name="connsiteX16" fmla="*/ 1525318 w 4876800"/>
                <a:gd name="connsiteY16" fmla="*/ 3293745 h 6829425"/>
                <a:gd name="connsiteX17" fmla="*/ 1455785 w 4876800"/>
                <a:gd name="connsiteY17" fmla="*/ 3166110 h 6829425"/>
                <a:gd name="connsiteX18" fmla="*/ 1307196 w 4876800"/>
                <a:gd name="connsiteY18" fmla="*/ 2843213 h 6829425"/>
                <a:gd name="connsiteX19" fmla="*/ 1248140 w 4876800"/>
                <a:gd name="connsiteY19" fmla="*/ 2627948 h 6829425"/>
                <a:gd name="connsiteX20" fmla="*/ 1079548 w 4876800"/>
                <a:gd name="connsiteY20" fmla="*/ 2206943 h 6829425"/>
                <a:gd name="connsiteX21" fmla="*/ 1058593 w 4876800"/>
                <a:gd name="connsiteY21" fmla="*/ 2174558 h 6829425"/>
                <a:gd name="connsiteX22" fmla="*/ 1010968 w 4876800"/>
                <a:gd name="connsiteY22" fmla="*/ 2185035 h 6829425"/>
                <a:gd name="connsiteX23" fmla="*/ 1000491 w 4876800"/>
                <a:gd name="connsiteY23" fmla="*/ 2236470 h 6829425"/>
                <a:gd name="connsiteX24" fmla="*/ 928101 w 4876800"/>
                <a:gd name="connsiteY24" fmla="*/ 2463165 h 6829425"/>
                <a:gd name="connsiteX25" fmla="*/ 787130 w 4876800"/>
                <a:gd name="connsiteY25" fmla="*/ 2567940 h 6829425"/>
                <a:gd name="connsiteX26" fmla="*/ 699501 w 4876800"/>
                <a:gd name="connsiteY26" fmla="*/ 2554605 h 6829425"/>
                <a:gd name="connsiteX27" fmla="*/ 591868 w 4876800"/>
                <a:gd name="connsiteY27" fmla="*/ 2489835 h 6829425"/>
                <a:gd name="connsiteX28" fmla="*/ 478520 w 4876800"/>
                <a:gd name="connsiteY28" fmla="*/ 2394585 h 6829425"/>
                <a:gd name="connsiteX29" fmla="*/ 228013 w 4876800"/>
                <a:gd name="connsiteY29" fmla="*/ 2178368 h 6829425"/>
                <a:gd name="connsiteX30" fmla="*/ 33703 w 4876800"/>
                <a:gd name="connsiteY30" fmla="*/ 2005013 h 6829425"/>
                <a:gd name="connsiteX31" fmla="*/ 35608 w 4876800"/>
                <a:gd name="connsiteY31" fmla="*/ 1847850 h 6829425"/>
                <a:gd name="connsiteX32" fmla="*/ 244205 w 4876800"/>
                <a:gd name="connsiteY32" fmla="*/ 1762125 h 6829425"/>
                <a:gd name="connsiteX33" fmla="*/ 314690 w 4876800"/>
                <a:gd name="connsiteY33" fmla="*/ 1846898 h 6829425"/>
                <a:gd name="connsiteX34" fmla="*/ 323263 w 4876800"/>
                <a:gd name="connsiteY34" fmla="*/ 1992630 h 6829425"/>
                <a:gd name="connsiteX35" fmla="*/ 387080 w 4876800"/>
                <a:gd name="connsiteY35" fmla="*/ 2086928 h 6829425"/>
                <a:gd name="connsiteX36" fmla="*/ 438515 w 4876800"/>
                <a:gd name="connsiteY36" fmla="*/ 2113598 h 6829425"/>
                <a:gd name="connsiteX37" fmla="*/ 561388 w 4876800"/>
                <a:gd name="connsiteY37" fmla="*/ 2176463 h 6829425"/>
                <a:gd name="connsiteX38" fmla="*/ 628063 w 4876800"/>
                <a:gd name="connsiteY38" fmla="*/ 2203133 h 6829425"/>
                <a:gd name="connsiteX39" fmla="*/ 691880 w 4876800"/>
                <a:gd name="connsiteY39" fmla="*/ 2160270 h 6829425"/>
                <a:gd name="connsiteX40" fmla="*/ 700453 w 4876800"/>
                <a:gd name="connsiteY40" fmla="*/ 2125028 h 6829425"/>
                <a:gd name="connsiteX41" fmla="*/ 788083 w 4876800"/>
                <a:gd name="connsiteY41" fmla="*/ 1627823 h 6829425"/>
                <a:gd name="connsiteX42" fmla="*/ 990966 w 4876800"/>
                <a:gd name="connsiteY42" fmla="*/ 1305878 h 6829425"/>
                <a:gd name="connsiteX43" fmla="*/ 1041448 w 4876800"/>
                <a:gd name="connsiteY43" fmla="*/ 1268730 h 6829425"/>
                <a:gd name="connsiteX44" fmla="*/ 1065260 w 4876800"/>
                <a:gd name="connsiteY44" fmla="*/ 1241108 h 6829425"/>
                <a:gd name="connsiteX45" fmla="*/ 1070023 w 4876800"/>
                <a:gd name="connsiteY45" fmla="*/ 1219200 h 6829425"/>
                <a:gd name="connsiteX46" fmla="*/ 1010968 w 4876800"/>
                <a:gd name="connsiteY46" fmla="*/ 1073468 h 6829425"/>
                <a:gd name="connsiteX47" fmla="*/ 931910 w 4876800"/>
                <a:gd name="connsiteY47" fmla="*/ 1022033 h 6829425"/>
                <a:gd name="connsiteX48" fmla="*/ 822373 w 4876800"/>
                <a:gd name="connsiteY48" fmla="*/ 1028700 h 6829425"/>
                <a:gd name="connsiteX49" fmla="*/ 740458 w 4876800"/>
                <a:gd name="connsiteY49" fmla="*/ 975360 h 6829425"/>
                <a:gd name="connsiteX50" fmla="*/ 705216 w 4876800"/>
                <a:gd name="connsiteY50" fmla="*/ 871538 h 6829425"/>
                <a:gd name="connsiteX51" fmla="*/ 684260 w 4876800"/>
                <a:gd name="connsiteY51" fmla="*/ 817245 h 6829425"/>
                <a:gd name="connsiteX52" fmla="*/ 636635 w 4876800"/>
                <a:gd name="connsiteY52" fmla="*/ 766763 h 6829425"/>
                <a:gd name="connsiteX53" fmla="*/ 607108 w 4876800"/>
                <a:gd name="connsiteY53" fmla="*/ 715328 h 6829425"/>
                <a:gd name="connsiteX54" fmla="*/ 618538 w 4876800"/>
                <a:gd name="connsiteY54" fmla="*/ 685800 h 6829425"/>
                <a:gd name="connsiteX55" fmla="*/ 621395 w 4876800"/>
                <a:gd name="connsiteY55" fmla="*/ 518160 h 6829425"/>
                <a:gd name="connsiteX56" fmla="*/ 616633 w 4876800"/>
                <a:gd name="connsiteY56" fmla="*/ 400050 h 6829425"/>
                <a:gd name="connsiteX57" fmla="*/ 664258 w 4876800"/>
                <a:gd name="connsiteY57" fmla="*/ 212408 h 6829425"/>
                <a:gd name="connsiteX58" fmla="*/ 699501 w 4876800"/>
                <a:gd name="connsiteY58" fmla="*/ 155258 h 6829425"/>
                <a:gd name="connsiteX59" fmla="*/ 831898 w 4876800"/>
                <a:gd name="connsiteY59" fmla="*/ 71438 h 6829425"/>
                <a:gd name="connsiteX60" fmla="*/ 900478 w 4876800"/>
                <a:gd name="connsiteY60" fmla="*/ 40958 h 6829425"/>
                <a:gd name="connsiteX61" fmla="*/ 1095741 w 4876800"/>
                <a:gd name="connsiteY61" fmla="*/ 0 h 6829425"/>
                <a:gd name="connsiteX62" fmla="*/ 1111933 w 4876800"/>
                <a:gd name="connsiteY62" fmla="*/ 4763 h 6829425"/>
                <a:gd name="connsiteX63" fmla="*/ 1355773 w 4876800"/>
                <a:gd name="connsiteY63" fmla="*/ 91440 h 6829425"/>
                <a:gd name="connsiteX64" fmla="*/ 1415781 w 4876800"/>
                <a:gd name="connsiteY64" fmla="*/ 111443 h 6829425"/>
                <a:gd name="connsiteX65" fmla="*/ 1653906 w 4876800"/>
                <a:gd name="connsiteY65" fmla="*/ 224790 h 6829425"/>
                <a:gd name="connsiteX66" fmla="*/ 1752013 w 4876800"/>
                <a:gd name="connsiteY66" fmla="*/ 351473 h 6829425"/>
                <a:gd name="connsiteX67" fmla="*/ 1940608 w 4876800"/>
                <a:gd name="connsiteY67" fmla="*/ 470535 h 6829425"/>
                <a:gd name="connsiteX68" fmla="*/ 1972993 w 4876800"/>
                <a:gd name="connsiteY68" fmla="*/ 481965 h 6829425"/>
                <a:gd name="connsiteX69" fmla="*/ 2053003 w 4876800"/>
                <a:gd name="connsiteY69" fmla="*/ 581978 h 6829425"/>
                <a:gd name="connsiteX70" fmla="*/ 2076815 w 4876800"/>
                <a:gd name="connsiteY70" fmla="*/ 695325 h 6829425"/>
                <a:gd name="connsiteX71" fmla="*/ 2174923 w 4876800"/>
                <a:gd name="connsiteY71" fmla="*/ 818198 h 6829425"/>
                <a:gd name="connsiteX72" fmla="*/ 2203498 w 4876800"/>
                <a:gd name="connsiteY72" fmla="*/ 838200 h 6829425"/>
                <a:gd name="connsiteX73" fmla="*/ 2107296 w 4876800"/>
                <a:gd name="connsiteY73" fmla="*/ 815340 h 6829425"/>
                <a:gd name="connsiteX74" fmla="*/ 2071101 w 4876800"/>
                <a:gd name="connsiteY74" fmla="*/ 841058 h 6829425"/>
                <a:gd name="connsiteX75" fmla="*/ 2074910 w 4876800"/>
                <a:gd name="connsiteY75" fmla="*/ 880110 h 6829425"/>
                <a:gd name="connsiteX76" fmla="*/ 2071101 w 4876800"/>
                <a:gd name="connsiteY76" fmla="*/ 899160 h 6829425"/>
                <a:gd name="connsiteX77" fmla="*/ 2050146 w 4876800"/>
                <a:gd name="connsiteY77" fmla="*/ 896303 h 6829425"/>
                <a:gd name="connsiteX78" fmla="*/ 2009188 w 4876800"/>
                <a:gd name="connsiteY78" fmla="*/ 850583 h 6829425"/>
                <a:gd name="connsiteX79" fmla="*/ 1953943 w 4876800"/>
                <a:gd name="connsiteY79" fmla="*/ 800100 h 6829425"/>
                <a:gd name="connsiteX80" fmla="*/ 1813926 w 4876800"/>
                <a:gd name="connsiteY80" fmla="*/ 708660 h 6829425"/>
                <a:gd name="connsiteX81" fmla="*/ 1788208 w 4876800"/>
                <a:gd name="connsiteY81" fmla="*/ 690563 h 6829425"/>
                <a:gd name="connsiteX82" fmla="*/ 1785351 w 4876800"/>
                <a:gd name="connsiteY82" fmla="*/ 720090 h 6829425"/>
                <a:gd name="connsiteX83" fmla="*/ 1787256 w 4876800"/>
                <a:gd name="connsiteY83" fmla="*/ 735330 h 6829425"/>
                <a:gd name="connsiteX84" fmla="*/ 1779635 w 4876800"/>
                <a:gd name="connsiteY84" fmla="*/ 762000 h 6829425"/>
                <a:gd name="connsiteX85" fmla="*/ 1757728 w 4876800"/>
                <a:gd name="connsiteY85" fmla="*/ 742950 h 6829425"/>
                <a:gd name="connsiteX86" fmla="*/ 1735821 w 4876800"/>
                <a:gd name="connsiteY86" fmla="*/ 669608 h 6829425"/>
                <a:gd name="connsiteX87" fmla="*/ 1702483 w 4876800"/>
                <a:gd name="connsiteY87" fmla="*/ 627698 h 6829425"/>
                <a:gd name="connsiteX88" fmla="*/ 1680576 w 4876800"/>
                <a:gd name="connsiteY88" fmla="*/ 626745 h 6829425"/>
                <a:gd name="connsiteX89" fmla="*/ 1678671 w 4876800"/>
                <a:gd name="connsiteY89" fmla="*/ 645795 h 6829425"/>
                <a:gd name="connsiteX90" fmla="*/ 1720581 w 4876800"/>
                <a:gd name="connsiteY90" fmla="*/ 738188 h 6829425"/>
                <a:gd name="connsiteX91" fmla="*/ 1742488 w 4876800"/>
                <a:gd name="connsiteY91" fmla="*/ 783908 h 6829425"/>
                <a:gd name="connsiteX92" fmla="*/ 1699626 w 4876800"/>
                <a:gd name="connsiteY92" fmla="*/ 753428 h 6829425"/>
                <a:gd name="connsiteX93" fmla="*/ 1564371 w 4876800"/>
                <a:gd name="connsiteY93" fmla="*/ 606743 h 6829425"/>
                <a:gd name="connsiteX94" fmla="*/ 1544368 w 4876800"/>
                <a:gd name="connsiteY94" fmla="*/ 574358 h 6829425"/>
                <a:gd name="connsiteX95" fmla="*/ 1539606 w 4876800"/>
                <a:gd name="connsiteY95" fmla="*/ 487680 h 6829425"/>
                <a:gd name="connsiteX96" fmla="*/ 1518651 w 4876800"/>
                <a:gd name="connsiteY96" fmla="*/ 442913 h 6829425"/>
                <a:gd name="connsiteX97" fmla="*/ 1510078 w 4876800"/>
                <a:gd name="connsiteY97" fmla="*/ 424815 h 6829425"/>
                <a:gd name="connsiteX98" fmla="*/ 1498648 w 4876800"/>
                <a:gd name="connsiteY98" fmla="*/ 399098 h 6829425"/>
                <a:gd name="connsiteX99" fmla="*/ 1494838 w 4876800"/>
                <a:gd name="connsiteY99" fmla="*/ 433388 h 6829425"/>
                <a:gd name="connsiteX100" fmla="*/ 1500553 w 4876800"/>
                <a:gd name="connsiteY100" fmla="*/ 517208 h 6829425"/>
                <a:gd name="connsiteX101" fmla="*/ 1425306 w 4876800"/>
                <a:gd name="connsiteY101" fmla="*/ 709613 h 6829425"/>
                <a:gd name="connsiteX102" fmla="*/ 1391015 w 4876800"/>
                <a:gd name="connsiteY102" fmla="*/ 808673 h 6829425"/>
                <a:gd name="connsiteX103" fmla="*/ 1398635 w 4876800"/>
                <a:gd name="connsiteY103" fmla="*/ 850583 h 6829425"/>
                <a:gd name="connsiteX104" fmla="*/ 1527223 w 4876800"/>
                <a:gd name="connsiteY104" fmla="*/ 965835 h 6829425"/>
                <a:gd name="connsiteX105" fmla="*/ 1606281 w 4876800"/>
                <a:gd name="connsiteY105" fmla="*/ 970598 h 6829425"/>
                <a:gd name="connsiteX106" fmla="*/ 2182543 w 4876800"/>
                <a:gd name="connsiteY106" fmla="*/ 1117283 h 6829425"/>
                <a:gd name="connsiteX107" fmla="*/ 2498773 w 4876800"/>
                <a:gd name="connsiteY107" fmla="*/ 1248728 h 6829425"/>
                <a:gd name="connsiteX108" fmla="*/ 2772141 w 4876800"/>
                <a:gd name="connsiteY108" fmla="*/ 1364933 h 6829425"/>
                <a:gd name="connsiteX109" fmla="*/ 2827386 w 4876800"/>
                <a:gd name="connsiteY109" fmla="*/ 1423035 h 6829425"/>
                <a:gd name="connsiteX110" fmla="*/ 2827386 w 4876800"/>
                <a:gd name="connsiteY110" fmla="*/ 1688783 h 6829425"/>
                <a:gd name="connsiteX111" fmla="*/ 2738803 w 4876800"/>
                <a:gd name="connsiteY111" fmla="*/ 1844040 h 6829425"/>
                <a:gd name="connsiteX112" fmla="*/ 2536873 w 4876800"/>
                <a:gd name="connsiteY112" fmla="*/ 2110740 h 6829425"/>
                <a:gd name="connsiteX113" fmla="*/ 2417811 w 4876800"/>
                <a:gd name="connsiteY113" fmla="*/ 2307908 h 6829425"/>
                <a:gd name="connsiteX114" fmla="*/ 2389236 w 4876800"/>
                <a:gd name="connsiteY114" fmla="*/ 2398395 h 6829425"/>
                <a:gd name="connsiteX115" fmla="*/ 2323513 w 4876800"/>
                <a:gd name="connsiteY115" fmla="*/ 2522220 h 6829425"/>
                <a:gd name="connsiteX116" fmla="*/ 2257791 w 4876800"/>
                <a:gd name="connsiteY116" fmla="*/ 2604135 h 6829425"/>
                <a:gd name="connsiteX117" fmla="*/ 2225406 w 4876800"/>
                <a:gd name="connsiteY117" fmla="*/ 2628900 h 6829425"/>
                <a:gd name="connsiteX118" fmla="*/ 2213976 w 4876800"/>
                <a:gd name="connsiteY118" fmla="*/ 2670810 h 6829425"/>
                <a:gd name="connsiteX119" fmla="*/ 2301606 w 4876800"/>
                <a:gd name="connsiteY119" fmla="*/ 2771775 h 6829425"/>
                <a:gd name="connsiteX120" fmla="*/ 2485438 w 4876800"/>
                <a:gd name="connsiteY120" fmla="*/ 3157538 h 6829425"/>
                <a:gd name="connsiteX121" fmla="*/ 2486391 w 4876800"/>
                <a:gd name="connsiteY121" fmla="*/ 3317558 h 6829425"/>
                <a:gd name="connsiteX122" fmla="*/ 2525443 w 4876800"/>
                <a:gd name="connsiteY122" fmla="*/ 3439478 h 6829425"/>
                <a:gd name="connsiteX123" fmla="*/ 2712133 w 4876800"/>
                <a:gd name="connsiteY123" fmla="*/ 3675698 h 6829425"/>
                <a:gd name="connsiteX124" fmla="*/ 2975975 w 4876800"/>
                <a:gd name="connsiteY124" fmla="*/ 4150043 h 6829425"/>
                <a:gd name="connsiteX125" fmla="*/ 3136948 w 4876800"/>
                <a:gd name="connsiteY125" fmla="*/ 4232910 h 6829425"/>
                <a:gd name="connsiteX126" fmla="*/ 3573193 w 4876800"/>
                <a:gd name="connsiteY126" fmla="*/ 4235768 h 6829425"/>
                <a:gd name="connsiteX127" fmla="*/ 4041823 w 4876800"/>
                <a:gd name="connsiteY127" fmla="*/ 4465320 h 6829425"/>
                <a:gd name="connsiteX128" fmla="*/ 4347576 w 4876800"/>
                <a:gd name="connsiteY128" fmla="*/ 4613910 h 6829425"/>
                <a:gd name="connsiteX129" fmla="*/ 4411393 w 4876800"/>
                <a:gd name="connsiteY129" fmla="*/ 4622483 h 6829425"/>
                <a:gd name="connsiteX130" fmla="*/ 4675236 w 4876800"/>
                <a:gd name="connsiteY130" fmla="*/ 4519613 h 6829425"/>
                <a:gd name="connsiteX131" fmla="*/ 4783821 w 4876800"/>
                <a:gd name="connsiteY131" fmla="*/ 4551998 h 6829425"/>
                <a:gd name="connsiteX132" fmla="*/ 4856211 w 4876800"/>
                <a:gd name="connsiteY132" fmla="*/ 4826318 h 6829425"/>
                <a:gd name="connsiteX133" fmla="*/ 4845733 w 4876800"/>
                <a:gd name="connsiteY133" fmla="*/ 4932045 h 6829425"/>
                <a:gd name="connsiteX134" fmla="*/ 4846686 w 4876800"/>
                <a:gd name="connsiteY134" fmla="*/ 5118735 h 6829425"/>
                <a:gd name="connsiteX135" fmla="*/ 4878118 w 4876800"/>
                <a:gd name="connsiteY135" fmla="*/ 5434013 h 6829425"/>
                <a:gd name="connsiteX136" fmla="*/ 4874308 w 4876800"/>
                <a:gd name="connsiteY136" fmla="*/ 5479733 h 6829425"/>
                <a:gd name="connsiteX137" fmla="*/ 4821921 w 4876800"/>
                <a:gd name="connsiteY137" fmla="*/ 5617845 h 6829425"/>
                <a:gd name="connsiteX138" fmla="*/ 4800966 w 4876800"/>
                <a:gd name="connsiteY138" fmla="*/ 5643563 h 6829425"/>
                <a:gd name="connsiteX139" fmla="*/ 4745721 w 4876800"/>
                <a:gd name="connsiteY139" fmla="*/ 5703570 h 6829425"/>
                <a:gd name="connsiteX140" fmla="*/ 4650471 w 4876800"/>
                <a:gd name="connsiteY140" fmla="*/ 5697855 h 6829425"/>
                <a:gd name="connsiteX141" fmla="*/ 4579986 w 4876800"/>
                <a:gd name="connsiteY141" fmla="*/ 5517833 h 6829425"/>
                <a:gd name="connsiteX142" fmla="*/ 4568556 w 4876800"/>
                <a:gd name="connsiteY142" fmla="*/ 5431155 h 6829425"/>
                <a:gd name="connsiteX143" fmla="*/ 4393296 w 4876800"/>
                <a:gd name="connsiteY143" fmla="*/ 5062538 h 6829425"/>
                <a:gd name="connsiteX144" fmla="*/ 4359006 w 4876800"/>
                <a:gd name="connsiteY144" fmla="*/ 5033963 h 6829425"/>
                <a:gd name="connsiteX145" fmla="*/ 4285663 w 4876800"/>
                <a:gd name="connsiteY145" fmla="*/ 4965383 h 6829425"/>
                <a:gd name="connsiteX146" fmla="*/ 4237086 w 4876800"/>
                <a:gd name="connsiteY146" fmla="*/ 4905375 h 6829425"/>
                <a:gd name="connsiteX147" fmla="*/ 3821796 w 4876800"/>
                <a:gd name="connsiteY147" fmla="*/ 4774883 h 6829425"/>
                <a:gd name="connsiteX148" fmla="*/ 3032173 w 4876800"/>
                <a:gd name="connsiteY148" fmla="*/ 4681538 h 6829425"/>
                <a:gd name="connsiteX149" fmla="*/ 2734993 w 4876800"/>
                <a:gd name="connsiteY149" fmla="*/ 4590098 h 6829425"/>
                <a:gd name="connsiteX150" fmla="*/ 2610216 w 4876800"/>
                <a:gd name="connsiteY150" fmla="*/ 4450080 h 6829425"/>
                <a:gd name="connsiteX151" fmla="*/ 2464483 w 4876800"/>
                <a:gd name="connsiteY151" fmla="*/ 4307205 h 6829425"/>
                <a:gd name="connsiteX152" fmla="*/ 2236836 w 4876800"/>
                <a:gd name="connsiteY152" fmla="*/ 4124325 h 6829425"/>
                <a:gd name="connsiteX153" fmla="*/ 2183496 w 4876800"/>
                <a:gd name="connsiteY153" fmla="*/ 4079558 h 6829425"/>
                <a:gd name="connsiteX154" fmla="*/ 2088246 w 4876800"/>
                <a:gd name="connsiteY154" fmla="*/ 3995738 h 6829425"/>
                <a:gd name="connsiteX155" fmla="*/ 2049193 w 4876800"/>
                <a:gd name="connsiteY155" fmla="*/ 3997643 h 6829425"/>
                <a:gd name="connsiteX156" fmla="*/ 1792971 w 4876800"/>
                <a:gd name="connsiteY156" fmla="*/ 4381500 h 6829425"/>
                <a:gd name="connsiteX157" fmla="*/ 1690101 w 4876800"/>
                <a:gd name="connsiteY157" fmla="*/ 4524375 h 6829425"/>
                <a:gd name="connsiteX158" fmla="*/ 1626283 w 4876800"/>
                <a:gd name="connsiteY158" fmla="*/ 4614863 h 6829425"/>
                <a:gd name="connsiteX159" fmla="*/ 1554846 w 4876800"/>
                <a:gd name="connsiteY159" fmla="*/ 4745355 h 6829425"/>
                <a:gd name="connsiteX160" fmla="*/ 1522460 w 4876800"/>
                <a:gd name="connsiteY160" fmla="*/ 4848225 h 6829425"/>
                <a:gd name="connsiteX161" fmla="*/ 1533890 w 4876800"/>
                <a:gd name="connsiteY161" fmla="*/ 5079683 h 6829425"/>
                <a:gd name="connsiteX162" fmla="*/ 1476740 w 4876800"/>
                <a:gd name="connsiteY162" fmla="*/ 5594033 h 6829425"/>
                <a:gd name="connsiteX163" fmla="*/ 1349106 w 4876800"/>
                <a:gd name="connsiteY163" fmla="*/ 5882640 h 6829425"/>
                <a:gd name="connsiteX164" fmla="*/ 1186228 w 4876800"/>
                <a:gd name="connsiteY164" fmla="*/ 6287453 h 6829425"/>
                <a:gd name="connsiteX165" fmla="*/ 1186228 w 4876800"/>
                <a:gd name="connsiteY165" fmla="*/ 6360795 h 6829425"/>
                <a:gd name="connsiteX166" fmla="*/ 1170988 w 4876800"/>
                <a:gd name="connsiteY166" fmla="*/ 6556058 h 6829425"/>
                <a:gd name="connsiteX167" fmla="*/ 1101456 w 4876800"/>
                <a:gd name="connsiteY167" fmla="*/ 6717030 h 6829425"/>
                <a:gd name="connsiteX168" fmla="*/ 1085263 w 4876800"/>
                <a:gd name="connsiteY168" fmla="*/ 6770370 h 6829425"/>
                <a:gd name="connsiteX169" fmla="*/ 989060 w 4876800"/>
                <a:gd name="connsiteY169" fmla="*/ 6834188 h 6829425"/>
                <a:gd name="connsiteX170" fmla="*/ 740458 w 4876800"/>
                <a:gd name="connsiteY170" fmla="*/ 6720840 h 6829425"/>
                <a:gd name="connsiteX171" fmla="*/ 721408 w 4876800"/>
                <a:gd name="connsiteY171" fmla="*/ 6697028 h 6829425"/>
                <a:gd name="connsiteX172" fmla="*/ 647113 w 4876800"/>
                <a:gd name="connsiteY172" fmla="*/ 6643688 h 6829425"/>
                <a:gd name="connsiteX173" fmla="*/ 510905 w 4876800"/>
                <a:gd name="connsiteY173" fmla="*/ 6598920 h 6829425"/>
                <a:gd name="connsiteX174" fmla="*/ 309928 w 4876800"/>
                <a:gd name="connsiteY174" fmla="*/ 6475095 h 6829425"/>
                <a:gd name="connsiteX175" fmla="*/ 168005 w 4876800"/>
                <a:gd name="connsiteY175" fmla="*/ 6278880 h 6829425"/>
                <a:gd name="connsiteX176" fmla="*/ 165148 w 4876800"/>
                <a:gd name="connsiteY176" fmla="*/ 6144578 h 6829425"/>
                <a:gd name="connsiteX177" fmla="*/ 165148 w 4876800"/>
                <a:gd name="connsiteY177" fmla="*/ 6144578 h 6829425"/>
                <a:gd name="connsiteX178" fmla="*/ 2017760 w 4876800"/>
                <a:gd name="connsiteY178" fmla="*/ 2294573 h 6829425"/>
                <a:gd name="connsiteX179" fmla="*/ 2042526 w 4876800"/>
                <a:gd name="connsiteY179" fmla="*/ 2286000 h 6829425"/>
                <a:gd name="connsiteX180" fmla="*/ 2173018 w 4876800"/>
                <a:gd name="connsiteY180" fmla="*/ 2225993 h 6829425"/>
                <a:gd name="connsiteX181" fmla="*/ 2262553 w 4876800"/>
                <a:gd name="connsiteY181" fmla="*/ 2148840 h 6829425"/>
                <a:gd name="connsiteX182" fmla="*/ 2338753 w 4876800"/>
                <a:gd name="connsiteY182" fmla="*/ 2002155 h 6829425"/>
                <a:gd name="connsiteX183" fmla="*/ 2481628 w 4876800"/>
                <a:gd name="connsiteY183" fmla="*/ 1633538 h 6829425"/>
                <a:gd name="connsiteX184" fmla="*/ 2402571 w 4876800"/>
                <a:gd name="connsiteY184" fmla="*/ 1537335 h 6829425"/>
                <a:gd name="connsiteX185" fmla="*/ 2022523 w 4876800"/>
                <a:gd name="connsiteY185" fmla="*/ 1492568 h 6829425"/>
                <a:gd name="connsiteX186" fmla="*/ 1953943 w 4876800"/>
                <a:gd name="connsiteY186" fmla="*/ 1571625 h 6829425"/>
                <a:gd name="connsiteX187" fmla="*/ 2028238 w 4876800"/>
                <a:gd name="connsiteY187" fmla="*/ 2148840 h 6829425"/>
                <a:gd name="connsiteX188" fmla="*/ 2015856 w 4876800"/>
                <a:gd name="connsiteY188" fmla="*/ 2268855 h 6829425"/>
                <a:gd name="connsiteX189" fmla="*/ 2017760 w 4876800"/>
                <a:gd name="connsiteY189" fmla="*/ 2294573 h 6829425"/>
                <a:gd name="connsiteX190" fmla="*/ 2017760 w 4876800"/>
                <a:gd name="connsiteY190" fmla="*/ 2294573 h 682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4876800" h="6829425">
                  <a:moveTo>
                    <a:pt x="165148" y="6144578"/>
                  </a:moveTo>
                  <a:cubicBezTo>
                    <a:pt x="181340" y="6090285"/>
                    <a:pt x="217535" y="6074093"/>
                    <a:pt x="270875" y="6081713"/>
                  </a:cubicBezTo>
                  <a:cubicBezTo>
                    <a:pt x="303260" y="6086475"/>
                    <a:pt x="334693" y="6104573"/>
                    <a:pt x="367078" y="6114098"/>
                  </a:cubicBezTo>
                  <a:cubicBezTo>
                    <a:pt x="431848" y="6133148"/>
                    <a:pt x="493760" y="6159818"/>
                    <a:pt x="562341" y="6159818"/>
                  </a:cubicBezTo>
                  <a:cubicBezTo>
                    <a:pt x="651876" y="6159818"/>
                    <a:pt x="741410" y="6145530"/>
                    <a:pt x="830945" y="6143625"/>
                  </a:cubicBezTo>
                  <a:cubicBezTo>
                    <a:pt x="842376" y="6143625"/>
                    <a:pt x="852853" y="6140768"/>
                    <a:pt x="864283" y="6137910"/>
                  </a:cubicBezTo>
                  <a:cubicBezTo>
                    <a:pt x="897620" y="6128385"/>
                    <a:pt x="917623" y="6113145"/>
                    <a:pt x="925243" y="6078855"/>
                  </a:cubicBezTo>
                  <a:cubicBezTo>
                    <a:pt x="935720" y="6028373"/>
                    <a:pt x="945245" y="5978843"/>
                    <a:pt x="961438" y="5929313"/>
                  </a:cubicBezTo>
                  <a:cubicBezTo>
                    <a:pt x="990013" y="5842635"/>
                    <a:pt x="1008110" y="5754053"/>
                    <a:pt x="1013826" y="5662613"/>
                  </a:cubicBezTo>
                  <a:cubicBezTo>
                    <a:pt x="1026208" y="5473065"/>
                    <a:pt x="1049068" y="5292090"/>
                    <a:pt x="1094788" y="5106353"/>
                  </a:cubicBezTo>
                  <a:cubicBezTo>
                    <a:pt x="1113838" y="5032058"/>
                    <a:pt x="1107171" y="4959668"/>
                    <a:pt x="1086216" y="4885373"/>
                  </a:cubicBezTo>
                  <a:cubicBezTo>
                    <a:pt x="1057641" y="4784408"/>
                    <a:pt x="1060498" y="4696778"/>
                    <a:pt x="1105266" y="4601528"/>
                  </a:cubicBezTo>
                  <a:cubicBezTo>
                    <a:pt x="1144318" y="4519613"/>
                    <a:pt x="1175751" y="4436745"/>
                    <a:pt x="1197658" y="4349115"/>
                  </a:cubicBezTo>
                  <a:cubicBezTo>
                    <a:pt x="1236710" y="4195763"/>
                    <a:pt x="1273858" y="4042410"/>
                    <a:pt x="1314815" y="3890963"/>
                  </a:cubicBezTo>
                  <a:cubicBezTo>
                    <a:pt x="1355773" y="3739515"/>
                    <a:pt x="1407208" y="3596640"/>
                    <a:pt x="1484360" y="3458528"/>
                  </a:cubicBezTo>
                  <a:cubicBezTo>
                    <a:pt x="1497696" y="3433763"/>
                    <a:pt x="1511983" y="3409950"/>
                    <a:pt x="1520556" y="3383280"/>
                  </a:cubicBezTo>
                  <a:cubicBezTo>
                    <a:pt x="1530081" y="3353753"/>
                    <a:pt x="1532938" y="3325178"/>
                    <a:pt x="1525318" y="3293745"/>
                  </a:cubicBezTo>
                  <a:cubicBezTo>
                    <a:pt x="1512935" y="3245168"/>
                    <a:pt x="1484360" y="3207068"/>
                    <a:pt x="1455785" y="3166110"/>
                  </a:cubicBezTo>
                  <a:cubicBezTo>
                    <a:pt x="1387206" y="3065145"/>
                    <a:pt x="1335771" y="2962275"/>
                    <a:pt x="1307196" y="2843213"/>
                  </a:cubicBezTo>
                  <a:cubicBezTo>
                    <a:pt x="1290051" y="2770823"/>
                    <a:pt x="1276715" y="2697480"/>
                    <a:pt x="1248140" y="2627948"/>
                  </a:cubicBezTo>
                  <a:cubicBezTo>
                    <a:pt x="1190038" y="2487930"/>
                    <a:pt x="1136698" y="2346960"/>
                    <a:pt x="1079548" y="2206943"/>
                  </a:cubicBezTo>
                  <a:cubicBezTo>
                    <a:pt x="1074785" y="2194560"/>
                    <a:pt x="1068118" y="2183130"/>
                    <a:pt x="1058593" y="2174558"/>
                  </a:cubicBezTo>
                  <a:cubicBezTo>
                    <a:pt x="1035733" y="2152650"/>
                    <a:pt x="1021445" y="2155508"/>
                    <a:pt x="1010968" y="2185035"/>
                  </a:cubicBezTo>
                  <a:cubicBezTo>
                    <a:pt x="1005253" y="2201228"/>
                    <a:pt x="1004301" y="2219325"/>
                    <a:pt x="1000491" y="2236470"/>
                  </a:cubicBezTo>
                  <a:cubicBezTo>
                    <a:pt x="984298" y="2314575"/>
                    <a:pt x="964295" y="2391728"/>
                    <a:pt x="928101" y="2463165"/>
                  </a:cubicBezTo>
                  <a:cubicBezTo>
                    <a:pt x="897620" y="2523173"/>
                    <a:pt x="849995" y="2551748"/>
                    <a:pt x="787130" y="2567940"/>
                  </a:cubicBezTo>
                  <a:cubicBezTo>
                    <a:pt x="755698" y="2576513"/>
                    <a:pt x="727123" y="2570798"/>
                    <a:pt x="699501" y="2554605"/>
                  </a:cubicBezTo>
                  <a:cubicBezTo>
                    <a:pt x="663305" y="2533650"/>
                    <a:pt x="628063" y="2510790"/>
                    <a:pt x="591868" y="2489835"/>
                  </a:cubicBezTo>
                  <a:cubicBezTo>
                    <a:pt x="547100" y="2465070"/>
                    <a:pt x="511858" y="2432685"/>
                    <a:pt x="478520" y="2394585"/>
                  </a:cubicBezTo>
                  <a:cubicBezTo>
                    <a:pt x="405178" y="2309813"/>
                    <a:pt x="317548" y="2242185"/>
                    <a:pt x="228013" y="2178368"/>
                  </a:cubicBezTo>
                  <a:cubicBezTo>
                    <a:pt x="155623" y="2126933"/>
                    <a:pt x="88948" y="2073593"/>
                    <a:pt x="33703" y="2005013"/>
                  </a:cubicBezTo>
                  <a:cubicBezTo>
                    <a:pt x="-9160" y="1950720"/>
                    <a:pt x="-13922" y="1900238"/>
                    <a:pt x="35608" y="1847850"/>
                  </a:cubicBezTo>
                  <a:cubicBezTo>
                    <a:pt x="92758" y="1786890"/>
                    <a:pt x="156575" y="1745933"/>
                    <a:pt x="244205" y="1762125"/>
                  </a:cubicBezTo>
                  <a:cubicBezTo>
                    <a:pt x="291830" y="1770698"/>
                    <a:pt x="319453" y="1797368"/>
                    <a:pt x="314690" y="1846898"/>
                  </a:cubicBezTo>
                  <a:cubicBezTo>
                    <a:pt x="309928" y="1896428"/>
                    <a:pt x="314690" y="1944053"/>
                    <a:pt x="323263" y="1992630"/>
                  </a:cubicBezTo>
                  <a:cubicBezTo>
                    <a:pt x="330883" y="2035493"/>
                    <a:pt x="353743" y="2062163"/>
                    <a:pt x="387080" y="2086928"/>
                  </a:cubicBezTo>
                  <a:cubicBezTo>
                    <a:pt x="403273" y="2098358"/>
                    <a:pt x="420418" y="2105978"/>
                    <a:pt x="438515" y="2113598"/>
                  </a:cubicBezTo>
                  <a:cubicBezTo>
                    <a:pt x="481378" y="2131695"/>
                    <a:pt x="522335" y="2151698"/>
                    <a:pt x="561388" y="2176463"/>
                  </a:cubicBezTo>
                  <a:cubicBezTo>
                    <a:pt x="582343" y="2189798"/>
                    <a:pt x="604250" y="2201228"/>
                    <a:pt x="628063" y="2203133"/>
                  </a:cubicBezTo>
                  <a:cubicBezTo>
                    <a:pt x="668068" y="2207895"/>
                    <a:pt x="680451" y="2198370"/>
                    <a:pt x="691880" y="2160270"/>
                  </a:cubicBezTo>
                  <a:cubicBezTo>
                    <a:pt x="694738" y="2148840"/>
                    <a:pt x="697595" y="2136458"/>
                    <a:pt x="700453" y="2125028"/>
                  </a:cubicBezTo>
                  <a:cubicBezTo>
                    <a:pt x="738553" y="1958340"/>
                    <a:pt x="763318" y="1799273"/>
                    <a:pt x="788083" y="1627823"/>
                  </a:cubicBezTo>
                  <a:cubicBezTo>
                    <a:pt x="808085" y="1486853"/>
                    <a:pt x="865235" y="1381125"/>
                    <a:pt x="990966" y="1305878"/>
                  </a:cubicBezTo>
                  <a:cubicBezTo>
                    <a:pt x="1008110" y="1295400"/>
                    <a:pt x="1026208" y="1282065"/>
                    <a:pt x="1041448" y="1268730"/>
                  </a:cubicBezTo>
                  <a:cubicBezTo>
                    <a:pt x="1050021" y="1261110"/>
                    <a:pt x="1058593" y="1251585"/>
                    <a:pt x="1065260" y="1241108"/>
                  </a:cubicBezTo>
                  <a:cubicBezTo>
                    <a:pt x="1070023" y="1234440"/>
                    <a:pt x="1073833" y="1226820"/>
                    <a:pt x="1070023" y="1219200"/>
                  </a:cubicBezTo>
                  <a:cubicBezTo>
                    <a:pt x="1048116" y="1171575"/>
                    <a:pt x="1034780" y="1120140"/>
                    <a:pt x="1010968" y="1073468"/>
                  </a:cubicBezTo>
                  <a:cubicBezTo>
                    <a:pt x="993823" y="1041083"/>
                    <a:pt x="968105" y="1025843"/>
                    <a:pt x="931910" y="1022033"/>
                  </a:cubicBezTo>
                  <a:cubicBezTo>
                    <a:pt x="895716" y="1019175"/>
                    <a:pt x="857616" y="1025843"/>
                    <a:pt x="822373" y="1028700"/>
                  </a:cubicBezTo>
                  <a:cubicBezTo>
                    <a:pt x="775701" y="1031558"/>
                    <a:pt x="755698" y="1020128"/>
                    <a:pt x="740458" y="975360"/>
                  </a:cubicBezTo>
                  <a:cubicBezTo>
                    <a:pt x="729028" y="941070"/>
                    <a:pt x="713788" y="908685"/>
                    <a:pt x="705216" y="871538"/>
                  </a:cubicBezTo>
                  <a:cubicBezTo>
                    <a:pt x="701405" y="854393"/>
                    <a:pt x="687118" y="836295"/>
                    <a:pt x="684260" y="817245"/>
                  </a:cubicBezTo>
                  <a:cubicBezTo>
                    <a:pt x="680451" y="787718"/>
                    <a:pt x="667116" y="772478"/>
                    <a:pt x="636635" y="766763"/>
                  </a:cubicBezTo>
                  <a:cubicBezTo>
                    <a:pt x="606155" y="761048"/>
                    <a:pt x="600441" y="743903"/>
                    <a:pt x="607108" y="715328"/>
                  </a:cubicBezTo>
                  <a:cubicBezTo>
                    <a:pt x="609966" y="704850"/>
                    <a:pt x="613776" y="695325"/>
                    <a:pt x="618538" y="685800"/>
                  </a:cubicBezTo>
                  <a:cubicBezTo>
                    <a:pt x="644255" y="628650"/>
                    <a:pt x="641398" y="577215"/>
                    <a:pt x="621395" y="518160"/>
                  </a:cubicBezTo>
                  <a:cubicBezTo>
                    <a:pt x="608061" y="478155"/>
                    <a:pt x="605203" y="441008"/>
                    <a:pt x="616633" y="400050"/>
                  </a:cubicBezTo>
                  <a:cubicBezTo>
                    <a:pt x="633778" y="337185"/>
                    <a:pt x="648066" y="275273"/>
                    <a:pt x="664258" y="212408"/>
                  </a:cubicBezTo>
                  <a:cubicBezTo>
                    <a:pt x="669973" y="189548"/>
                    <a:pt x="682355" y="171450"/>
                    <a:pt x="699501" y="155258"/>
                  </a:cubicBezTo>
                  <a:cubicBezTo>
                    <a:pt x="738553" y="118110"/>
                    <a:pt x="782368" y="93345"/>
                    <a:pt x="831898" y="71438"/>
                  </a:cubicBezTo>
                  <a:cubicBezTo>
                    <a:pt x="854758" y="60960"/>
                    <a:pt x="879523" y="56198"/>
                    <a:pt x="900478" y="40958"/>
                  </a:cubicBezTo>
                  <a:cubicBezTo>
                    <a:pt x="965248" y="27623"/>
                    <a:pt x="1030018" y="13335"/>
                    <a:pt x="1095741" y="0"/>
                  </a:cubicBezTo>
                  <a:cubicBezTo>
                    <a:pt x="1099551" y="5715"/>
                    <a:pt x="1106218" y="3810"/>
                    <a:pt x="1111933" y="4763"/>
                  </a:cubicBezTo>
                  <a:cubicBezTo>
                    <a:pt x="1206231" y="8573"/>
                    <a:pt x="1280526" y="35243"/>
                    <a:pt x="1355773" y="91440"/>
                  </a:cubicBezTo>
                  <a:cubicBezTo>
                    <a:pt x="1374823" y="105728"/>
                    <a:pt x="1391968" y="111443"/>
                    <a:pt x="1415781" y="111443"/>
                  </a:cubicBezTo>
                  <a:cubicBezTo>
                    <a:pt x="1518651" y="110490"/>
                    <a:pt x="1590088" y="143828"/>
                    <a:pt x="1653906" y="224790"/>
                  </a:cubicBezTo>
                  <a:cubicBezTo>
                    <a:pt x="1687243" y="267653"/>
                    <a:pt x="1716771" y="308610"/>
                    <a:pt x="1752013" y="351473"/>
                  </a:cubicBezTo>
                  <a:cubicBezTo>
                    <a:pt x="1803448" y="414338"/>
                    <a:pt x="1856788" y="459105"/>
                    <a:pt x="1940608" y="470535"/>
                  </a:cubicBezTo>
                  <a:cubicBezTo>
                    <a:pt x="1951085" y="472440"/>
                    <a:pt x="1962515" y="477203"/>
                    <a:pt x="1972993" y="481965"/>
                  </a:cubicBezTo>
                  <a:cubicBezTo>
                    <a:pt x="2019665" y="502920"/>
                    <a:pt x="2044431" y="530543"/>
                    <a:pt x="2053003" y="581978"/>
                  </a:cubicBezTo>
                  <a:cubicBezTo>
                    <a:pt x="2059671" y="620078"/>
                    <a:pt x="2068243" y="657225"/>
                    <a:pt x="2076815" y="695325"/>
                  </a:cubicBezTo>
                  <a:cubicBezTo>
                    <a:pt x="2091103" y="753428"/>
                    <a:pt x="2123488" y="787718"/>
                    <a:pt x="2174923" y="818198"/>
                  </a:cubicBezTo>
                  <a:cubicBezTo>
                    <a:pt x="2184448" y="823913"/>
                    <a:pt x="2196831" y="828675"/>
                    <a:pt x="2203498" y="838200"/>
                  </a:cubicBezTo>
                  <a:cubicBezTo>
                    <a:pt x="2170161" y="836295"/>
                    <a:pt x="2138728" y="823913"/>
                    <a:pt x="2107296" y="815340"/>
                  </a:cubicBezTo>
                  <a:cubicBezTo>
                    <a:pt x="2084435" y="809625"/>
                    <a:pt x="2073006" y="818198"/>
                    <a:pt x="2071101" y="841058"/>
                  </a:cubicBezTo>
                  <a:cubicBezTo>
                    <a:pt x="2070148" y="853440"/>
                    <a:pt x="2073006" y="866775"/>
                    <a:pt x="2074910" y="880110"/>
                  </a:cubicBezTo>
                  <a:cubicBezTo>
                    <a:pt x="2075863" y="886778"/>
                    <a:pt x="2077768" y="894398"/>
                    <a:pt x="2071101" y="899160"/>
                  </a:cubicBezTo>
                  <a:cubicBezTo>
                    <a:pt x="2064433" y="903923"/>
                    <a:pt x="2056813" y="900113"/>
                    <a:pt x="2050146" y="896303"/>
                  </a:cubicBezTo>
                  <a:cubicBezTo>
                    <a:pt x="2030143" y="885825"/>
                    <a:pt x="2017760" y="870585"/>
                    <a:pt x="2009188" y="850583"/>
                  </a:cubicBezTo>
                  <a:cubicBezTo>
                    <a:pt x="1998710" y="823913"/>
                    <a:pt x="1980613" y="807720"/>
                    <a:pt x="1953943" y="800100"/>
                  </a:cubicBezTo>
                  <a:cubicBezTo>
                    <a:pt x="1895840" y="782003"/>
                    <a:pt x="1853931" y="752475"/>
                    <a:pt x="1813926" y="708660"/>
                  </a:cubicBezTo>
                  <a:cubicBezTo>
                    <a:pt x="1806306" y="700088"/>
                    <a:pt x="1799638" y="686753"/>
                    <a:pt x="1788208" y="690563"/>
                  </a:cubicBezTo>
                  <a:cubicBezTo>
                    <a:pt x="1776778" y="695325"/>
                    <a:pt x="1784398" y="711518"/>
                    <a:pt x="1785351" y="720090"/>
                  </a:cubicBezTo>
                  <a:cubicBezTo>
                    <a:pt x="1785351" y="724853"/>
                    <a:pt x="1787256" y="730568"/>
                    <a:pt x="1787256" y="735330"/>
                  </a:cubicBezTo>
                  <a:cubicBezTo>
                    <a:pt x="1788208" y="745808"/>
                    <a:pt x="1792971" y="758190"/>
                    <a:pt x="1779635" y="762000"/>
                  </a:cubicBezTo>
                  <a:cubicBezTo>
                    <a:pt x="1766301" y="765810"/>
                    <a:pt x="1760585" y="753428"/>
                    <a:pt x="1757728" y="742950"/>
                  </a:cubicBezTo>
                  <a:cubicBezTo>
                    <a:pt x="1750108" y="718185"/>
                    <a:pt x="1743440" y="694373"/>
                    <a:pt x="1735821" y="669608"/>
                  </a:cubicBezTo>
                  <a:cubicBezTo>
                    <a:pt x="1730106" y="650558"/>
                    <a:pt x="1720581" y="637223"/>
                    <a:pt x="1702483" y="627698"/>
                  </a:cubicBezTo>
                  <a:cubicBezTo>
                    <a:pt x="1695815" y="623888"/>
                    <a:pt x="1687243" y="621030"/>
                    <a:pt x="1680576" y="626745"/>
                  </a:cubicBezTo>
                  <a:cubicBezTo>
                    <a:pt x="1674860" y="632460"/>
                    <a:pt x="1676765" y="639128"/>
                    <a:pt x="1678671" y="645795"/>
                  </a:cubicBezTo>
                  <a:cubicBezTo>
                    <a:pt x="1690101" y="678180"/>
                    <a:pt x="1703435" y="708660"/>
                    <a:pt x="1720581" y="738188"/>
                  </a:cubicBezTo>
                  <a:cubicBezTo>
                    <a:pt x="1729153" y="752475"/>
                    <a:pt x="1739631" y="765810"/>
                    <a:pt x="1742488" y="783908"/>
                  </a:cubicBezTo>
                  <a:cubicBezTo>
                    <a:pt x="1722485" y="781050"/>
                    <a:pt x="1710103" y="769620"/>
                    <a:pt x="1699626" y="753428"/>
                  </a:cubicBezTo>
                  <a:cubicBezTo>
                    <a:pt x="1660573" y="695325"/>
                    <a:pt x="1623426" y="644843"/>
                    <a:pt x="1564371" y="606743"/>
                  </a:cubicBezTo>
                  <a:cubicBezTo>
                    <a:pt x="1552940" y="599123"/>
                    <a:pt x="1547226" y="588645"/>
                    <a:pt x="1544368" y="574358"/>
                  </a:cubicBezTo>
                  <a:cubicBezTo>
                    <a:pt x="1538653" y="544830"/>
                    <a:pt x="1538653" y="518160"/>
                    <a:pt x="1539606" y="487680"/>
                  </a:cubicBezTo>
                  <a:cubicBezTo>
                    <a:pt x="1540558" y="468630"/>
                    <a:pt x="1539606" y="451485"/>
                    <a:pt x="1518651" y="442913"/>
                  </a:cubicBezTo>
                  <a:cubicBezTo>
                    <a:pt x="1511031" y="440055"/>
                    <a:pt x="1511983" y="433388"/>
                    <a:pt x="1510078" y="424815"/>
                  </a:cubicBezTo>
                  <a:cubicBezTo>
                    <a:pt x="1509126" y="416243"/>
                    <a:pt x="1507221" y="404813"/>
                    <a:pt x="1498648" y="399098"/>
                  </a:cubicBezTo>
                  <a:cubicBezTo>
                    <a:pt x="1492933" y="410528"/>
                    <a:pt x="1493885" y="421005"/>
                    <a:pt x="1494838" y="433388"/>
                  </a:cubicBezTo>
                  <a:cubicBezTo>
                    <a:pt x="1496743" y="461963"/>
                    <a:pt x="1500553" y="487680"/>
                    <a:pt x="1500553" y="517208"/>
                  </a:cubicBezTo>
                  <a:cubicBezTo>
                    <a:pt x="1500553" y="595313"/>
                    <a:pt x="1483408" y="654368"/>
                    <a:pt x="1425306" y="709613"/>
                  </a:cubicBezTo>
                  <a:cubicBezTo>
                    <a:pt x="1396731" y="737235"/>
                    <a:pt x="1386253" y="768668"/>
                    <a:pt x="1391015" y="808673"/>
                  </a:cubicBezTo>
                  <a:cubicBezTo>
                    <a:pt x="1392921" y="822960"/>
                    <a:pt x="1394826" y="835343"/>
                    <a:pt x="1398635" y="850583"/>
                  </a:cubicBezTo>
                  <a:cubicBezTo>
                    <a:pt x="1416733" y="914400"/>
                    <a:pt x="1462453" y="954405"/>
                    <a:pt x="1527223" y="965835"/>
                  </a:cubicBezTo>
                  <a:cubicBezTo>
                    <a:pt x="1554846" y="970598"/>
                    <a:pt x="1579610" y="969645"/>
                    <a:pt x="1606281" y="970598"/>
                  </a:cubicBezTo>
                  <a:cubicBezTo>
                    <a:pt x="1810115" y="983933"/>
                    <a:pt x="1996806" y="1031558"/>
                    <a:pt x="2182543" y="1117283"/>
                  </a:cubicBezTo>
                  <a:cubicBezTo>
                    <a:pt x="2287318" y="1165860"/>
                    <a:pt x="2389236" y="1212533"/>
                    <a:pt x="2498773" y="1248728"/>
                  </a:cubicBezTo>
                  <a:cubicBezTo>
                    <a:pt x="2593071" y="1280160"/>
                    <a:pt x="2684511" y="1318260"/>
                    <a:pt x="2772141" y="1364933"/>
                  </a:cubicBezTo>
                  <a:cubicBezTo>
                    <a:pt x="2796906" y="1378268"/>
                    <a:pt x="2816908" y="1396365"/>
                    <a:pt x="2827386" y="1423035"/>
                  </a:cubicBezTo>
                  <a:cubicBezTo>
                    <a:pt x="2863581" y="1514475"/>
                    <a:pt x="2865486" y="1597343"/>
                    <a:pt x="2827386" y="1688783"/>
                  </a:cubicBezTo>
                  <a:cubicBezTo>
                    <a:pt x="2803573" y="1744980"/>
                    <a:pt x="2772141" y="1793558"/>
                    <a:pt x="2738803" y="1844040"/>
                  </a:cubicBezTo>
                  <a:cubicBezTo>
                    <a:pt x="2676891" y="1937385"/>
                    <a:pt x="2615931" y="2030730"/>
                    <a:pt x="2536873" y="2110740"/>
                  </a:cubicBezTo>
                  <a:cubicBezTo>
                    <a:pt x="2479723" y="2168843"/>
                    <a:pt x="2443528" y="2231708"/>
                    <a:pt x="2417811" y="2307908"/>
                  </a:cubicBezTo>
                  <a:cubicBezTo>
                    <a:pt x="2407333" y="2338388"/>
                    <a:pt x="2399713" y="2367915"/>
                    <a:pt x="2389236" y="2398395"/>
                  </a:cubicBezTo>
                  <a:cubicBezTo>
                    <a:pt x="2372091" y="2443163"/>
                    <a:pt x="2353993" y="2486025"/>
                    <a:pt x="2323513" y="2522220"/>
                  </a:cubicBezTo>
                  <a:cubicBezTo>
                    <a:pt x="2300653" y="2549843"/>
                    <a:pt x="2276841" y="2574608"/>
                    <a:pt x="2257791" y="2604135"/>
                  </a:cubicBezTo>
                  <a:cubicBezTo>
                    <a:pt x="2250171" y="2616518"/>
                    <a:pt x="2237788" y="2623185"/>
                    <a:pt x="2225406" y="2628900"/>
                  </a:cubicBezTo>
                  <a:cubicBezTo>
                    <a:pt x="2200641" y="2639378"/>
                    <a:pt x="2195878" y="2647950"/>
                    <a:pt x="2213976" y="2670810"/>
                  </a:cubicBezTo>
                  <a:cubicBezTo>
                    <a:pt x="2241598" y="2705100"/>
                    <a:pt x="2272078" y="2736533"/>
                    <a:pt x="2301606" y="2771775"/>
                  </a:cubicBezTo>
                  <a:cubicBezTo>
                    <a:pt x="2398761" y="2887980"/>
                    <a:pt x="2454006" y="3007995"/>
                    <a:pt x="2485438" y="3157538"/>
                  </a:cubicBezTo>
                  <a:cubicBezTo>
                    <a:pt x="2496868" y="3211830"/>
                    <a:pt x="2497821" y="3262313"/>
                    <a:pt x="2486391" y="3317558"/>
                  </a:cubicBezTo>
                  <a:cubicBezTo>
                    <a:pt x="2475913" y="3368040"/>
                    <a:pt x="2486391" y="3402330"/>
                    <a:pt x="2525443" y="3439478"/>
                  </a:cubicBezTo>
                  <a:cubicBezTo>
                    <a:pt x="2597833" y="3508058"/>
                    <a:pt x="2660698" y="3590925"/>
                    <a:pt x="2712133" y="3675698"/>
                  </a:cubicBezTo>
                  <a:cubicBezTo>
                    <a:pt x="2805478" y="3830955"/>
                    <a:pt x="2889298" y="3994785"/>
                    <a:pt x="2975975" y="4150043"/>
                  </a:cubicBezTo>
                  <a:cubicBezTo>
                    <a:pt x="3017886" y="4225290"/>
                    <a:pt x="3055033" y="4238625"/>
                    <a:pt x="3136948" y="4232910"/>
                  </a:cubicBezTo>
                  <a:cubicBezTo>
                    <a:pt x="3177906" y="4230053"/>
                    <a:pt x="3466513" y="4199573"/>
                    <a:pt x="3573193" y="4235768"/>
                  </a:cubicBezTo>
                  <a:cubicBezTo>
                    <a:pt x="3740833" y="4292918"/>
                    <a:pt x="3894186" y="4369118"/>
                    <a:pt x="4041823" y="4465320"/>
                  </a:cubicBezTo>
                  <a:cubicBezTo>
                    <a:pt x="4142788" y="4530090"/>
                    <a:pt x="4240896" y="4559618"/>
                    <a:pt x="4347576" y="4613910"/>
                  </a:cubicBezTo>
                  <a:cubicBezTo>
                    <a:pt x="4368531" y="4624388"/>
                    <a:pt x="4389486" y="4628198"/>
                    <a:pt x="4411393" y="4622483"/>
                  </a:cubicBezTo>
                  <a:cubicBezTo>
                    <a:pt x="4502833" y="4599623"/>
                    <a:pt x="4593321" y="4562475"/>
                    <a:pt x="4675236" y="4519613"/>
                  </a:cubicBezTo>
                  <a:cubicBezTo>
                    <a:pt x="4728576" y="4491990"/>
                    <a:pt x="4757151" y="4496753"/>
                    <a:pt x="4783821" y="4551998"/>
                  </a:cubicBezTo>
                  <a:cubicBezTo>
                    <a:pt x="4824778" y="4637723"/>
                    <a:pt x="4845733" y="4730115"/>
                    <a:pt x="4856211" y="4826318"/>
                  </a:cubicBezTo>
                  <a:cubicBezTo>
                    <a:pt x="4860021" y="4861560"/>
                    <a:pt x="4857163" y="4896803"/>
                    <a:pt x="4845733" y="4932045"/>
                  </a:cubicBezTo>
                  <a:cubicBezTo>
                    <a:pt x="4823826" y="4996815"/>
                    <a:pt x="4827636" y="5053013"/>
                    <a:pt x="4846686" y="5118735"/>
                  </a:cubicBezTo>
                  <a:cubicBezTo>
                    <a:pt x="4877166" y="5223510"/>
                    <a:pt x="4887643" y="5325428"/>
                    <a:pt x="4878118" y="5434013"/>
                  </a:cubicBezTo>
                  <a:cubicBezTo>
                    <a:pt x="4877166" y="5449253"/>
                    <a:pt x="4871451" y="5464493"/>
                    <a:pt x="4874308" y="5479733"/>
                  </a:cubicBezTo>
                  <a:cubicBezTo>
                    <a:pt x="4856211" y="5525453"/>
                    <a:pt x="4839066" y="5571173"/>
                    <a:pt x="4821921" y="5617845"/>
                  </a:cubicBezTo>
                  <a:cubicBezTo>
                    <a:pt x="4811443" y="5623560"/>
                    <a:pt x="4807633" y="5634990"/>
                    <a:pt x="4800966" y="5643563"/>
                  </a:cubicBezTo>
                  <a:cubicBezTo>
                    <a:pt x="4784773" y="5665470"/>
                    <a:pt x="4767628" y="5689283"/>
                    <a:pt x="4745721" y="5703570"/>
                  </a:cubicBezTo>
                  <a:cubicBezTo>
                    <a:pt x="4717146" y="5722620"/>
                    <a:pt x="4669521" y="5724525"/>
                    <a:pt x="4650471" y="5697855"/>
                  </a:cubicBezTo>
                  <a:cubicBezTo>
                    <a:pt x="4609513" y="5639753"/>
                    <a:pt x="4582843" y="5588318"/>
                    <a:pt x="4579986" y="5517833"/>
                  </a:cubicBezTo>
                  <a:cubicBezTo>
                    <a:pt x="4579033" y="5488305"/>
                    <a:pt x="4579986" y="5459730"/>
                    <a:pt x="4568556" y="5431155"/>
                  </a:cubicBezTo>
                  <a:cubicBezTo>
                    <a:pt x="4516168" y="5304473"/>
                    <a:pt x="4457113" y="5183505"/>
                    <a:pt x="4393296" y="5062538"/>
                  </a:cubicBezTo>
                  <a:cubicBezTo>
                    <a:pt x="4385676" y="5048250"/>
                    <a:pt x="4376151" y="5036820"/>
                    <a:pt x="4359006" y="5033963"/>
                  </a:cubicBezTo>
                  <a:cubicBezTo>
                    <a:pt x="4316143" y="5028248"/>
                    <a:pt x="4296141" y="5005388"/>
                    <a:pt x="4285663" y="4965383"/>
                  </a:cubicBezTo>
                  <a:cubicBezTo>
                    <a:pt x="4278043" y="4937760"/>
                    <a:pt x="4259946" y="4917758"/>
                    <a:pt x="4237086" y="4905375"/>
                  </a:cubicBezTo>
                  <a:cubicBezTo>
                    <a:pt x="4105641" y="4831080"/>
                    <a:pt x="3969433" y="4804410"/>
                    <a:pt x="3821796" y="4774883"/>
                  </a:cubicBezTo>
                  <a:cubicBezTo>
                    <a:pt x="3701781" y="4751070"/>
                    <a:pt x="3096943" y="4670108"/>
                    <a:pt x="3032173" y="4681538"/>
                  </a:cubicBezTo>
                  <a:cubicBezTo>
                    <a:pt x="2914063" y="4703445"/>
                    <a:pt x="2823575" y="4671060"/>
                    <a:pt x="2734993" y="4590098"/>
                  </a:cubicBezTo>
                  <a:cubicBezTo>
                    <a:pt x="2688321" y="4547235"/>
                    <a:pt x="2649268" y="4499610"/>
                    <a:pt x="2610216" y="4450080"/>
                  </a:cubicBezTo>
                  <a:cubicBezTo>
                    <a:pt x="2566400" y="4395788"/>
                    <a:pt x="2520681" y="4346258"/>
                    <a:pt x="2464483" y="4307205"/>
                  </a:cubicBezTo>
                  <a:cubicBezTo>
                    <a:pt x="2382568" y="4250055"/>
                    <a:pt x="2306368" y="4195763"/>
                    <a:pt x="2236836" y="4124325"/>
                  </a:cubicBezTo>
                  <a:cubicBezTo>
                    <a:pt x="2220643" y="4107180"/>
                    <a:pt x="2202546" y="4092893"/>
                    <a:pt x="2183496" y="4079558"/>
                  </a:cubicBezTo>
                  <a:cubicBezTo>
                    <a:pt x="2147301" y="4055745"/>
                    <a:pt x="2114916" y="4029075"/>
                    <a:pt x="2088246" y="3995738"/>
                  </a:cubicBezTo>
                  <a:cubicBezTo>
                    <a:pt x="2072053" y="3975735"/>
                    <a:pt x="2065385" y="3973830"/>
                    <a:pt x="2049193" y="3997643"/>
                  </a:cubicBezTo>
                  <a:cubicBezTo>
                    <a:pt x="1960610" y="4120515"/>
                    <a:pt x="1872028" y="4250055"/>
                    <a:pt x="1792971" y="4381500"/>
                  </a:cubicBezTo>
                  <a:cubicBezTo>
                    <a:pt x="1762490" y="4432935"/>
                    <a:pt x="1732963" y="4482465"/>
                    <a:pt x="1690101" y="4524375"/>
                  </a:cubicBezTo>
                  <a:cubicBezTo>
                    <a:pt x="1663431" y="4551045"/>
                    <a:pt x="1642476" y="4580573"/>
                    <a:pt x="1626283" y="4614863"/>
                  </a:cubicBezTo>
                  <a:cubicBezTo>
                    <a:pt x="1605328" y="4660583"/>
                    <a:pt x="1580563" y="4702493"/>
                    <a:pt x="1554846" y="4745355"/>
                  </a:cubicBezTo>
                  <a:cubicBezTo>
                    <a:pt x="1534843" y="4776788"/>
                    <a:pt x="1525318" y="4810125"/>
                    <a:pt x="1522460" y="4848225"/>
                  </a:cubicBezTo>
                  <a:cubicBezTo>
                    <a:pt x="1515793" y="4926330"/>
                    <a:pt x="1527223" y="5002530"/>
                    <a:pt x="1533890" y="5079683"/>
                  </a:cubicBezTo>
                  <a:cubicBezTo>
                    <a:pt x="1550083" y="5257800"/>
                    <a:pt x="1532938" y="5424488"/>
                    <a:pt x="1476740" y="5594033"/>
                  </a:cubicBezTo>
                  <a:cubicBezTo>
                    <a:pt x="1443403" y="5694998"/>
                    <a:pt x="1392921" y="5787390"/>
                    <a:pt x="1349106" y="5882640"/>
                  </a:cubicBezTo>
                  <a:cubicBezTo>
                    <a:pt x="1288146" y="6015038"/>
                    <a:pt x="1232901" y="6148388"/>
                    <a:pt x="1186228" y="6287453"/>
                  </a:cubicBezTo>
                  <a:cubicBezTo>
                    <a:pt x="1177656" y="6312218"/>
                    <a:pt x="1174798" y="6334125"/>
                    <a:pt x="1186228" y="6360795"/>
                  </a:cubicBezTo>
                  <a:cubicBezTo>
                    <a:pt x="1216708" y="6431280"/>
                    <a:pt x="1212898" y="6491288"/>
                    <a:pt x="1170988" y="6556058"/>
                  </a:cubicBezTo>
                  <a:cubicBezTo>
                    <a:pt x="1138603" y="6607493"/>
                    <a:pt x="1117648" y="6658928"/>
                    <a:pt x="1101456" y="6717030"/>
                  </a:cubicBezTo>
                  <a:cubicBezTo>
                    <a:pt x="1096693" y="6735128"/>
                    <a:pt x="1091931" y="6753225"/>
                    <a:pt x="1085263" y="6770370"/>
                  </a:cubicBezTo>
                  <a:cubicBezTo>
                    <a:pt x="1070976" y="6806565"/>
                    <a:pt x="1025255" y="6839903"/>
                    <a:pt x="989060" y="6834188"/>
                  </a:cubicBezTo>
                  <a:cubicBezTo>
                    <a:pt x="890001" y="6818948"/>
                    <a:pt x="819516" y="6775133"/>
                    <a:pt x="740458" y="6720840"/>
                  </a:cubicBezTo>
                  <a:cubicBezTo>
                    <a:pt x="730933" y="6714173"/>
                    <a:pt x="724266" y="6706553"/>
                    <a:pt x="721408" y="6697028"/>
                  </a:cubicBezTo>
                  <a:cubicBezTo>
                    <a:pt x="709026" y="6659880"/>
                    <a:pt x="683308" y="6646545"/>
                    <a:pt x="647113" y="6643688"/>
                  </a:cubicBezTo>
                  <a:cubicBezTo>
                    <a:pt x="596630" y="6638925"/>
                    <a:pt x="553768" y="6621780"/>
                    <a:pt x="510905" y="6598920"/>
                  </a:cubicBezTo>
                  <a:cubicBezTo>
                    <a:pt x="441373" y="6560820"/>
                    <a:pt x="373745" y="6520815"/>
                    <a:pt x="309928" y="6475095"/>
                  </a:cubicBezTo>
                  <a:cubicBezTo>
                    <a:pt x="240395" y="6424613"/>
                    <a:pt x="198485" y="6356033"/>
                    <a:pt x="168005" y="6278880"/>
                  </a:cubicBezTo>
                  <a:cubicBezTo>
                    <a:pt x="151813" y="6234113"/>
                    <a:pt x="151813" y="6191250"/>
                    <a:pt x="165148" y="6144578"/>
                  </a:cubicBezTo>
                  <a:cubicBezTo>
                    <a:pt x="163243" y="6143625"/>
                    <a:pt x="165148" y="6144578"/>
                    <a:pt x="165148" y="6144578"/>
                  </a:cubicBezTo>
                  <a:close/>
                  <a:moveTo>
                    <a:pt x="2017760" y="2294573"/>
                  </a:moveTo>
                  <a:cubicBezTo>
                    <a:pt x="2027285" y="2300288"/>
                    <a:pt x="2035858" y="2292668"/>
                    <a:pt x="2042526" y="2286000"/>
                  </a:cubicBezTo>
                  <a:cubicBezTo>
                    <a:pt x="2079673" y="2249805"/>
                    <a:pt x="2124441" y="2235518"/>
                    <a:pt x="2173018" y="2225993"/>
                  </a:cubicBezTo>
                  <a:cubicBezTo>
                    <a:pt x="2221596" y="2216468"/>
                    <a:pt x="2245408" y="2191703"/>
                    <a:pt x="2262553" y="2148840"/>
                  </a:cubicBezTo>
                  <a:cubicBezTo>
                    <a:pt x="2283508" y="2096453"/>
                    <a:pt x="2311131" y="2049780"/>
                    <a:pt x="2338753" y="2002155"/>
                  </a:cubicBezTo>
                  <a:cubicBezTo>
                    <a:pt x="2405428" y="1886903"/>
                    <a:pt x="2460673" y="1763078"/>
                    <a:pt x="2481628" y="1633538"/>
                  </a:cubicBezTo>
                  <a:cubicBezTo>
                    <a:pt x="2494011" y="1556385"/>
                    <a:pt x="2478771" y="1540193"/>
                    <a:pt x="2402571" y="1537335"/>
                  </a:cubicBezTo>
                  <a:cubicBezTo>
                    <a:pt x="2278746" y="1532573"/>
                    <a:pt x="2148253" y="1514475"/>
                    <a:pt x="2022523" y="1492568"/>
                  </a:cubicBezTo>
                  <a:cubicBezTo>
                    <a:pt x="1969183" y="1483995"/>
                    <a:pt x="1942513" y="1521143"/>
                    <a:pt x="1953943" y="1571625"/>
                  </a:cubicBezTo>
                  <a:cubicBezTo>
                    <a:pt x="1992043" y="1763078"/>
                    <a:pt x="2015856" y="1953578"/>
                    <a:pt x="2028238" y="2148840"/>
                  </a:cubicBezTo>
                  <a:cubicBezTo>
                    <a:pt x="2031096" y="2188845"/>
                    <a:pt x="2027285" y="2228850"/>
                    <a:pt x="2015856" y="2268855"/>
                  </a:cubicBezTo>
                  <a:cubicBezTo>
                    <a:pt x="2012998" y="2277428"/>
                    <a:pt x="2008235" y="2287905"/>
                    <a:pt x="2017760" y="2294573"/>
                  </a:cubicBezTo>
                  <a:cubicBezTo>
                    <a:pt x="2017760" y="2294573"/>
                    <a:pt x="2017760" y="2294573"/>
                    <a:pt x="2017760" y="2294573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E8F8768-C747-4354-82B2-F9D4786EB14C}"/>
                </a:ext>
              </a:extLst>
            </p:cNvPr>
            <p:cNvGrpSpPr/>
            <p:nvPr/>
          </p:nvGrpSpPr>
          <p:grpSpPr>
            <a:xfrm>
              <a:off x="-3696255" y="-2778619"/>
              <a:ext cx="15166108" cy="7741698"/>
              <a:chOff x="-3591480" y="-2638725"/>
              <a:chExt cx="15166108" cy="7741698"/>
            </a:xfrm>
          </p:grpSpPr>
          <p:sp>
            <p:nvSpPr>
              <p:cNvPr id="5" name="Graphic 5">
                <a:extLst>
                  <a:ext uri="{FF2B5EF4-FFF2-40B4-BE49-F238E27FC236}">
                    <a16:creationId xmlns:a16="http://schemas.microsoft.com/office/drawing/2014/main" id="{F1EE5AC4-F86B-411F-92A0-E414B0434AF4}"/>
                  </a:ext>
                </a:extLst>
              </p:cNvPr>
              <p:cNvSpPr/>
              <p:nvPr/>
            </p:nvSpPr>
            <p:spPr>
              <a:xfrm rot="701335" flipH="1">
                <a:off x="4412653" y="-2240648"/>
                <a:ext cx="5919720" cy="6831658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2" name="Graphic 11">
                <a:extLst>
                  <a:ext uri="{FF2B5EF4-FFF2-40B4-BE49-F238E27FC236}">
                    <a16:creationId xmlns:a16="http://schemas.microsoft.com/office/drawing/2014/main" id="{4F3DD3E8-A5BE-4C1D-9FD0-4A9109C22E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20992108" flipH="1">
                <a:off x="5626060" y="-1892675"/>
                <a:ext cx="5948568" cy="6197516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B5B137F-E5EA-44E5-B3ED-098E467F7B8C}"/>
                  </a:ext>
                </a:extLst>
              </p:cNvPr>
              <p:cNvSpPr/>
              <p:nvPr/>
            </p:nvSpPr>
            <p:spPr>
              <a:xfrm>
                <a:off x="-3591480" y="4440858"/>
                <a:ext cx="13091785" cy="662115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03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" name="Graphic 3">
                <a:extLst>
                  <a:ext uri="{FF2B5EF4-FFF2-40B4-BE49-F238E27FC236}">
                    <a16:creationId xmlns:a16="http://schemas.microsoft.com/office/drawing/2014/main" id="{E524D53B-8800-4ACF-B483-EE31848B5B45}"/>
                  </a:ext>
                </a:extLst>
              </p:cNvPr>
              <p:cNvSpPr/>
              <p:nvPr/>
            </p:nvSpPr>
            <p:spPr>
              <a:xfrm>
                <a:off x="-48293" y="-2418678"/>
                <a:ext cx="5539981" cy="7113997"/>
              </a:xfrm>
              <a:custGeom>
                <a:avLst/>
                <a:gdLst>
                  <a:gd name="connsiteX0" fmla="*/ 2029941 w 2128754"/>
                  <a:gd name="connsiteY0" fmla="*/ 2268832 h 2733575"/>
                  <a:gd name="connsiteX1" fmla="*/ 1955197 w 2128754"/>
                  <a:gd name="connsiteY1" fmla="*/ 2263814 h 2733575"/>
                  <a:gd name="connsiteX2" fmla="*/ 1933803 w 2128754"/>
                  <a:gd name="connsiteY2" fmla="*/ 2252457 h 2733575"/>
                  <a:gd name="connsiteX3" fmla="*/ 1854833 w 2128754"/>
                  <a:gd name="connsiteY3" fmla="*/ 2174808 h 2733575"/>
                  <a:gd name="connsiteX4" fmla="*/ 1794351 w 2128754"/>
                  <a:gd name="connsiteY4" fmla="*/ 2103233 h 2733575"/>
                  <a:gd name="connsiteX5" fmla="*/ 1701383 w 2128754"/>
                  <a:gd name="connsiteY5" fmla="*/ 1980948 h 2733575"/>
                  <a:gd name="connsiteX6" fmla="*/ 1548990 w 2128754"/>
                  <a:gd name="connsiteY6" fmla="*/ 1859192 h 2733575"/>
                  <a:gd name="connsiteX7" fmla="*/ 1519937 w 2128754"/>
                  <a:gd name="connsiteY7" fmla="*/ 1828555 h 2733575"/>
                  <a:gd name="connsiteX8" fmla="*/ 1328983 w 2128754"/>
                  <a:gd name="connsiteY8" fmla="*/ 1473058 h 2733575"/>
                  <a:gd name="connsiteX9" fmla="*/ 1325550 w 2128754"/>
                  <a:gd name="connsiteY9" fmla="*/ 1451929 h 2733575"/>
                  <a:gd name="connsiteX10" fmla="*/ 1346943 w 2128754"/>
                  <a:gd name="connsiteY10" fmla="*/ 1314062 h 2733575"/>
                  <a:gd name="connsiteX11" fmla="*/ 1322116 w 2128754"/>
                  <a:gd name="connsiteY11" fmla="*/ 1201021 h 2733575"/>
                  <a:gd name="connsiteX12" fmla="*/ 1262955 w 2128754"/>
                  <a:gd name="connsiteY12" fmla="*/ 1112543 h 2733575"/>
                  <a:gd name="connsiteX13" fmla="*/ 1203001 w 2128754"/>
                  <a:gd name="connsiteY13" fmla="*/ 1014293 h 2733575"/>
                  <a:gd name="connsiteX14" fmla="*/ 1137765 w 2128754"/>
                  <a:gd name="connsiteY14" fmla="*/ 736181 h 2733575"/>
                  <a:gd name="connsiteX15" fmla="*/ 1138558 w 2128754"/>
                  <a:gd name="connsiteY15" fmla="*/ 476029 h 2733575"/>
                  <a:gd name="connsiteX16" fmla="*/ 1145160 w 2128754"/>
                  <a:gd name="connsiteY16" fmla="*/ 468370 h 2733575"/>
                  <a:gd name="connsiteX17" fmla="*/ 1258729 w 2128754"/>
                  <a:gd name="connsiteY17" fmla="*/ 450410 h 2733575"/>
                  <a:gd name="connsiteX18" fmla="*/ 1363054 w 2128754"/>
                  <a:gd name="connsiteY18" fmla="*/ 422678 h 2733575"/>
                  <a:gd name="connsiteX19" fmla="*/ 1379693 w 2128754"/>
                  <a:gd name="connsiteY19" fmla="*/ 419773 h 2733575"/>
                  <a:gd name="connsiteX20" fmla="*/ 1471869 w 2128754"/>
                  <a:gd name="connsiteY20" fmla="*/ 439053 h 2733575"/>
                  <a:gd name="connsiteX21" fmla="*/ 1586494 w 2128754"/>
                  <a:gd name="connsiteY21" fmla="*/ 465729 h 2733575"/>
                  <a:gd name="connsiteX22" fmla="*/ 1761601 w 2128754"/>
                  <a:gd name="connsiteY22" fmla="*/ 511685 h 2733575"/>
                  <a:gd name="connsiteX23" fmla="*/ 1779297 w 2128754"/>
                  <a:gd name="connsiteY23" fmla="*/ 531757 h 2733575"/>
                  <a:gd name="connsiteX24" fmla="*/ 1832384 w 2128754"/>
                  <a:gd name="connsiteY24" fmla="*/ 594880 h 2733575"/>
                  <a:gd name="connsiteX25" fmla="*/ 1861964 w 2128754"/>
                  <a:gd name="connsiteY25" fmla="*/ 618915 h 2733575"/>
                  <a:gd name="connsiteX26" fmla="*/ 1876755 w 2128754"/>
                  <a:gd name="connsiteY26" fmla="*/ 632649 h 2733575"/>
                  <a:gd name="connsiteX27" fmla="*/ 1901582 w 2128754"/>
                  <a:gd name="connsiteY27" fmla="*/ 619971 h 2733575"/>
                  <a:gd name="connsiteX28" fmla="*/ 1874906 w 2128754"/>
                  <a:gd name="connsiteY28" fmla="*/ 572167 h 2733575"/>
                  <a:gd name="connsiteX29" fmla="*/ 1893130 w 2128754"/>
                  <a:gd name="connsiteY29" fmla="*/ 582203 h 2733575"/>
                  <a:gd name="connsiteX30" fmla="*/ 1923767 w 2128754"/>
                  <a:gd name="connsiteY30" fmla="*/ 616274 h 2733575"/>
                  <a:gd name="connsiteX31" fmla="*/ 1936973 w 2128754"/>
                  <a:gd name="connsiteY31" fmla="*/ 628423 h 2733575"/>
                  <a:gd name="connsiteX32" fmla="*/ 1951235 w 2128754"/>
                  <a:gd name="connsiteY32" fmla="*/ 625518 h 2733575"/>
                  <a:gd name="connsiteX33" fmla="*/ 1954932 w 2128754"/>
                  <a:gd name="connsiteY33" fmla="*/ 611255 h 2733575"/>
                  <a:gd name="connsiteX34" fmla="*/ 1909769 w 2128754"/>
                  <a:gd name="connsiteY34" fmla="*/ 543114 h 2733575"/>
                  <a:gd name="connsiteX35" fmla="*/ 1964176 w 2128754"/>
                  <a:gd name="connsiteY35" fmla="*/ 588013 h 2733575"/>
                  <a:gd name="connsiteX36" fmla="*/ 1977910 w 2128754"/>
                  <a:gd name="connsiteY36" fmla="*/ 596201 h 2733575"/>
                  <a:gd name="connsiteX37" fmla="*/ 1996662 w 2128754"/>
                  <a:gd name="connsiteY37" fmla="*/ 583259 h 2733575"/>
                  <a:gd name="connsiteX38" fmla="*/ 1985041 w 2128754"/>
                  <a:gd name="connsiteY38" fmla="*/ 557904 h 2733575"/>
                  <a:gd name="connsiteX39" fmla="*/ 1955989 w 2128754"/>
                  <a:gd name="connsiteY39" fmla="*/ 529644 h 2733575"/>
                  <a:gd name="connsiteX40" fmla="*/ 1979231 w 2128754"/>
                  <a:gd name="connsiteY40" fmla="*/ 544435 h 2733575"/>
                  <a:gd name="connsiteX41" fmla="*/ 1995342 w 2128754"/>
                  <a:gd name="connsiteY41" fmla="*/ 535983 h 2733575"/>
                  <a:gd name="connsiteX42" fmla="*/ 1976061 w 2128754"/>
                  <a:gd name="connsiteY42" fmla="*/ 501384 h 2733575"/>
                  <a:gd name="connsiteX43" fmla="*/ 1924295 w 2128754"/>
                  <a:gd name="connsiteY43" fmla="*/ 463088 h 2733575"/>
                  <a:gd name="connsiteX44" fmla="*/ 1840571 w 2128754"/>
                  <a:gd name="connsiteY44" fmla="*/ 420301 h 2733575"/>
                  <a:gd name="connsiteX45" fmla="*/ 1821819 w 2128754"/>
                  <a:gd name="connsiteY45" fmla="*/ 410793 h 2733575"/>
                  <a:gd name="connsiteX46" fmla="*/ 1787748 w 2128754"/>
                  <a:gd name="connsiteY46" fmla="*/ 397323 h 2733575"/>
                  <a:gd name="connsiteX47" fmla="*/ 1754470 w 2128754"/>
                  <a:gd name="connsiteY47" fmla="*/ 391777 h 2733575"/>
                  <a:gd name="connsiteX48" fmla="*/ 1692404 w 2128754"/>
                  <a:gd name="connsiteY48" fmla="*/ 366158 h 2733575"/>
                  <a:gd name="connsiteX49" fmla="*/ 1596530 w 2128754"/>
                  <a:gd name="connsiteY49" fmla="*/ 330767 h 2733575"/>
                  <a:gd name="connsiteX50" fmla="*/ 1518089 w 2128754"/>
                  <a:gd name="connsiteY50" fmla="*/ 303299 h 2733575"/>
                  <a:gd name="connsiteX51" fmla="*/ 1419046 w 2128754"/>
                  <a:gd name="connsiteY51" fmla="*/ 285075 h 2733575"/>
                  <a:gd name="connsiteX52" fmla="*/ 1305741 w 2128754"/>
                  <a:gd name="connsiteY52" fmla="*/ 275831 h 2733575"/>
                  <a:gd name="connsiteX53" fmla="*/ 1162064 w 2128754"/>
                  <a:gd name="connsiteY53" fmla="*/ 266851 h 2733575"/>
                  <a:gd name="connsiteX54" fmla="*/ 1117693 w 2128754"/>
                  <a:gd name="connsiteY54" fmla="*/ 264210 h 2733575"/>
                  <a:gd name="connsiteX55" fmla="*/ 1070680 w 2128754"/>
                  <a:gd name="connsiteY55" fmla="*/ 255230 h 2733575"/>
                  <a:gd name="connsiteX56" fmla="*/ 952357 w 2128754"/>
                  <a:gd name="connsiteY56" fmla="*/ 272134 h 2733575"/>
                  <a:gd name="connsiteX57" fmla="*/ 906930 w 2128754"/>
                  <a:gd name="connsiteY57" fmla="*/ 287452 h 2733575"/>
                  <a:gd name="connsiteX58" fmla="*/ 870218 w 2128754"/>
                  <a:gd name="connsiteY58" fmla="*/ 291414 h 2733575"/>
                  <a:gd name="connsiteX59" fmla="*/ 835883 w 2128754"/>
                  <a:gd name="connsiteY59" fmla="*/ 291414 h 2733575"/>
                  <a:gd name="connsiteX60" fmla="*/ 824791 w 2128754"/>
                  <a:gd name="connsiteY60" fmla="*/ 288245 h 2733575"/>
                  <a:gd name="connsiteX61" fmla="*/ 811585 w 2128754"/>
                  <a:gd name="connsiteY61" fmla="*/ 246515 h 2733575"/>
                  <a:gd name="connsiteX62" fmla="*/ 810528 w 2128754"/>
                  <a:gd name="connsiteY62" fmla="*/ 228555 h 2733575"/>
                  <a:gd name="connsiteX63" fmla="*/ 813434 w 2128754"/>
                  <a:gd name="connsiteY63" fmla="*/ 176525 h 2733575"/>
                  <a:gd name="connsiteX64" fmla="*/ 769327 w 2128754"/>
                  <a:gd name="connsiteY64" fmla="*/ 48958 h 2733575"/>
                  <a:gd name="connsiteX65" fmla="*/ 699865 w 2128754"/>
                  <a:gd name="connsiteY65" fmla="*/ 5643 h 2733575"/>
                  <a:gd name="connsiteX66" fmla="*/ 564639 w 2128754"/>
                  <a:gd name="connsiteY66" fmla="*/ 24659 h 2733575"/>
                  <a:gd name="connsiteX67" fmla="*/ 493592 w 2128754"/>
                  <a:gd name="connsiteY67" fmla="*/ 90688 h 2733575"/>
                  <a:gd name="connsiteX68" fmla="*/ 485405 w 2128754"/>
                  <a:gd name="connsiteY68" fmla="*/ 139813 h 2733575"/>
                  <a:gd name="connsiteX69" fmla="*/ 494121 w 2128754"/>
                  <a:gd name="connsiteY69" fmla="*/ 164904 h 2733575"/>
                  <a:gd name="connsiteX70" fmla="*/ 493064 w 2128754"/>
                  <a:gd name="connsiteY70" fmla="*/ 192900 h 2733575"/>
                  <a:gd name="connsiteX71" fmla="*/ 499139 w 2128754"/>
                  <a:gd name="connsiteY71" fmla="*/ 235422 h 2733575"/>
                  <a:gd name="connsiteX72" fmla="*/ 503629 w 2128754"/>
                  <a:gd name="connsiteY72" fmla="*/ 284811 h 2733575"/>
                  <a:gd name="connsiteX73" fmla="*/ 506270 w 2128754"/>
                  <a:gd name="connsiteY73" fmla="*/ 312279 h 2733575"/>
                  <a:gd name="connsiteX74" fmla="*/ 530040 w 2128754"/>
                  <a:gd name="connsiteY74" fmla="*/ 326541 h 2733575"/>
                  <a:gd name="connsiteX75" fmla="*/ 536115 w 2128754"/>
                  <a:gd name="connsiteY75" fmla="*/ 341595 h 2733575"/>
                  <a:gd name="connsiteX76" fmla="*/ 559092 w 2128754"/>
                  <a:gd name="connsiteY76" fmla="*/ 340803 h 2733575"/>
                  <a:gd name="connsiteX77" fmla="*/ 540605 w 2128754"/>
                  <a:gd name="connsiteY77" fmla="*/ 356650 h 2733575"/>
                  <a:gd name="connsiteX78" fmla="*/ 547471 w 2128754"/>
                  <a:gd name="connsiteY78" fmla="*/ 392305 h 2733575"/>
                  <a:gd name="connsiteX79" fmla="*/ 578637 w 2128754"/>
                  <a:gd name="connsiteY79" fmla="*/ 418453 h 2733575"/>
                  <a:gd name="connsiteX80" fmla="*/ 602671 w 2128754"/>
                  <a:gd name="connsiteY80" fmla="*/ 413434 h 2733575"/>
                  <a:gd name="connsiteX81" fmla="*/ 644401 w 2128754"/>
                  <a:gd name="connsiteY81" fmla="*/ 404983 h 2733575"/>
                  <a:gd name="connsiteX82" fmla="*/ 673718 w 2128754"/>
                  <a:gd name="connsiteY82" fmla="*/ 420301 h 2733575"/>
                  <a:gd name="connsiteX83" fmla="*/ 689829 w 2128754"/>
                  <a:gd name="connsiteY83" fmla="*/ 463880 h 2733575"/>
                  <a:gd name="connsiteX84" fmla="*/ 682698 w 2128754"/>
                  <a:gd name="connsiteY84" fmla="*/ 481312 h 2733575"/>
                  <a:gd name="connsiteX85" fmla="*/ 665794 w 2128754"/>
                  <a:gd name="connsiteY85" fmla="*/ 492140 h 2733575"/>
                  <a:gd name="connsiteX86" fmla="*/ 544038 w 2128754"/>
                  <a:gd name="connsiteY86" fmla="*/ 652457 h 2733575"/>
                  <a:gd name="connsiteX87" fmla="*/ 509703 w 2128754"/>
                  <a:gd name="connsiteY87" fmla="*/ 717693 h 2733575"/>
                  <a:gd name="connsiteX88" fmla="*/ 502836 w 2128754"/>
                  <a:gd name="connsiteY88" fmla="*/ 738822 h 2733575"/>
                  <a:gd name="connsiteX89" fmla="*/ 499931 w 2128754"/>
                  <a:gd name="connsiteY89" fmla="*/ 752028 h 2733575"/>
                  <a:gd name="connsiteX90" fmla="*/ 468766 w 2128754"/>
                  <a:gd name="connsiteY90" fmla="*/ 806699 h 2733575"/>
                  <a:gd name="connsiteX91" fmla="*/ 448429 w 2128754"/>
                  <a:gd name="connsiteY91" fmla="*/ 813831 h 2733575"/>
                  <a:gd name="connsiteX92" fmla="*/ 358894 w 2128754"/>
                  <a:gd name="connsiteY92" fmla="*/ 779760 h 2733575"/>
                  <a:gd name="connsiteX93" fmla="*/ 326408 w 2128754"/>
                  <a:gd name="connsiteY93" fmla="*/ 759951 h 2733575"/>
                  <a:gd name="connsiteX94" fmla="*/ 243213 w 2128754"/>
                  <a:gd name="connsiteY94" fmla="*/ 672794 h 2733575"/>
                  <a:gd name="connsiteX95" fmla="*/ 237138 w 2128754"/>
                  <a:gd name="connsiteY95" fmla="*/ 648231 h 2733575"/>
                  <a:gd name="connsiteX96" fmla="*/ 246646 w 2128754"/>
                  <a:gd name="connsiteY96" fmla="*/ 570318 h 2733575"/>
                  <a:gd name="connsiteX97" fmla="*/ 259852 w 2128754"/>
                  <a:gd name="connsiteY97" fmla="*/ 533606 h 2733575"/>
                  <a:gd name="connsiteX98" fmla="*/ 264342 w 2128754"/>
                  <a:gd name="connsiteY98" fmla="*/ 519344 h 2733575"/>
                  <a:gd name="connsiteX99" fmla="*/ 248759 w 2128754"/>
                  <a:gd name="connsiteY99" fmla="*/ 510100 h 2733575"/>
                  <a:gd name="connsiteX100" fmla="*/ 204124 w 2128754"/>
                  <a:gd name="connsiteY100" fmla="*/ 543906 h 2733575"/>
                  <a:gd name="connsiteX101" fmla="*/ 200955 w 2128754"/>
                  <a:gd name="connsiteY101" fmla="*/ 559225 h 2733575"/>
                  <a:gd name="connsiteX102" fmla="*/ 165563 w 2128754"/>
                  <a:gd name="connsiteY102" fmla="*/ 508251 h 2733575"/>
                  <a:gd name="connsiteX103" fmla="*/ 130700 w 2128754"/>
                  <a:gd name="connsiteY103" fmla="*/ 449882 h 2733575"/>
                  <a:gd name="connsiteX104" fmla="*/ 105345 w 2128754"/>
                  <a:gd name="connsiteY104" fmla="*/ 431394 h 2733575"/>
                  <a:gd name="connsiteX105" fmla="*/ 94517 w 2128754"/>
                  <a:gd name="connsiteY105" fmla="*/ 450410 h 2733575"/>
                  <a:gd name="connsiteX106" fmla="*/ 113005 w 2128754"/>
                  <a:gd name="connsiteY106" fmla="*/ 495045 h 2733575"/>
                  <a:gd name="connsiteX107" fmla="*/ 80255 w 2128754"/>
                  <a:gd name="connsiteY107" fmla="*/ 439053 h 2733575"/>
                  <a:gd name="connsiteX108" fmla="*/ 58333 w 2128754"/>
                  <a:gd name="connsiteY108" fmla="*/ 437205 h 2733575"/>
                  <a:gd name="connsiteX109" fmla="*/ 53843 w 2128754"/>
                  <a:gd name="connsiteY109" fmla="*/ 455428 h 2733575"/>
                  <a:gd name="connsiteX110" fmla="*/ 61503 w 2128754"/>
                  <a:gd name="connsiteY110" fmla="*/ 474180 h 2733575"/>
                  <a:gd name="connsiteX111" fmla="*/ 81047 w 2128754"/>
                  <a:gd name="connsiteY111" fmla="*/ 513269 h 2733575"/>
                  <a:gd name="connsiteX112" fmla="*/ 57541 w 2128754"/>
                  <a:gd name="connsiteY112" fmla="*/ 473916 h 2733575"/>
                  <a:gd name="connsiteX113" fmla="*/ 37996 w 2128754"/>
                  <a:gd name="connsiteY113" fmla="*/ 463352 h 2733575"/>
                  <a:gd name="connsiteX114" fmla="*/ 31658 w 2128754"/>
                  <a:gd name="connsiteY114" fmla="*/ 484745 h 2733575"/>
                  <a:gd name="connsiteX115" fmla="*/ 49882 w 2128754"/>
                  <a:gd name="connsiteY115" fmla="*/ 525154 h 2733575"/>
                  <a:gd name="connsiteX116" fmla="*/ 76029 w 2128754"/>
                  <a:gd name="connsiteY116" fmla="*/ 568997 h 2733575"/>
                  <a:gd name="connsiteX117" fmla="*/ 76029 w 2128754"/>
                  <a:gd name="connsiteY117" fmla="*/ 581939 h 2733575"/>
                  <a:gd name="connsiteX118" fmla="*/ 63351 w 2128754"/>
                  <a:gd name="connsiteY118" fmla="*/ 580618 h 2733575"/>
                  <a:gd name="connsiteX119" fmla="*/ 25055 w 2128754"/>
                  <a:gd name="connsiteY119" fmla="*/ 548396 h 2733575"/>
                  <a:gd name="connsiteX120" fmla="*/ 3926 w 2128754"/>
                  <a:gd name="connsiteY120" fmla="*/ 546548 h 2733575"/>
                  <a:gd name="connsiteX121" fmla="*/ 4454 w 2128754"/>
                  <a:gd name="connsiteY121" fmla="*/ 566092 h 2733575"/>
                  <a:gd name="connsiteX122" fmla="*/ 71803 w 2128754"/>
                  <a:gd name="connsiteY122" fmla="*/ 628951 h 2733575"/>
                  <a:gd name="connsiteX123" fmla="*/ 106930 w 2128754"/>
                  <a:gd name="connsiteY123" fmla="*/ 675699 h 2733575"/>
                  <a:gd name="connsiteX124" fmla="*/ 127267 w 2128754"/>
                  <a:gd name="connsiteY124" fmla="*/ 700262 h 2733575"/>
                  <a:gd name="connsiteX125" fmla="*/ 203860 w 2128754"/>
                  <a:gd name="connsiteY125" fmla="*/ 792701 h 2733575"/>
                  <a:gd name="connsiteX126" fmla="*/ 347538 w 2128754"/>
                  <a:gd name="connsiteY126" fmla="*/ 959621 h 2733575"/>
                  <a:gd name="connsiteX127" fmla="*/ 424659 w 2128754"/>
                  <a:gd name="connsiteY127" fmla="*/ 1021688 h 2733575"/>
                  <a:gd name="connsiteX128" fmla="*/ 484612 w 2128754"/>
                  <a:gd name="connsiteY128" fmla="*/ 1023008 h 2733575"/>
                  <a:gd name="connsiteX129" fmla="*/ 490423 w 2128754"/>
                  <a:gd name="connsiteY129" fmla="*/ 1018518 h 2733575"/>
                  <a:gd name="connsiteX130" fmla="*/ 545887 w 2128754"/>
                  <a:gd name="connsiteY130" fmla="*/ 967280 h 2733575"/>
                  <a:gd name="connsiteX131" fmla="*/ 621687 w 2128754"/>
                  <a:gd name="connsiteY131" fmla="*/ 890688 h 2733575"/>
                  <a:gd name="connsiteX132" fmla="*/ 695903 w 2128754"/>
                  <a:gd name="connsiteY132" fmla="*/ 810133 h 2733575"/>
                  <a:gd name="connsiteX133" fmla="*/ 702506 w 2128754"/>
                  <a:gd name="connsiteY133" fmla="*/ 811189 h 2733575"/>
                  <a:gd name="connsiteX134" fmla="*/ 717825 w 2128754"/>
                  <a:gd name="connsiteY134" fmla="*/ 835488 h 2733575"/>
                  <a:gd name="connsiteX135" fmla="*/ 767214 w 2128754"/>
                  <a:gd name="connsiteY135" fmla="*/ 925022 h 2733575"/>
                  <a:gd name="connsiteX136" fmla="*/ 835619 w 2128754"/>
                  <a:gd name="connsiteY136" fmla="*/ 1055230 h 2733575"/>
                  <a:gd name="connsiteX137" fmla="*/ 845391 w 2128754"/>
                  <a:gd name="connsiteY137" fmla="*/ 1076623 h 2733575"/>
                  <a:gd name="connsiteX138" fmla="*/ 859654 w 2128754"/>
                  <a:gd name="connsiteY138" fmla="*/ 1163253 h 2733575"/>
                  <a:gd name="connsiteX139" fmla="*/ 847504 w 2128754"/>
                  <a:gd name="connsiteY139" fmla="*/ 1180156 h 2733575"/>
                  <a:gd name="connsiteX140" fmla="*/ 759819 w 2128754"/>
                  <a:gd name="connsiteY140" fmla="*/ 1202077 h 2733575"/>
                  <a:gd name="connsiteX141" fmla="*/ 648891 w 2128754"/>
                  <a:gd name="connsiteY141" fmla="*/ 1242487 h 2733575"/>
                  <a:gd name="connsiteX142" fmla="*/ 538492 w 2128754"/>
                  <a:gd name="connsiteY142" fmla="*/ 1287650 h 2733575"/>
                  <a:gd name="connsiteX143" fmla="*/ 429413 w 2128754"/>
                  <a:gd name="connsiteY143" fmla="*/ 1349981 h 2733575"/>
                  <a:gd name="connsiteX144" fmla="*/ 387155 w 2128754"/>
                  <a:gd name="connsiteY144" fmla="*/ 1467511 h 2733575"/>
                  <a:gd name="connsiteX145" fmla="*/ 428884 w 2128754"/>
                  <a:gd name="connsiteY145" fmla="*/ 1563649 h 2733575"/>
                  <a:gd name="connsiteX146" fmla="*/ 659456 w 2128754"/>
                  <a:gd name="connsiteY146" fmla="*/ 1879793 h 2733575"/>
                  <a:gd name="connsiteX147" fmla="*/ 680321 w 2128754"/>
                  <a:gd name="connsiteY147" fmla="*/ 1909373 h 2733575"/>
                  <a:gd name="connsiteX148" fmla="*/ 721522 w 2128754"/>
                  <a:gd name="connsiteY148" fmla="*/ 1998380 h 2733575"/>
                  <a:gd name="connsiteX149" fmla="*/ 720994 w 2128754"/>
                  <a:gd name="connsiteY149" fmla="*/ 2001021 h 2733575"/>
                  <a:gd name="connsiteX150" fmla="*/ 717825 w 2128754"/>
                  <a:gd name="connsiteY150" fmla="*/ 1998380 h 2733575"/>
                  <a:gd name="connsiteX151" fmla="*/ 676359 w 2128754"/>
                  <a:gd name="connsiteY151" fmla="*/ 1953745 h 2733575"/>
                  <a:gd name="connsiteX152" fmla="*/ 666587 w 2128754"/>
                  <a:gd name="connsiteY152" fmla="*/ 1952952 h 2733575"/>
                  <a:gd name="connsiteX153" fmla="*/ 666058 w 2128754"/>
                  <a:gd name="connsiteY153" fmla="*/ 1962724 h 2733575"/>
                  <a:gd name="connsiteX154" fmla="*/ 673982 w 2128754"/>
                  <a:gd name="connsiteY154" fmla="*/ 1971176 h 2733575"/>
                  <a:gd name="connsiteX155" fmla="*/ 682962 w 2128754"/>
                  <a:gd name="connsiteY155" fmla="*/ 1978571 h 2733575"/>
                  <a:gd name="connsiteX156" fmla="*/ 707788 w 2128754"/>
                  <a:gd name="connsiteY156" fmla="*/ 2020829 h 2733575"/>
                  <a:gd name="connsiteX157" fmla="*/ 702770 w 2128754"/>
                  <a:gd name="connsiteY157" fmla="*/ 2048297 h 2733575"/>
                  <a:gd name="connsiteX158" fmla="*/ 671869 w 2128754"/>
                  <a:gd name="connsiteY158" fmla="*/ 2054372 h 2733575"/>
                  <a:gd name="connsiteX159" fmla="*/ 614556 w 2128754"/>
                  <a:gd name="connsiteY159" fmla="*/ 2038789 h 2733575"/>
                  <a:gd name="connsiteX160" fmla="*/ 604520 w 2128754"/>
                  <a:gd name="connsiteY160" fmla="*/ 2041958 h 2733575"/>
                  <a:gd name="connsiteX161" fmla="*/ 611387 w 2128754"/>
                  <a:gd name="connsiteY161" fmla="*/ 2051731 h 2733575"/>
                  <a:gd name="connsiteX162" fmla="*/ 690621 w 2128754"/>
                  <a:gd name="connsiteY162" fmla="*/ 2074708 h 2733575"/>
                  <a:gd name="connsiteX163" fmla="*/ 677415 w 2128754"/>
                  <a:gd name="connsiteY163" fmla="*/ 2096630 h 2733575"/>
                  <a:gd name="connsiteX164" fmla="*/ 669492 w 2128754"/>
                  <a:gd name="connsiteY164" fmla="*/ 2117231 h 2733575"/>
                  <a:gd name="connsiteX165" fmla="*/ 635157 w 2128754"/>
                  <a:gd name="connsiteY165" fmla="*/ 2169261 h 2733575"/>
                  <a:gd name="connsiteX166" fmla="*/ 552754 w 2128754"/>
                  <a:gd name="connsiteY166" fmla="*/ 2205709 h 2733575"/>
                  <a:gd name="connsiteX167" fmla="*/ 533738 w 2128754"/>
                  <a:gd name="connsiteY167" fmla="*/ 2242157 h 2733575"/>
                  <a:gd name="connsiteX168" fmla="*/ 563846 w 2128754"/>
                  <a:gd name="connsiteY168" fmla="*/ 2267511 h 2733575"/>
                  <a:gd name="connsiteX169" fmla="*/ 710429 w 2128754"/>
                  <a:gd name="connsiteY169" fmla="*/ 2254042 h 2733575"/>
                  <a:gd name="connsiteX170" fmla="*/ 773553 w 2128754"/>
                  <a:gd name="connsiteY170" fmla="*/ 2231856 h 2733575"/>
                  <a:gd name="connsiteX171" fmla="*/ 921984 w 2128754"/>
                  <a:gd name="connsiteY171" fmla="*/ 2178769 h 2733575"/>
                  <a:gd name="connsiteX172" fmla="*/ 972430 w 2128754"/>
                  <a:gd name="connsiteY172" fmla="*/ 2151566 h 2733575"/>
                  <a:gd name="connsiteX173" fmla="*/ 989333 w 2128754"/>
                  <a:gd name="connsiteY173" fmla="*/ 2134398 h 2733575"/>
                  <a:gd name="connsiteX174" fmla="*/ 987749 w 2128754"/>
                  <a:gd name="connsiteY174" fmla="*/ 2115382 h 2733575"/>
                  <a:gd name="connsiteX175" fmla="*/ 952093 w 2128754"/>
                  <a:gd name="connsiteY175" fmla="*/ 2063616 h 2733575"/>
                  <a:gd name="connsiteX176" fmla="*/ 923041 w 2128754"/>
                  <a:gd name="connsiteY176" fmla="*/ 2023735 h 2733575"/>
                  <a:gd name="connsiteX177" fmla="*/ 889763 w 2128754"/>
                  <a:gd name="connsiteY177" fmla="*/ 1990984 h 2733575"/>
                  <a:gd name="connsiteX178" fmla="*/ 858861 w 2128754"/>
                  <a:gd name="connsiteY178" fmla="*/ 1947142 h 2733575"/>
                  <a:gd name="connsiteX179" fmla="*/ 821093 w 2128754"/>
                  <a:gd name="connsiteY179" fmla="*/ 1882170 h 2733575"/>
                  <a:gd name="connsiteX180" fmla="*/ 759555 w 2128754"/>
                  <a:gd name="connsiteY180" fmla="*/ 1770186 h 2733575"/>
                  <a:gd name="connsiteX181" fmla="*/ 725748 w 2128754"/>
                  <a:gd name="connsiteY181" fmla="*/ 1675105 h 2733575"/>
                  <a:gd name="connsiteX182" fmla="*/ 709109 w 2128754"/>
                  <a:gd name="connsiteY182" fmla="*/ 1620961 h 2733575"/>
                  <a:gd name="connsiteX183" fmla="*/ 643609 w 2128754"/>
                  <a:gd name="connsiteY183" fmla="*/ 1517165 h 2733575"/>
                  <a:gd name="connsiteX184" fmla="*/ 635949 w 2128754"/>
                  <a:gd name="connsiteY184" fmla="*/ 1507128 h 2733575"/>
                  <a:gd name="connsiteX185" fmla="*/ 792041 w 2128754"/>
                  <a:gd name="connsiteY185" fmla="*/ 1524560 h 2733575"/>
                  <a:gd name="connsiteX186" fmla="*/ 990654 w 2128754"/>
                  <a:gd name="connsiteY186" fmla="*/ 1507393 h 2733575"/>
                  <a:gd name="connsiteX187" fmla="*/ 1002275 w 2128754"/>
                  <a:gd name="connsiteY187" fmla="*/ 1512939 h 2733575"/>
                  <a:gd name="connsiteX188" fmla="*/ 1039779 w 2128754"/>
                  <a:gd name="connsiteY188" fmla="*/ 1572893 h 2733575"/>
                  <a:gd name="connsiteX189" fmla="*/ 1190852 w 2128754"/>
                  <a:gd name="connsiteY189" fmla="*/ 1758036 h 2733575"/>
                  <a:gd name="connsiteX190" fmla="*/ 1274840 w 2128754"/>
                  <a:gd name="connsiteY190" fmla="*/ 1858664 h 2733575"/>
                  <a:gd name="connsiteX191" fmla="*/ 1320268 w 2128754"/>
                  <a:gd name="connsiteY191" fmla="*/ 1932087 h 2733575"/>
                  <a:gd name="connsiteX192" fmla="*/ 1398709 w 2128754"/>
                  <a:gd name="connsiteY192" fmla="*/ 1997323 h 2733575"/>
                  <a:gd name="connsiteX193" fmla="*/ 1443873 w 2128754"/>
                  <a:gd name="connsiteY193" fmla="*/ 2022678 h 2733575"/>
                  <a:gd name="connsiteX194" fmla="*/ 1702440 w 2128754"/>
                  <a:gd name="connsiteY194" fmla="*/ 2235554 h 2733575"/>
                  <a:gd name="connsiteX195" fmla="*/ 1842156 w 2128754"/>
                  <a:gd name="connsiteY195" fmla="*/ 2380024 h 2733575"/>
                  <a:gd name="connsiteX196" fmla="*/ 1847438 w 2128754"/>
                  <a:gd name="connsiteY196" fmla="*/ 2389004 h 2733575"/>
                  <a:gd name="connsiteX197" fmla="*/ 1845589 w 2128754"/>
                  <a:gd name="connsiteY197" fmla="*/ 2389796 h 2733575"/>
                  <a:gd name="connsiteX198" fmla="*/ 1818914 w 2128754"/>
                  <a:gd name="connsiteY198" fmla="*/ 2401681 h 2733575"/>
                  <a:gd name="connsiteX199" fmla="*/ 1828950 w 2128754"/>
                  <a:gd name="connsiteY199" fmla="*/ 2426244 h 2733575"/>
                  <a:gd name="connsiteX200" fmla="*/ 1847702 w 2128754"/>
                  <a:gd name="connsiteY200" fmla="*/ 2447637 h 2733575"/>
                  <a:gd name="connsiteX201" fmla="*/ 1852192 w 2128754"/>
                  <a:gd name="connsiteY201" fmla="*/ 2453447 h 2733575"/>
                  <a:gd name="connsiteX202" fmla="*/ 1872001 w 2128754"/>
                  <a:gd name="connsiteY202" fmla="*/ 2491480 h 2733575"/>
                  <a:gd name="connsiteX203" fmla="*/ 1882301 w 2128754"/>
                  <a:gd name="connsiteY203" fmla="*/ 2536907 h 2733575"/>
                  <a:gd name="connsiteX204" fmla="*/ 1910825 w 2128754"/>
                  <a:gd name="connsiteY204" fmla="*/ 2545887 h 2733575"/>
                  <a:gd name="connsiteX205" fmla="*/ 1916372 w 2128754"/>
                  <a:gd name="connsiteY205" fmla="*/ 2544831 h 2733575"/>
                  <a:gd name="connsiteX206" fmla="*/ 1922711 w 2128754"/>
                  <a:gd name="connsiteY206" fmla="*/ 2571770 h 2733575"/>
                  <a:gd name="connsiteX207" fmla="*/ 1931690 w 2128754"/>
                  <a:gd name="connsiteY207" fmla="*/ 2609802 h 2733575"/>
                  <a:gd name="connsiteX208" fmla="*/ 1919277 w 2128754"/>
                  <a:gd name="connsiteY208" fmla="*/ 2660248 h 2733575"/>
                  <a:gd name="connsiteX209" fmla="*/ 1909241 w 2128754"/>
                  <a:gd name="connsiteY209" fmla="*/ 2693791 h 2733575"/>
                  <a:gd name="connsiteX210" fmla="*/ 1925616 w 2128754"/>
                  <a:gd name="connsiteY210" fmla="*/ 2734464 h 2733575"/>
                  <a:gd name="connsiteX211" fmla="*/ 1949914 w 2128754"/>
                  <a:gd name="connsiteY211" fmla="*/ 2734464 h 2733575"/>
                  <a:gd name="connsiteX212" fmla="*/ 1965761 w 2128754"/>
                  <a:gd name="connsiteY212" fmla="*/ 2728654 h 2733575"/>
                  <a:gd name="connsiteX213" fmla="*/ 2012773 w 2128754"/>
                  <a:gd name="connsiteY213" fmla="*/ 2682698 h 2733575"/>
                  <a:gd name="connsiteX214" fmla="*/ 2044467 w 2128754"/>
                  <a:gd name="connsiteY214" fmla="*/ 2620103 h 2733575"/>
                  <a:gd name="connsiteX215" fmla="*/ 2072199 w 2128754"/>
                  <a:gd name="connsiteY215" fmla="*/ 2538492 h 2733575"/>
                  <a:gd name="connsiteX216" fmla="*/ 2104685 w 2128754"/>
                  <a:gd name="connsiteY216" fmla="*/ 2409604 h 2733575"/>
                  <a:gd name="connsiteX217" fmla="*/ 2128455 w 2128754"/>
                  <a:gd name="connsiteY217" fmla="*/ 2306600 h 2733575"/>
                  <a:gd name="connsiteX218" fmla="*/ 2029941 w 2128754"/>
                  <a:gd name="connsiteY218" fmla="*/ 2268832 h 2733575"/>
                  <a:gd name="connsiteX219" fmla="*/ 65200 w 2128754"/>
                  <a:gd name="connsiteY219" fmla="*/ 483689 h 2733575"/>
                  <a:gd name="connsiteX220" fmla="*/ 67841 w 2128754"/>
                  <a:gd name="connsiteY220" fmla="*/ 488179 h 2733575"/>
                  <a:gd name="connsiteX221" fmla="*/ 65200 w 2128754"/>
                  <a:gd name="connsiteY221" fmla="*/ 483689 h 2733575"/>
                  <a:gd name="connsiteX222" fmla="*/ 1847966 w 2128754"/>
                  <a:gd name="connsiteY222" fmla="*/ 2414094 h 2733575"/>
                  <a:gd name="connsiteX223" fmla="*/ 1835817 w 2128754"/>
                  <a:gd name="connsiteY223" fmla="*/ 2408284 h 2733575"/>
                  <a:gd name="connsiteX224" fmla="*/ 1837666 w 2128754"/>
                  <a:gd name="connsiteY224" fmla="*/ 2406435 h 2733575"/>
                  <a:gd name="connsiteX225" fmla="*/ 1849815 w 2128754"/>
                  <a:gd name="connsiteY225" fmla="*/ 2413566 h 2733575"/>
                  <a:gd name="connsiteX226" fmla="*/ 1847966 w 2128754"/>
                  <a:gd name="connsiteY226" fmla="*/ 2414094 h 2733575"/>
                  <a:gd name="connsiteX227" fmla="*/ 1891017 w 2128754"/>
                  <a:gd name="connsiteY227" fmla="*/ 2500724 h 2733575"/>
                  <a:gd name="connsiteX228" fmla="*/ 1901846 w 2128754"/>
                  <a:gd name="connsiteY228" fmla="*/ 2530833 h 2733575"/>
                  <a:gd name="connsiteX229" fmla="*/ 1891017 w 2128754"/>
                  <a:gd name="connsiteY229" fmla="*/ 2500724 h 273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</a:cxnLst>
                <a:rect l="l" t="t" r="r" b="b"/>
                <a:pathLst>
                  <a:path w="2128754" h="2733575">
                    <a:moveTo>
                      <a:pt x="2029941" y="2268832"/>
                    </a:moveTo>
                    <a:cubicBezTo>
                      <a:pt x="2003529" y="2269889"/>
                      <a:pt x="1980816" y="2268040"/>
                      <a:pt x="1955197" y="2263814"/>
                    </a:cubicBezTo>
                    <a:cubicBezTo>
                      <a:pt x="1946481" y="2262229"/>
                      <a:pt x="1939878" y="2258532"/>
                      <a:pt x="1933803" y="2252457"/>
                    </a:cubicBezTo>
                    <a:cubicBezTo>
                      <a:pt x="1907920" y="2226310"/>
                      <a:pt x="1881509" y="2200427"/>
                      <a:pt x="1854833" y="2174808"/>
                    </a:cubicBezTo>
                    <a:cubicBezTo>
                      <a:pt x="1832120" y="2153150"/>
                      <a:pt x="1812311" y="2129116"/>
                      <a:pt x="1794351" y="2103233"/>
                    </a:cubicBezTo>
                    <a:cubicBezTo>
                      <a:pt x="1765299" y="2060975"/>
                      <a:pt x="1734398" y="2020037"/>
                      <a:pt x="1701383" y="1980948"/>
                    </a:cubicBezTo>
                    <a:cubicBezTo>
                      <a:pt x="1658597" y="1930503"/>
                      <a:pt x="1608151" y="1889301"/>
                      <a:pt x="1548990" y="1859192"/>
                    </a:cubicBezTo>
                    <a:cubicBezTo>
                      <a:pt x="1535520" y="1852325"/>
                      <a:pt x="1526540" y="1843081"/>
                      <a:pt x="1519937" y="1828555"/>
                    </a:cubicBezTo>
                    <a:cubicBezTo>
                      <a:pt x="1464474" y="1705742"/>
                      <a:pt x="1396860" y="1589268"/>
                      <a:pt x="1328983" y="1473058"/>
                    </a:cubicBezTo>
                    <a:cubicBezTo>
                      <a:pt x="1324758" y="1465927"/>
                      <a:pt x="1323965" y="1459852"/>
                      <a:pt x="1325550" y="1451929"/>
                    </a:cubicBezTo>
                    <a:cubicBezTo>
                      <a:pt x="1335322" y="1406501"/>
                      <a:pt x="1344830" y="1360810"/>
                      <a:pt x="1346943" y="1314062"/>
                    </a:cubicBezTo>
                    <a:cubicBezTo>
                      <a:pt x="1348792" y="1274180"/>
                      <a:pt x="1341397" y="1236412"/>
                      <a:pt x="1322116" y="1201021"/>
                    </a:cubicBezTo>
                    <a:cubicBezTo>
                      <a:pt x="1304949" y="1169591"/>
                      <a:pt x="1283556" y="1141331"/>
                      <a:pt x="1262955" y="1112543"/>
                    </a:cubicBezTo>
                    <a:cubicBezTo>
                      <a:pt x="1240505" y="1081378"/>
                      <a:pt x="1218320" y="1049948"/>
                      <a:pt x="1203001" y="1014293"/>
                    </a:cubicBezTo>
                    <a:cubicBezTo>
                      <a:pt x="1165233" y="925286"/>
                      <a:pt x="1146745" y="831526"/>
                      <a:pt x="1137765" y="736181"/>
                    </a:cubicBezTo>
                    <a:cubicBezTo>
                      <a:pt x="1129578" y="649816"/>
                      <a:pt x="1136709" y="562659"/>
                      <a:pt x="1138558" y="476029"/>
                    </a:cubicBezTo>
                    <a:cubicBezTo>
                      <a:pt x="1138558" y="471011"/>
                      <a:pt x="1140406" y="468898"/>
                      <a:pt x="1145160" y="468370"/>
                    </a:cubicBezTo>
                    <a:cubicBezTo>
                      <a:pt x="1183457" y="465729"/>
                      <a:pt x="1220961" y="455957"/>
                      <a:pt x="1258729" y="450410"/>
                    </a:cubicBezTo>
                    <a:cubicBezTo>
                      <a:pt x="1294649" y="445392"/>
                      <a:pt x="1330568" y="440902"/>
                      <a:pt x="1363054" y="422678"/>
                    </a:cubicBezTo>
                    <a:cubicBezTo>
                      <a:pt x="1368336" y="419773"/>
                      <a:pt x="1373883" y="419509"/>
                      <a:pt x="1379693" y="419773"/>
                    </a:cubicBezTo>
                    <a:cubicBezTo>
                      <a:pt x="1411651" y="420830"/>
                      <a:pt x="1442552" y="425584"/>
                      <a:pt x="1471869" y="439053"/>
                    </a:cubicBezTo>
                    <a:cubicBezTo>
                      <a:pt x="1508052" y="455693"/>
                      <a:pt x="1546613" y="463880"/>
                      <a:pt x="1586494" y="465729"/>
                    </a:cubicBezTo>
                    <a:cubicBezTo>
                      <a:pt x="1648297" y="468634"/>
                      <a:pt x="1708250" y="476557"/>
                      <a:pt x="1761601" y="511685"/>
                    </a:cubicBezTo>
                    <a:cubicBezTo>
                      <a:pt x="1769789" y="516967"/>
                      <a:pt x="1775863" y="522249"/>
                      <a:pt x="1779297" y="531757"/>
                    </a:cubicBezTo>
                    <a:cubicBezTo>
                      <a:pt x="1789069" y="559225"/>
                      <a:pt x="1806765" y="580618"/>
                      <a:pt x="1832384" y="594880"/>
                    </a:cubicBezTo>
                    <a:cubicBezTo>
                      <a:pt x="1843741" y="601219"/>
                      <a:pt x="1853777" y="608878"/>
                      <a:pt x="1861964" y="618915"/>
                    </a:cubicBezTo>
                    <a:cubicBezTo>
                      <a:pt x="1866190" y="624197"/>
                      <a:pt x="1870680" y="629215"/>
                      <a:pt x="1876755" y="632649"/>
                    </a:cubicBezTo>
                    <a:cubicBezTo>
                      <a:pt x="1889696" y="639780"/>
                      <a:pt x="1900261" y="634497"/>
                      <a:pt x="1901582" y="619971"/>
                    </a:cubicBezTo>
                    <a:cubicBezTo>
                      <a:pt x="1903430" y="602276"/>
                      <a:pt x="1888904" y="583788"/>
                      <a:pt x="1874906" y="572167"/>
                    </a:cubicBezTo>
                    <a:cubicBezTo>
                      <a:pt x="1880716" y="570846"/>
                      <a:pt x="1890224" y="579562"/>
                      <a:pt x="1893130" y="582203"/>
                    </a:cubicBezTo>
                    <a:cubicBezTo>
                      <a:pt x="1904487" y="592503"/>
                      <a:pt x="1913995" y="604653"/>
                      <a:pt x="1923767" y="616274"/>
                    </a:cubicBezTo>
                    <a:cubicBezTo>
                      <a:pt x="1927729" y="620764"/>
                      <a:pt x="1931690" y="625253"/>
                      <a:pt x="1936973" y="628423"/>
                    </a:cubicBezTo>
                    <a:cubicBezTo>
                      <a:pt x="1942519" y="631856"/>
                      <a:pt x="1947273" y="629479"/>
                      <a:pt x="1951235" y="625518"/>
                    </a:cubicBezTo>
                    <a:cubicBezTo>
                      <a:pt x="1955197" y="621556"/>
                      <a:pt x="1957838" y="617330"/>
                      <a:pt x="1954932" y="611255"/>
                    </a:cubicBezTo>
                    <a:cubicBezTo>
                      <a:pt x="1946217" y="593824"/>
                      <a:pt x="1925352" y="556584"/>
                      <a:pt x="1909769" y="543114"/>
                    </a:cubicBezTo>
                    <a:cubicBezTo>
                      <a:pt x="1909769" y="543114"/>
                      <a:pt x="1951499" y="578241"/>
                      <a:pt x="1964176" y="588013"/>
                    </a:cubicBezTo>
                    <a:cubicBezTo>
                      <a:pt x="1968402" y="591447"/>
                      <a:pt x="1972628" y="594616"/>
                      <a:pt x="1977910" y="596201"/>
                    </a:cubicBezTo>
                    <a:cubicBezTo>
                      <a:pt x="1989267" y="599899"/>
                      <a:pt x="1995870" y="595409"/>
                      <a:pt x="1996662" y="583259"/>
                    </a:cubicBezTo>
                    <a:cubicBezTo>
                      <a:pt x="1997455" y="572695"/>
                      <a:pt x="1992172" y="565036"/>
                      <a:pt x="1985041" y="557904"/>
                    </a:cubicBezTo>
                    <a:cubicBezTo>
                      <a:pt x="1979231" y="552358"/>
                      <a:pt x="1961799" y="535719"/>
                      <a:pt x="1955989" y="529644"/>
                    </a:cubicBezTo>
                    <a:cubicBezTo>
                      <a:pt x="1961271" y="528852"/>
                      <a:pt x="1975533" y="543378"/>
                      <a:pt x="1979231" y="544435"/>
                    </a:cubicBezTo>
                    <a:cubicBezTo>
                      <a:pt x="1986626" y="546548"/>
                      <a:pt x="1996134" y="541794"/>
                      <a:pt x="1995342" y="535983"/>
                    </a:cubicBezTo>
                    <a:cubicBezTo>
                      <a:pt x="1993757" y="522249"/>
                      <a:pt x="1985834" y="513005"/>
                      <a:pt x="1976061" y="501384"/>
                    </a:cubicBezTo>
                    <a:cubicBezTo>
                      <a:pt x="1959158" y="481840"/>
                      <a:pt x="1939085" y="469426"/>
                      <a:pt x="1924295" y="463088"/>
                    </a:cubicBezTo>
                    <a:cubicBezTo>
                      <a:pt x="1893130" y="449882"/>
                      <a:pt x="1873057" y="429281"/>
                      <a:pt x="1840571" y="420301"/>
                    </a:cubicBezTo>
                    <a:cubicBezTo>
                      <a:pt x="1833704" y="418453"/>
                      <a:pt x="1827894" y="414491"/>
                      <a:pt x="1821819" y="410793"/>
                    </a:cubicBezTo>
                    <a:cubicBezTo>
                      <a:pt x="1811255" y="404455"/>
                      <a:pt x="1800954" y="396267"/>
                      <a:pt x="1787748" y="397323"/>
                    </a:cubicBezTo>
                    <a:cubicBezTo>
                      <a:pt x="1776128" y="398116"/>
                      <a:pt x="1765035" y="396003"/>
                      <a:pt x="1754470" y="391777"/>
                    </a:cubicBezTo>
                    <a:cubicBezTo>
                      <a:pt x="1733605" y="383590"/>
                      <a:pt x="1712476" y="376194"/>
                      <a:pt x="1692404" y="366158"/>
                    </a:cubicBezTo>
                    <a:cubicBezTo>
                      <a:pt x="1661766" y="350839"/>
                      <a:pt x="1629016" y="341595"/>
                      <a:pt x="1596530" y="330767"/>
                    </a:cubicBezTo>
                    <a:cubicBezTo>
                      <a:pt x="1570383" y="322051"/>
                      <a:pt x="1543972" y="313335"/>
                      <a:pt x="1518089" y="303299"/>
                    </a:cubicBezTo>
                    <a:cubicBezTo>
                      <a:pt x="1486395" y="290886"/>
                      <a:pt x="1452853" y="283226"/>
                      <a:pt x="1419046" y="285075"/>
                    </a:cubicBezTo>
                    <a:cubicBezTo>
                      <a:pt x="1380485" y="287188"/>
                      <a:pt x="1342717" y="285868"/>
                      <a:pt x="1305741" y="275831"/>
                    </a:cubicBezTo>
                    <a:cubicBezTo>
                      <a:pt x="1258201" y="263154"/>
                      <a:pt x="1210660" y="259456"/>
                      <a:pt x="1162064" y="266851"/>
                    </a:cubicBezTo>
                    <a:cubicBezTo>
                      <a:pt x="1147009" y="269228"/>
                      <a:pt x="1132219" y="268172"/>
                      <a:pt x="1117693" y="264210"/>
                    </a:cubicBezTo>
                    <a:cubicBezTo>
                      <a:pt x="1102110" y="259984"/>
                      <a:pt x="1086527" y="256815"/>
                      <a:pt x="1070680" y="255230"/>
                    </a:cubicBezTo>
                    <a:cubicBezTo>
                      <a:pt x="1030007" y="251269"/>
                      <a:pt x="989862" y="250212"/>
                      <a:pt x="952357" y="272134"/>
                    </a:cubicBezTo>
                    <a:cubicBezTo>
                      <a:pt x="938624" y="280057"/>
                      <a:pt x="922777" y="284283"/>
                      <a:pt x="906930" y="287452"/>
                    </a:cubicBezTo>
                    <a:cubicBezTo>
                      <a:pt x="894781" y="289829"/>
                      <a:pt x="882103" y="295111"/>
                      <a:pt x="870218" y="291414"/>
                    </a:cubicBezTo>
                    <a:cubicBezTo>
                      <a:pt x="858333" y="287980"/>
                      <a:pt x="847240" y="287980"/>
                      <a:pt x="835883" y="291414"/>
                    </a:cubicBezTo>
                    <a:cubicBezTo>
                      <a:pt x="831129" y="292999"/>
                      <a:pt x="827696" y="292470"/>
                      <a:pt x="824791" y="288245"/>
                    </a:cubicBezTo>
                    <a:cubicBezTo>
                      <a:pt x="816603" y="275567"/>
                      <a:pt x="809736" y="262626"/>
                      <a:pt x="811585" y="246515"/>
                    </a:cubicBezTo>
                    <a:cubicBezTo>
                      <a:pt x="812377" y="240704"/>
                      <a:pt x="811849" y="234365"/>
                      <a:pt x="810528" y="228555"/>
                    </a:cubicBezTo>
                    <a:cubicBezTo>
                      <a:pt x="807095" y="210595"/>
                      <a:pt x="811849" y="194484"/>
                      <a:pt x="813434" y="176525"/>
                    </a:cubicBezTo>
                    <a:cubicBezTo>
                      <a:pt x="817924" y="117627"/>
                      <a:pt x="792833" y="85934"/>
                      <a:pt x="769327" y="48958"/>
                    </a:cubicBezTo>
                    <a:cubicBezTo>
                      <a:pt x="754272" y="25187"/>
                      <a:pt x="727597" y="13038"/>
                      <a:pt x="699865" y="5643"/>
                    </a:cubicBezTo>
                    <a:cubicBezTo>
                      <a:pt x="652060" y="-7298"/>
                      <a:pt x="606897" y="3266"/>
                      <a:pt x="564639" y="24659"/>
                    </a:cubicBezTo>
                    <a:cubicBezTo>
                      <a:pt x="536379" y="39714"/>
                      <a:pt x="509703" y="59786"/>
                      <a:pt x="493592" y="90688"/>
                    </a:cubicBezTo>
                    <a:cubicBezTo>
                      <a:pt x="486461" y="104422"/>
                      <a:pt x="478538" y="126079"/>
                      <a:pt x="485405" y="139813"/>
                    </a:cubicBezTo>
                    <a:cubicBezTo>
                      <a:pt x="490687" y="150377"/>
                      <a:pt x="495705" y="153283"/>
                      <a:pt x="494121" y="164904"/>
                    </a:cubicBezTo>
                    <a:cubicBezTo>
                      <a:pt x="492800" y="174148"/>
                      <a:pt x="492536" y="183656"/>
                      <a:pt x="493064" y="192900"/>
                    </a:cubicBezTo>
                    <a:cubicBezTo>
                      <a:pt x="494121" y="206633"/>
                      <a:pt x="490951" y="223273"/>
                      <a:pt x="499139" y="235422"/>
                    </a:cubicBezTo>
                    <a:cubicBezTo>
                      <a:pt x="510231" y="251797"/>
                      <a:pt x="511552" y="267115"/>
                      <a:pt x="503629" y="284811"/>
                    </a:cubicBezTo>
                    <a:cubicBezTo>
                      <a:pt x="500459" y="291414"/>
                      <a:pt x="492272" y="304355"/>
                      <a:pt x="506270" y="312279"/>
                    </a:cubicBezTo>
                    <a:cubicBezTo>
                      <a:pt x="515778" y="317561"/>
                      <a:pt x="522117" y="319938"/>
                      <a:pt x="530040" y="326541"/>
                    </a:cubicBezTo>
                    <a:cubicBezTo>
                      <a:pt x="536907" y="332087"/>
                      <a:pt x="534266" y="333936"/>
                      <a:pt x="536115" y="341595"/>
                    </a:cubicBezTo>
                    <a:cubicBezTo>
                      <a:pt x="536907" y="345557"/>
                      <a:pt x="558300" y="336841"/>
                      <a:pt x="559092" y="340803"/>
                    </a:cubicBezTo>
                    <a:cubicBezTo>
                      <a:pt x="559885" y="346085"/>
                      <a:pt x="536379" y="349783"/>
                      <a:pt x="540605" y="356650"/>
                    </a:cubicBezTo>
                    <a:cubicBezTo>
                      <a:pt x="553018" y="376458"/>
                      <a:pt x="546679" y="385967"/>
                      <a:pt x="547471" y="392305"/>
                    </a:cubicBezTo>
                    <a:cubicBezTo>
                      <a:pt x="549584" y="410529"/>
                      <a:pt x="560413" y="418981"/>
                      <a:pt x="578637" y="418453"/>
                    </a:cubicBezTo>
                    <a:cubicBezTo>
                      <a:pt x="586824" y="418188"/>
                      <a:pt x="594748" y="416076"/>
                      <a:pt x="602671" y="413434"/>
                    </a:cubicBezTo>
                    <a:cubicBezTo>
                      <a:pt x="616141" y="408944"/>
                      <a:pt x="629875" y="405775"/>
                      <a:pt x="644401" y="404983"/>
                    </a:cubicBezTo>
                    <a:cubicBezTo>
                      <a:pt x="657607" y="404190"/>
                      <a:pt x="666851" y="409473"/>
                      <a:pt x="673718" y="420301"/>
                    </a:cubicBezTo>
                    <a:cubicBezTo>
                      <a:pt x="682169" y="433771"/>
                      <a:pt x="687188" y="448297"/>
                      <a:pt x="689829" y="463880"/>
                    </a:cubicBezTo>
                    <a:cubicBezTo>
                      <a:pt x="691149" y="471803"/>
                      <a:pt x="689036" y="477086"/>
                      <a:pt x="682698" y="481312"/>
                    </a:cubicBezTo>
                    <a:cubicBezTo>
                      <a:pt x="677151" y="485009"/>
                      <a:pt x="671605" y="488971"/>
                      <a:pt x="665794" y="492140"/>
                    </a:cubicBezTo>
                    <a:cubicBezTo>
                      <a:pt x="601351" y="527531"/>
                      <a:pt x="560149" y="580618"/>
                      <a:pt x="544038" y="652457"/>
                    </a:cubicBezTo>
                    <a:cubicBezTo>
                      <a:pt x="538492" y="677812"/>
                      <a:pt x="530568" y="700790"/>
                      <a:pt x="509703" y="717693"/>
                    </a:cubicBezTo>
                    <a:cubicBezTo>
                      <a:pt x="503100" y="722975"/>
                      <a:pt x="500723" y="730106"/>
                      <a:pt x="502836" y="738822"/>
                    </a:cubicBezTo>
                    <a:cubicBezTo>
                      <a:pt x="503893" y="743576"/>
                      <a:pt x="502308" y="748066"/>
                      <a:pt x="499931" y="752028"/>
                    </a:cubicBezTo>
                    <a:cubicBezTo>
                      <a:pt x="489366" y="770252"/>
                      <a:pt x="478274" y="787947"/>
                      <a:pt x="468766" y="806699"/>
                    </a:cubicBezTo>
                    <a:cubicBezTo>
                      <a:pt x="463483" y="817000"/>
                      <a:pt x="457673" y="817528"/>
                      <a:pt x="448429" y="813831"/>
                    </a:cubicBezTo>
                    <a:cubicBezTo>
                      <a:pt x="418584" y="802210"/>
                      <a:pt x="388739" y="790853"/>
                      <a:pt x="358894" y="779760"/>
                    </a:cubicBezTo>
                    <a:cubicBezTo>
                      <a:pt x="346745" y="775270"/>
                      <a:pt x="335917" y="768667"/>
                      <a:pt x="326408" y="759951"/>
                    </a:cubicBezTo>
                    <a:cubicBezTo>
                      <a:pt x="297092" y="732483"/>
                      <a:pt x="269624" y="703167"/>
                      <a:pt x="243213" y="672794"/>
                    </a:cubicBezTo>
                    <a:cubicBezTo>
                      <a:pt x="237402" y="666191"/>
                      <a:pt x="235025" y="656947"/>
                      <a:pt x="237138" y="648231"/>
                    </a:cubicBezTo>
                    <a:cubicBezTo>
                      <a:pt x="242949" y="622612"/>
                      <a:pt x="248495" y="596993"/>
                      <a:pt x="246646" y="570318"/>
                    </a:cubicBezTo>
                    <a:cubicBezTo>
                      <a:pt x="245854" y="557376"/>
                      <a:pt x="249816" y="544171"/>
                      <a:pt x="259852" y="533606"/>
                    </a:cubicBezTo>
                    <a:cubicBezTo>
                      <a:pt x="263549" y="529644"/>
                      <a:pt x="267247" y="525419"/>
                      <a:pt x="264342" y="519344"/>
                    </a:cubicBezTo>
                    <a:cubicBezTo>
                      <a:pt x="261172" y="513005"/>
                      <a:pt x="255626" y="509572"/>
                      <a:pt x="248759" y="510100"/>
                    </a:cubicBezTo>
                    <a:cubicBezTo>
                      <a:pt x="227366" y="510892"/>
                      <a:pt x="209406" y="520664"/>
                      <a:pt x="204124" y="543906"/>
                    </a:cubicBezTo>
                    <a:cubicBezTo>
                      <a:pt x="203067" y="548925"/>
                      <a:pt x="202011" y="553679"/>
                      <a:pt x="200955" y="559225"/>
                    </a:cubicBezTo>
                    <a:cubicBezTo>
                      <a:pt x="184844" y="545755"/>
                      <a:pt x="177184" y="532021"/>
                      <a:pt x="165563" y="508251"/>
                    </a:cubicBezTo>
                    <a:cubicBezTo>
                      <a:pt x="154471" y="485801"/>
                      <a:pt x="143642" y="467842"/>
                      <a:pt x="130700" y="449882"/>
                    </a:cubicBezTo>
                    <a:cubicBezTo>
                      <a:pt x="125418" y="442487"/>
                      <a:pt x="114589" y="427696"/>
                      <a:pt x="105345" y="431394"/>
                    </a:cubicBezTo>
                    <a:cubicBezTo>
                      <a:pt x="95045" y="435356"/>
                      <a:pt x="92404" y="445920"/>
                      <a:pt x="94517" y="450410"/>
                    </a:cubicBezTo>
                    <a:cubicBezTo>
                      <a:pt x="94781" y="450938"/>
                      <a:pt x="110099" y="486330"/>
                      <a:pt x="113005" y="495045"/>
                    </a:cubicBezTo>
                    <a:cubicBezTo>
                      <a:pt x="109043" y="490556"/>
                      <a:pt x="84745" y="443015"/>
                      <a:pt x="80255" y="439053"/>
                    </a:cubicBezTo>
                    <a:cubicBezTo>
                      <a:pt x="73652" y="432715"/>
                      <a:pt x="65200" y="433507"/>
                      <a:pt x="58333" y="437205"/>
                    </a:cubicBezTo>
                    <a:cubicBezTo>
                      <a:pt x="51730" y="440638"/>
                      <a:pt x="51730" y="448826"/>
                      <a:pt x="53843" y="455428"/>
                    </a:cubicBezTo>
                    <a:cubicBezTo>
                      <a:pt x="55692" y="461767"/>
                      <a:pt x="58861" y="467842"/>
                      <a:pt x="61503" y="474180"/>
                    </a:cubicBezTo>
                    <a:cubicBezTo>
                      <a:pt x="62031" y="476822"/>
                      <a:pt x="79991" y="510892"/>
                      <a:pt x="81047" y="513269"/>
                    </a:cubicBezTo>
                    <a:cubicBezTo>
                      <a:pt x="79991" y="511421"/>
                      <a:pt x="58069" y="474709"/>
                      <a:pt x="57541" y="473916"/>
                    </a:cubicBezTo>
                    <a:cubicBezTo>
                      <a:pt x="53051" y="466785"/>
                      <a:pt x="47769" y="459654"/>
                      <a:pt x="37996" y="463352"/>
                    </a:cubicBezTo>
                    <a:cubicBezTo>
                      <a:pt x="27696" y="467314"/>
                      <a:pt x="30337" y="476822"/>
                      <a:pt x="31658" y="484745"/>
                    </a:cubicBezTo>
                    <a:cubicBezTo>
                      <a:pt x="34035" y="499799"/>
                      <a:pt x="41958" y="512477"/>
                      <a:pt x="49882" y="525154"/>
                    </a:cubicBezTo>
                    <a:cubicBezTo>
                      <a:pt x="58861" y="539681"/>
                      <a:pt x="67577" y="554207"/>
                      <a:pt x="76029" y="568997"/>
                    </a:cubicBezTo>
                    <a:cubicBezTo>
                      <a:pt x="78406" y="572959"/>
                      <a:pt x="80255" y="577977"/>
                      <a:pt x="76029" y="581939"/>
                    </a:cubicBezTo>
                    <a:cubicBezTo>
                      <a:pt x="71803" y="585901"/>
                      <a:pt x="67049" y="583259"/>
                      <a:pt x="63351" y="580618"/>
                    </a:cubicBezTo>
                    <a:cubicBezTo>
                      <a:pt x="57541" y="576657"/>
                      <a:pt x="32186" y="554735"/>
                      <a:pt x="25055" y="548396"/>
                    </a:cubicBezTo>
                    <a:cubicBezTo>
                      <a:pt x="18716" y="542850"/>
                      <a:pt x="11057" y="539945"/>
                      <a:pt x="3926" y="546548"/>
                    </a:cubicBezTo>
                    <a:cubicBezTo>
                      <a:pt x="-2941" y="552886"/>
                      <a:pt x="492" y="558697"/>
                      <a:pt x="4454" y="566092"/>
                    </a:cubicBezTo>
                    <a:cubicBezTo>
                      <a:pt x="6567" y="570054"/>
                      <a:pt x="67577" y="623141"/>
                      <a:pt x="71803" y="628951"/>
                    </a:cubicBezTo>
                    <a:cubicBezTo>
                      <a:pt x="83952" y="646118"/>
                      <a:pt x="95309" y="658268"/>
                      <a:pt x="106930" y="675699"/>
                    </a:cubicBezTo>
                    <a:cubicBezTo>
                      <a:pt x="113005" y="684679"/>
                      <a:pt x="119079" y="693395"/>
                      <a:pt x="127267" y="700262"/>
                    </a:cubicBezTo>
                    <a:cubicBezTo>
                      <a:pt x="158168" y="726673"/>
                      <a:pt x="181938" y="758631"/>
                      <a:pt x="203860" y="792701"/>
                    </a:cubicBezTo>
                    <a:cubicBezTo>
                      <a:pt x="244269" y="854768"/>
                      <a:pt x="294451" y="908383"/>
                      <a:pt x="347538" y="959621"/>
                    </a:cubicBezTo>
                    <a:cubicBezTo>
                      <a:pt x="371572" y="982599"/>
                      <a:pt x="398247" y="1001879"/>
                      <a:pt x="424659" y="1021688"/>
                    </a:cubicBezTo>
                    <a:cubicBezTo>
                      <a:pt x="450014" y="1040968"/>
                      <a:pt x="459522" y="1042289"/>
                      <a:pt x="484612" y="1023008"/>
                    </a:cubicBezTo>
                    <a:cubicBezTo>
                      <a:pt x="486725" y="1021424"/>
                      <a:pt x="488574" y="1020103"/>
                      <a:pt x="490423" y="1018518"/>
                    </a:cubicBezTo>
                    <a:cubicBezTo>
                      <a:pt x="509703" y="1002408"/>
                      <a:pt x="528984" y="986297"/>
                      <a:pt x="545887" y="967280"/>
                    </a:cubicBezTo>
                    <a:cubicBezTo>
                      <a:pt x="569921" y="940605"/>
                      <a:pt x="597917" y="917627"/>
                      <a:pt x="621687" y="890688"/>
                    </a:cubicBezTo>
                    <a:cubicBezTo>
                      <a:pt x="645986" y="863484"/>
                      <a:pt x="676887" y="842091"/>
                      <a:pt x="695903" y="810133"/>
                    </a:cubicBezTo>
                    <a:cubicBezTo>
                      <a:pt x="698809" y="805115"/>
                      <a:pt x="700921" y="808020"/>
                      <a:pt x="702506" y="811189"/>
                    </a:cubicBezTo>
                    <a:cubicBezTo>
                      <a:pt x="706732" y="819905"/>
                      <a:pt x="712278" y="827564"/>
                      <a:pt x="717825" y="835488"/>
                    </a:cubicBezTo>
                    <a:cubicBezTo>
                      <a:pt x="737369" y="863748"/>
                      <a:pt x="753216" y="894121"/>
                      <a:pt x="767214" y="925022"/>
                    </a:cubicBezTo>
                    <a:cubicBezTo>
                      <a:pt x="787815" y="969657"/>
                      <a:pt x="809208" y="1013764"/>
                      <a:pt x="835619" y="1055230"/>
                    </a:cubicBezTo>
                    <a:cubicBezTo>
                      <a:pt x="839053" y="1060777"/>
                      <a:pt x="843543" y="1070285"/>
                      <a:pt x="845391" y="1076623"/>
                    </a:cubicBezTo>
                    <a:cubicBezTo>
                      <a:pt x="853315" y="1104884"/>
                      <a:pt x="857012" y="1133936"/>
                      <a:pt x="859654" y="1163253"/>
                    </a:cubicBezTo>
                    <a:cubicBezTo>
                      <a:pt x="860446" y="1172497"/>
                      <a:pt x="856484" y="1176987"/>
                      <a:pt x="847504" y="1180156"/>
                    </a:cubicBezTo>
                    <a:cubicBezTo>
                      <a:pt x="818716" y="1189928"/>
                      <a:pt x="789135" y="1194946"/>
                      <a:pt x="759819" y="1202077"/>
                    </a:cubicBezTo>
                    <a:cubicBezTo>
                      <a:pt x="721522" y="1211586"/>
                      <a:pt x="685339" y="1227432"/>
                      <a:pt x="648891" y="1242487"/>
                    </a:cubicBezTo>
                    <a:cubicBezTo>
                      <a:pt x="612179" y="1257805"/>
                      <a:pt x="574675" y="1271275"/>
                      <a:pt x="538492" y="1287650"/>
                    </a:cubicBezTo>
                    <a:cubicBezTo>
                      <a:pt x="500195" y="1305082"/>
                      <a:pt x="462427" y="1323306"/>
                      <a:pt x="429413" y="1349981"/>
                    </a:cubicBezTo>
                    <a:cubicBezTo>
                      <a:pt x="391380" y="1380354"/>
                      <a:pt x="377118" y="1419443"/>
                      <a:pt x="387155" y="1467511"/>
                    </a:cubicBezTo>
                    <a:cubicBezTo>
                      <a:pt x="394550" y="1502639"/>
                      <a:pt x="409868" y="1534068"/>
                      <a:pt x="428884" y="1563649"/>
                    </a:cubicBezTo>
                    <a:cubicBezTo>
                      <a:pt x="499931" y="1673256"/>
                      <a:pt x="576788" y="1778637"/>
                      <a:pt x="659456" y="1879793"/>
                    </a:cubicBezTo>
                    <a:cubicBezTo>
                      <a:pt x="667115" y="1889037"/>
                      <a:pt x="674510" y="1898809"/>
                      <a:pt x="680321" y="1909373"/>
                    </a:cubicBezTo>
                    <a:cubicBezTo>
                      <a:pt x="695903" y="1938162"/>
                      <a:pt x="708581" y="1968271"/>
                      <a:pt x="721522" y="1998380"/>
                    </a:cubicBezTo>
                    <a:cubicBezTo>
                      <a:pt x="721786" y="1999172"/>
                      <a:pt x="721258" y="2000228"/>
                      <a:pt x="720994" y="2001021"/>
                    </a:cubicBezTo>
                    <a:cubicBezTo>
                      <a:pt x="718617" y="2001285"/>
                      <a:pt x="718353" y="1999700"/>
                      <a:pt x="717825" y="1998380"/>
                    </a:cubicBezTo>
                    <a:cubicBezTo>
                      <a:pt x="708317" y="1979364"/>
                      <a:pt x="694054" y="1965101"/>
                      <a:pt x="676359" y="1953745"/>
                    </a:cubicBezTo>
                    <a:cubicBezTo>
                      <a:pt x="672925" y="1951632"/>
                      <a:pt x="669756" y="1950575"/>
                      <a:pt x="666587" y="1952952"/>
                    </a:cubicBezTo>
                    <a:cubicBezTo>
                      <a:pt x="663153" y="1955593"/>
                      <a:pt x="664474" y="1959291"/>
                      <a:pt x="666058" y="1962724"/>
                    </a:cubicBezTo>
                    <a:cubicBezTo>
                      <a:pt x="667907" y="1966158"/>
                      <a:pt x="670284" y="1969327"/>
                      <a:pt x="673982" y="1971176"/>
                    </a:cubicBezTo>
                    <a:cubicBezTo>
                      <a:pt x="677679" y="1972761"/>
                      <a:pt x="680849" y="1975402"/>
                      <a:pt x="682962" y="1978571"/>
                    </a:cubicBezTo>
                    <a:cubicBezTo>
                      <a:pt x="691677" y="1992305"/>
                      <a:pt x="701450" y="2005511"/>
                      <a:pt x="707788" y="2020829"/>
                    </a:cubicBezTo>
                    <a:cubicBezTo>
                      <a:pt x="712278" y="2031394"/>
                      <a:pt x="710429" y="2041430"/>
                      <a:pt x="702770" y="2048297"/>
                    </a:cubicBezTo>
                    <a:cubicBezTo>
                      <a:pt x="692206" y="2057805"/>
                      <a:pt x="682962" y="2059390"/>
                      <a:pt x="671869" y="2054372"/>
                    </a:cubicBezTo>
                    <a:cubicBezTo>
                      <a:pt x="653645" y="2046184"/>
                      <a:pt x="634365" y="2041166"/>
                      <a:pt x="614556" y="2038789"/>
                    </a:cubicBezTo>
                    <a:cubicBezTo>
                      <a:pt x="610595" y="2038261"/>
                      <a:pt x="605048" y="2038261"/>
                      <a:pt x="604520" y="2041958"/>
                    </a:cubicBezTo>
                    <a:cubicBezTo>
                      <a:pt x="604256" y="2044599"/>
                      <a:pt x="605576" y="2050938"/>
                      <a:pt x="611387" y="2051731"/>
                    </a:cubicBezTo>
                    <a:cubicBezTo>
                      <a:pt x="638591" y="2055692"/>
                      <a:pt x="660776" y="2076029"/>
                      <a:pt x="690621" y="2074708"/>
                    </a:cubicBezTo>
                    <a:cubicBezTo>
                      <a:pt x="685867" y="2082632"/>
                      <a:pt x="681641" y="2089499"/>
                      <a:pt x="677415" y="2096630"/>
                    </a:cubicBezTo>
                    <a:cubicBezTo>
                      <a:pt x="673454" y="2102969"/>
                      <a:pt x="669756" y="2109836"/>
                      <a:pt x="669492" y="2117231"/>
                    </a:cubicBezTo>
                    <a:cubicBezTo>
                      <a:pt x="668435" y="2141529"/>
                      <a:pt x="653909" y="2157376"/>
                      <a:pt x="635157" y="2169261"/>
                    </a:cubicBezTo>
                    <a:cubicBezTo>
                      <a:pt x="609538" y="2185108"/>
                      <a:pt x="582863" y="2199634"/>
                      <a:pt x="552754" y="2205709"/>
                    </a:cubicBezTo>
                    <a:cubicBezTo>
                      <a:pt x="535322" y="2209406"/>
                      <a:pt x="527927" y="2224989"/>
                      <a:pt x="533738" y="2242157"/>
                    </a:cubicBezTo>
                    <a:cubicBezTo>
                      <a:pt x="538756" y="2256419"/>
                      <a:pt x="548792" y="2265134"/>
                      <a:pt x="563846" y="2267511"/>
                    </a:cubicBezTo>
                    <a:cubicBezTo>
                      <a:pt x="613764" y="2274643"/>
                      <a:pt x="662625" y="2274114"/>
                      <a:pt x="710429" y="2254042"/>
                    </a:cubicBezTo>
                    <a:cubicBezTo>
                      <a:pt x="730766" y="2245326"/>
                      <a:pt x="752159" y="2237667"/>
                      <a:pt x="773553" y="2231856"/>
                    </a:cubicBezTo>
                    <a:cubicBezTo>
                      <a:pt x="824262" y="2217594"/>
                      <a:pt x="871803" y="2194880"/>
                      <a:pt x="921984" y="2178769"/>
                    </a:cubicBezTo>
                    <a:cubicBezTo>
                      <a:pt x="940472" y="2172959"/>
                      <a:pt x="957111" y="2163715"/>
                      <a:pt x="972430" y="2151566"/>
                    </a:cubicBezTo>
                    <a:cubicBezTo>
                      <a:pt x="979033" y="2146283"/>
                      <a:pt x="984843" y="2141265"/>
                      <a:pt x="989333" y="2134398"/>
                    </a:cubicBezTo>
                    <a:cubicBezTo>
                      <a:pt x="994087" y="2127531"/>
                      <a:pt x="993295" y="2121721"/>
                      <a:pt x="987749" y="2115382"/>
                    </a:cubicBezTo>
                    <a:cubicBezTo>
                      <a:pt x="973751" y="2099535"/>
                      <a:pt x="962130" y="2082104"/>
                      <a:pt x="952093" y="2063616"/>
                    </a:cubicBezTo>
                    <a:cubicBezTo>
                      <a:pt x="944170" y="2049089"/>
                      <a:pt x="934662" y="2035356"/>
                      <a:pt x="923041" y="2023735"/>
                    </a:cubicBezTo>
                    <a:cubicBezTo>
                      <a:pt x="912212" y="2012642"/>
                      <a:pt x="903496" y="2000228"/>
                      <a:pt x="889763" y="1990984"/>
                    </a:cubicBezTo>
                    <a:cubicBezTo>
                      <a:pt x="874972" y="1981212"/>
                      <a:pt x="869426" y="1961668"/>
                      <a:pt x="858861" y="1947142"/>
                    </a:cubicBezTo>
                    <a:cubicBezTo>
                      <a:pt x="844071" y="1926805"/>
                      <a:pt x="833771" y="1903827"/>
                      <a:pt x="821093" y="1882170"/>
                    </a:cubicBezTo>
                    <a:cubicBezTo>
                      <a:pt x="799436" y="1845458"/>
                      <a:pt x="778571" y="1808218"/>
                      <a:pt x="759555" y="1770186"/>
                    </a:cubicBezTo>
                    <a:cubicBezTo>
                      <a:pt x="744236" y="1739548"/>
                      <a:pt x="729446" y="1709440"/>
                      <a:pt x="725748" y="1675105"/>
                    </a:cubicBezTo>
                    <a:cubicBezTo>
                      <a:pt x="723635" y="1656353"/>
                      <a:pt x="716504" y="1638393"/>
                      <a:pt x="709109" y="1620961"/>
                    </a:cubicBezTo>
                    <a:cubicBezTo>
                      <a:pt x="692734" y="1583193"/>
                      <a:pt x="670020" y="1548859"/>
                      <a:pt x="643609" y="1517165"/>
                    </a:cubicBezTo>
                    <a:cubicBezTo>
                      <a:pt x="641496" y="1514788"/>
                      <a:pt x="639647" y="1511883"/>
                      <a:pt x="635949" y="1507128"/>
                    </a:cubicBezTo>
                    <a:cubicBezTo>
                      <a:pt x="689036" y="1522711"/>
                      <a:pt x="740274" y="1525881"/>
                      <a:pt x="792041" y="1524560"/>
                    </a:cubicBezTo>
                    <a:cubicBezTo>
                      <a:pt x="858597" y="1522711"/>
                      <a:pt x="924626" y="1516372"/>
                      <a:pt x="990654" y="1507393"/>
                    </a:cubicBezTo>
                    <a:cubicBezTo>
                      <a:pt x="996464" y="1506600"/>
                      <a:pt x="999634" y="1507657"/>
                      <a:pt x="1002275" y="1512939"/>
                    </a:cubicBezTo>
                    <a:cubicBezTo>
                      <a:pt x="1012839" y="1534068"/>
                      <a:pt x="1026045" y="1553613"/>
                      <a:pt x="1039779" y="1572893"/>
                    </a:cubicBezTo>
                    <a:cubicBezTo>
                      <a:pt x="1086527" y="1637601"/>
                      <a:pt x="1139878" y="1696762"/>
                      <a:pt x="1190852" y="1758036"/>
                    </a:cubicBezTo>
                    <a:cubicBezTo>
                      <a:pt x="1218848" y="1791579"/>
                      <a:pt x="1249749" y="1823008"/>
                      <a:pt x="1274840" y="1858664"/>
                    </a:cubicBezTo>
                    <a:cubicBezTo>
                      <a:pt x="1291479" y="1882170"/>
                      <a:pt x="1305213" y="1907525"/>
                      <a:pt x="1320268" y="1932087"/>
                    </a:cubicBezTo>
                    <a:cubicBezTo>
                      <a:pt x="1339020" y="1962460"/>
                      <a:pt x="1362526" y="1987815"/>
                      <a:pt x="1398709" y="1997323"/>
                    </a:cubicBezTo>
                    <a:cubicBezTo>
                      <a:pt x="1416141" y="2001813"/>
                      <a:pt x="1430403" y="2011321"/>
                      <a:pt x="1443873" y="2022678"/>
                    </a:cubicBezTo>
                    <a:cubicBezTo>
                      <a:pt x="1528125" y="2096102"/>
                      <a:pt x="1614226" y="2167148"/>
                      <a:pt x="1702440" y="2235554"/>
                    </a:cubicBezTo>
                    <a:cubicBezTo>
                      <a:pt x="1756055" y="2277019"/>
                      <a:pt x="1802275" y="2325616"/>
                      <a:pt x="1842156" y="2380024"/>
                    </a:cubicBezTo>
                    <a:cubicBezTo>
                      <a:pt x="1844269" y="2382665"/>
                      <a:pt x="1847438" y="2385042"/>
                      <a:pt x="1847438" y="2389004"/>
                    </a:cubicBezTo>
                    <a:cubicBezTo>
                      <a:pt x="1846646" y="2389268"/>
                      <a:pt x="1846118" y="2390060"/>
                      <a:pt x="1845589" y="2389796"/>
                    </a:cubicBezTo>
                    <a:cubicBezTo>
                      <a:pt x="1833704" y="2387683"/>
                      <a:pt x="1822876" y="2392437"/>
                      <a:pt x="1818914" y="2401681"/>
                    </a:cubicBezTo>
                    <a:cubicBezTo>
                      <a:pt x="1815216" y="2409869"/>
                      <a:pt x="1818386" y="2418584"/>
                      <a:pt x="1828950" y="2426244"/>
                    </a:cubicBezTo>
                    <a:cubicBezTo>
                      <a:pt x="1836874" y="2432054"/>
                      <a:pt x="1843477" y="2438657"/>
                      <a:pt x="1847702" y="2447637"/>
                    </a:cubicBezTo>
                    <a:cubicBezTo>
                      <a:pt x="1848759" y="2449750"/>
                      <a:pt x="1850079" y="2452655"/>
                      <a:pt x="1852192" y="2453447"/>
                    </a:cubicBezTo>
                    <a:cubicBezTo>
                      <a:pt x="1869360" y="2460843"/>
                      <a:pt x="1870944" y="2475369"/>
                      <a:pt x="1872001" y="2491480"/>
                    </a:cubicBezTo>
                    <a:cubicBezTo>
                      <a:pt x="1873057" y="2507062"/>
                      <a:pt x="1874378" y="2522909"/>
                      <a:pt x="1882301" y="2536907"/>
                    </a:cubicBezTo>
                    <a:cubicBezTo>
                      <a:pt x="1889168" y="2549321"/>
                      <a:pt x="1898148" y="2551962"/>
                      <a:pt x="1910825" y="2545887"/>
                    </a:cubicBezTo>
                    <a:cubicBezTo>
                      <a:pt x="1912410" y="2545095"/>
                      <a:pt x="1913731" y="2544038"/>
                      <a:pt x="1916372" y="2544831"/>
                    </a:cubicBezTo>
                    <a:cubicBezTo>
                      <a:pt x="1915844" y="2554075"/>
                      <a:pt x="1916108" y="2564375"/>
                      <a:pt x="1922711" y="2571770"/>
                    </a:cubicBezTo>
                    <a:cubicBezTo>
                      <a:pt x="1932747" y="2583127"/>
                      <a:pt x="1933011" y="2596069"/>
                      <a:pt x="1931690" y="2609802"/>
                    </a:cubicBezTo>
                    <a:cubicBezTo>
                      <a:pt x="1930106" y="2627234"/>
                      <a:pt x="1927200" y="2644137"/>
                      <a:pt x="1919277" y="2660248"/>
                    </a:cubicBezTo>
                    <a:cubicBezTo>
                      <a:pt x="1913995" y="2670813"/>
                      <a:pt x="1911882" y="2682434"/>
                      <a:pt x="1909241" y="2693791"/>
                    </a:cubicBezTo>
                    <a:cubicBezTo>
                      <a:pt x="1905279" y="2711222"/>
                      <a:pt x="1910297" y="2724956"/>
                      <a:pt x="1925616" y="2734464"/>
                    </a:cubicBezTo>
                    <a:cubicBezTo>
                      <a:pt x="1934331" y="2734464"/>
                      <a:pt x="1941199" y="2734464"/>
                      <a:pt x="1949914" y="2734464"/>
                    </a:cubicBezTo>
                    <a:cubicBezTo>
                      <a:pt x="1954932" y="2731823"/>
                      <a:pt x="1961535" y="2732351"/>
                      <a:pt x="1965761" y="2728654"/>
                    </a:cubicBezTo>
                    <a:cubicBezTo>
                      <a:pt x="1981872" y="2713863"/>
                      <a:pt x="2000624" y="2701450"/>
                      <a:pt x="2012773" y="2682698"/>
                    </a:cubicBezTo>
                    <a:cubicBezTo>
                      <a:pt x="2025451" y="2662889"/>
                      <a:pt x="2036543" y="2642289"/>
                      <a:pt x="2044467" y="2620103"/>
                    </a:cubicBezTo>
                    <a:cubicBezTo>
                      <a:pt x="2053975" y="2593163"/>
                      <a:pt x="2065596" y="2566752"/>
                      <a:pt x="2072199" y="2538492"/>
                    </a:cubicBezTo>
                    <a:cubicBezTo>
                      <a:pt x="2082235" y="2495177"/>
                      <a:pt x="2093856" y="2452919"/>
                      <a:pt x="2104685" y="2409604"/>
                    </a:cubicBezTo>
                    <a:cubicBezTo>
                      <a:pt x="2114457" y="2369987"/>
                      <a:pt x="2137963" y="2331691"/>
                      <a:pt x="2128455" y="2306600"/>
                    </a:cubicBezTo>
                    <a:cubicBezTo>
                      <a:pt x="2118683" y="2279397"/>
                      <a:pt x="2076689" y="2267247"/>
                      <a:pt x="2029941" y="2268832"/>
                    </a:cubicBezTo>
                    <a:close/>
                    <a:moveTo>
                      <a:pt x="65200" y="483689"/>
                    </a:moveTo>
                    <a:cubicBezTo>
                      <a:pt x="65993" y="485273"/>
                      <a:pt x="67049" y="486858"/>
                      <a:pt x="67841" y="488179"/>
                    </a:cubicBezTo>
                    <a:cubicBezTo>
                      <a:pt x="66785" y="487122"/>
                      <a:pt x="65993" y="485537"/>
                      <a:pt x="65200" y="483689"/>
                    </a:cubicBezTo>
                    <a:close/>
                    <a:moveTo>
                      <a:pt x="1847966" y="2414094"/>
                    </a:moveTo>
                    <a:cubicBezTo>
                      <a:pt x="1843741" y="2412510"/>
                      <a:pt x="1838194" y="2413302"/>
                      <a:pt x="1835817" y="2408284"/>
                    </a:cubicBezTo>
                    <a:cubicBezTo>
                      <a:pt x="1835553" y="2408020"/>
                      <a:pt x="1836874" y="2406435"/>
                      <a:pt x="1837666" y="2406435"/>
                    </a:cubicBezTo>
                    <a:cubicBezTo>
                      <a:pt x="1842948" y="2406171"/>
                      <a:pt x="1846646" y="2409076"/>
                      <a:pt x="1849815" y="2413566"/>
                    </a:cubicBezTo>
                    <a:cubicBezTo>
                      <a:pt x="1848495" y="2413830"/>
                      <a:pt x="1848231" y="2414094"/>
                      <a:pt x="1847966" y="2414094"/>
                    </a:cubicBezTo>
                    <a:close/>
                    <a:moveTo>
                      <a:pt x="1891017" y="2500724"/>
                    </a:moveTo>
                    <a:cubicBezTo>
                      <a:pt x="1897092" y="2508647"/>
                      <a:pt x="1901582" y="2517363"/>
                      <a:pt x="1901846" y="2530833"/>
                    </a:cubicBezTo>
                    <a:cubicBezTo>
                      <a:pt x="1892338" y="2520796"/>
                      <a:pt x="1892602" y="2510232"/>
                      <a:pt x="1891017" y="2500724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26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Graphic 10">
                <a:extLst>
                  <a:ext uri="{FF2B5EF4-FFF2-40B4-BE49-F238E27FC236}">
                    <a16:creationId xmlns:a16="http://schemas.microsoft.com/office/drawing/2014/main" id="{8A938F95-33B6-4755-B3AD-6F9EAD29DC1D}"/>
                  </a:ext>
                </a:extLst>
              </p:cNvPr>
              <p:cNvSpPr/>
              <p:nvPr/>
            </p:nvSpPr>
            <p:spPr>
              <a:xfrm flipH="1">
                <a:off x="-2574603" y="-1161654"/>
                <a:ext cx="6578401" cy="5941376"/>
              </a:xfrm>
              <a:custGeom>
                <a:avLst/>
                <a:gdLst>
                  <a:gd name="connsiteX0" fmla="*/ 44313 w 2823151"/>
                  <a:gd name="connsiteY0" fmla="*/ 2550154 h 2549768"/>
                  <a:gd name="connsiteX1" fmla="*/ 734 w 2823151"/>
                  <a:gd name="connsiteY1" fmla="*/ 2446485 h 2549768"/>
                  <a:gd name="connsiteX2" fmla="*/ 10208 w 2823151"/>
                  <a:gd name="connsiteY2" fmla="*/ 2351478 h 2549768"/>
                  <a:gd name="connsiteX3" fmla="*/ 13185 w 2823151"/>
                  <a:gd name="connsiteY3" fmla="*/ 2327388 h 2549768"/>
                  <a:gd name="connsiteX4" fmla="*/ 1817 w 2823151"/>
                  <a:gd name="connsiteY4" fmla="*/ 2133313 h 2549768"/>
                  <a:gd name="connsiteX5" fmla="*/ 14268 w 2823151"/>
                  <a:gd name="connsiteY5" fmla="*/ 2059960 h 2549768"/>
                  <a:gd name="connsiteX6" fmla="*/ 74899 w 2823151"/>
                  <a:gd name="connsiteY6" fmla="*/ 2046426 h 2549768"/>
                  <a:gd name="connsiteX7" fmla="*/ 101967 w 2823151"/>
                  <a:gd name="connsiteY7" fmla="*/ 2051840 h 2549768"/>
                  <a:gd name="connsiteX8" fmla="*/ 125245 w 2823151"/>
                  <a:gd name="connsiteY8" fmla="*/ 2058336 h 2549768"/>
                  <a:gd name="connsiteX9" fmla="*/ 195079 w 2823151"/>
                  <a:gd name="connsiteY9" fmla="*/ 2050486 h 2549768"/>
                  <a:gd name="connsiteX10" fmla="*/ 328523 w 2823151"/>
                  <a:gd name="connsiteY10" fmla="*/ 1931930 h 2549768"/>
                  <a:gd name="connsiteX11" fmla="*/ 403771 w 2823151"/>
                  <a:gd name="connsiteY11" fmla="*/ 1852893 h 2549768"/>
                  <a:gd name="connsiteX12" fmla="*/ 473064 w 2823151"/>
                  <a:gd name="connsiteY12" fmla="*/ 1774668 h 2549768"/>
                  <a:gd name="connsiteX13" fmla="*/ 568071 w 2823151"/>
                  <a:gd name="connsiteY13" fmla="*/ 1697796 h 2549768"/>
                  <a:gd name="connsiteX14" fmla="*/ 649003 w 2823151"/>
                  <a:gd name="connsiteY14" fmla="*/ 1653405 h 2549768"/>
                  <a:gd name="connsiteX15" fmla="*/ 708823 w 2823151"/>
                  <a:gd name="connsiteY15" fmla="*/ 1625255 h 2549768"/>
                  <a:gd name="connsiteX16" fmla="*/ 727499 w 2823151"/>
                  <a:gd name="connsiteY16" fmla="*/ 1613886 h 2549768"/>
                  <a:gd name="connsiteX17" fmla="*/ 795168 w 2823151"/>
                  <a:gd name="connsiteY17" fmla="*/ 1552713 h 2549768"/>
                  <a:gd name="connsiteX18" fmla="*/ 820341 w 2823151"/>
                  <a:gd name="connsiteY18" fmla="*/ 1515631 h 2549768"/>
                  <a:gd name="connsiteX19" fmla="*/ 867439 w 2823151"/>
                  <a:gd name="connsiteY19" fmla="*/ 1442819 h 2549768"/>
                  <a:gd name="connsiteX20" fmla="*/ 981393 w 2823151"/>
                  <a:gd name="connsiteY20" fmla="*/ 1296383 h 2549768"/>
                  <a:gd name="connsiteX21" fmla="*/ 1016581 w 2823151"/>
                  <a:gd name="connsiteY21" fmla="*/ 1263090 h 2549768"/>
                  <a:gd name="connsiteX22" fmla="*/ 1046356 w 2823151"/>
                  <a:gd name="connsiteY22" fmla="*/ 1222759 h 2549768"/>
                  <a:gd name="connsiteX23" fmla="*/ 1065303 w 2823151"/>
                  <a:gd name="connsiteY23" fmla="*/ 1157797 h 2549768"/>
                  <a:gd name="connsiteX24" fmla="*/ 1114566 w 2823151"/>
                  <a:gd name="connsiteY24" fmla="*/ 1020023 h 2549768"/>
                  <a:gd name="connsiteX25" fmla="*/ 1167618 w 2823151"/>
                  <a:gd name="connsiteY25" fmla="*/ 962910 h 2549768"/>
                  <a:gd name="connsiteX26" fmla="*/ 1210385 w 2823151"/>
                  <a:gd name="connsiteY26" fmla="*/ 936113 h 2549768"/>
                  <a:gd name="connsiteX27" fmla="*/ 1265603 w 2823151"/>
                  <a:gd name="connsiteY27" fmla="*/ 900925 h 2549768"/>
                  <a:gd name="connsiteX28" fmla="*/ 1275348 w 2823151"/>
                  <a:gd name="connsiteY28" fmla="*/ 896053 h 2549768"/>
                  <a:gd name="connsiteX29" fmla="*/ 1319738 w 2823151"/>
                  <a:gd name="connsiteY29" fmla="*/ 866279 h 2549768"/>
                  <a:gd name="connsiteX30" fmla="*/ 1368189 w 2823151"/>
                  <a:gd name="connsiteY30" fmla="*/ 823783 h 2549768"/>
                  <a:gd name="connsiteX31" fmla="*/ 1397152 w 2823151"/>
                  <a:gd name="connsiteY31" fmla="*/ 795362 h 2549768"/>
                  <a:gd name="connsiteX32" fmla="*/ 1426926 w 2823151"/>
                  <a:gd name="connsiteY32" fmla="*/ 764505 h 2549768"/>
                  <a:gd name="connsiteX33" fmla="*/ 1438565 w 2823151"/>
                  <a:gd name="connsiteY33" fmla="*/ 753136 h 2549768"/>
                  <a:gd name="connsiteX34" fmla="*/ 1474294 w 2823151"/>
                  <a:gd name="connsiteY34" fmla="*/ 707121 h 2549768"/>
                  <a:gd name="connsiteX35" fmla="*/ 1506234 w 2823151"/>
                  <a:gd name="connsiteY35" fmla="*/ 658400 h 2549768"/>
                  <a:gd name="connsiteX36" fmla="*/ 1524369 w 2823151"/>
                  <a:gd name="connsiteY36" fmla="*/ 635122 h 2549768"/>
                  <a:gd name="connsiteX37" fmla="*/ 1642384 w 2823151"/>
                  <a:gd name="connsiteY37" fmla="*/ 499784 h 2549768"/>
                  <a:gd name="connsiteX38" fmla="*/ 1685151 w 2823151"/>
                  <a:gd name="connsiteY38" fmla="*/ 458370 h 2549768"/>
                  <a:gd name="connsiteX39" fmla="*/ 1744429 w 2823151"/>
                  <a:gd name="connsiteY39" fmla="*/ 385017 h 2549768"/>
                  <a:gd name="connsiteX40" fmla="*/ 1738745 w 2823151"/>
                  <a:gd name="connsiteY40" fmla="*/ 361739 h 2549768"/>
                  <a:gd name="connsiteX41" fmla="*/ 1641031 w 2823151"/>
                  <a:gd name="connsiteY41" fmla="*/ 283513 h 2549768"/>
                  <a:gd name="connsiteX42" fmla="*/ 1602595 w 2823151"/>
                  <a:gd name="connsiteY42" fmla="*/ 248867 h 2549768"/>
                  <a:gd name="connsiteX43" fmla="*/ 1585813 w 2823151"/>
                  <a:gd name="connsiteY43" fmla="*/ 242912 h 2549768"/>
                  <a:gd name="connsiteX44" fmla="*/ 1455076 w 2823151"/>
                  <a:gd name="connsiteY44" fmla="*/ 238311 h 2549768"/>
                  <a:gd name="connsiteX45" fmla="*/ 1364129 w 2823151"/>
                  <a:gd name="connsiteY45" fmla="*/ 221258 h 2549768"/>
                  <a:gd name="connsiteX46" fmla="*/ 1182776 w 2823151"/>
                  <a:gd name="connsiteY46" fmla="*/ 226401 h 2549768"/>
                  <a:gd name="connsiteX47" fmla="*/ 1140010 w 2823151"/>
                  <a:gd name="connsiteY47" fmla="*/ 243724 h 2549768"/>
                  <a:gd name="connsiteX48" fmla="*/ 1109694 w 2823151"/>
                  <a:gd name="connsiteY48" fmla="*/ 255904 h 2549768"/>
                  <a:gd name="connsiteX49" fmla="*/ 1039318 w 2823151"/>
                  <a:gd name="connsiteY49" fmla="*/ 310852 h 2549768"/>
                  <a:gd name="connsiteX50" fmla="*/ 1035258 w 2823151"/>
                  <a:gd name="connsiteY50" fmla="*/ 336837 h 2549768"/>
                  <a:gd name="connsiteX51" fmla="*/ 1030115 w 2823151"/>
                  <a:gd name="connsiteY51" fmla="*/ 348746 h 2549768"/>
                  <a:gd name="connsiteX52" fmla="*/ 1007378 w 2823151"/>
                  <a:gd name="connsiteY52" fmla="*/ 341438 h 2549768"/>
                  <a:gd name="connsiteX53" fmla="*/ 1014686 w 2823151"/>
                  <a:gd name="connsiteY53" fmla="*/ 271062 h 2549768"/>
                  <a:gd name="connsiteX54" fmla="*/ 1023348 w 2823151"/>
                  <a:gd name="connsiteY54" fmla="*/ 249950 h 2549768"/>
                  <a:gd name="connsiteX55" fmla="*/ 1017393 w 2823151"/>
                  <a:gd name="connsiteY55" fmla="*/ 241017 h 2549768"/>
                  <a:gd name="connsiteX56" fmla="*/ 960551 w 2823151"/>
                  <a:gd name="connsiteY56" fmla="*/ 236957 h 2549768"/>
                  <a:gd name="connsiteX57" fmla="*/ 864461 w 2823151"/>
                  <a:gd name="connsiteY57" fmla="*/ 246431 h 2549768"/>
                  <a:gd name="connsiteX58" fmla="*/ 850115 w 2823151"/>
                  <a:gd name="connsiteY58" fmla="*/ 232085 h 2549768"/>
                  <a:gd name="connsiteX59" fmla="*/ 862296 w 2823151"/>
                  <a:gd name="connsiteY59" fmla="*/ 212326 h 2549768"/>
                  <a:gd name="connsiteX60" fmla="*/ 948371 w 2823151"/>
                  <a:gd name="connsiteY60" fmla="*/ 194461 h 2549768"/>
                  <a:gd name="connsiteX61" fmla="*/ 962987 w 2823151"/>
                  <a:gd name="connsiteY61" fmla="*/ 184446 h 2549768"/>
                  <a:gd name="connsiteX62" fmla="*/ 953784 w 2823151"/>
                  <a:gd name="connsiteY62" fmla="*/ 182551 h 2549768"/>
                  <a:gd name="connsiteX63" fmla="*/ 853634 w 2823151"/>
                  <a:gd name="connsiteY63" fmla="*/ 176867 h 2549768"/>
                  <a:gd name="connsiteX64" fmla="*/ 836852 w 2823151"/>
                  <a:gd name="connsiteY64" fmla="*/ 144115 h 2549768"/>
                  <a:gd name="connsiteX65" fmla="*/ 852822 w 2823151"/>
                  <a:gd name="connsiteY65" fmla="*/ 138702 h 2549768"/>
                  <a:gd name="connsiteX66" fmla="*/ 958657 w 2823151"/>
                  <a:gd name="connsiteY66" fmla="*/ 141409 h 2549768"/>
                  <a:gd name="connsiteX67" fmla="*/ 970566 w 2823151"/>
                  <a:gd name="connsiteY67" fmla="*/ 137890 h 2549768"/>
                  <a:gd name="connsiteX68" fmla="*/ 938356 w 2823151"/>
                  <a:gd name="connsiteY68" fmla="*/ 128416 h 2549768"/>
                  <a:gd name="connsiteX69" fmla="*/ 879078 w 2823151"/>
                  <a:gd name="connsiteY69" fmla="*/ 108386 h 2549768"/>
                  <a:gd name="connsiteX70" fmla="*/ 869604 w 2823151"/>
                  <a:gd name="connsiteY70" fmla="*/ 82130 h 2549768"/>
                  <a:gd name="connsiteX71" fmla="*/ 892612 w 2823151"/>
                  <a:gd name="connsiteY71" fmla="*/ 72927 h 2549768"/>
                  <a:gd name="connsiteX72" fmla="*/ 986536 w 2823151"/>
                  <a:gd name="connsiteY72" fmla="*/ 100536 h 2549768"/>
                  <a:gd name="connsiteX73" fmla="*/ 995468 w 2823151"/>
                  <a:gd name="connsiteY73" fmla="*/ 96747 h 2549768"/>
                  <a:gd name="connsiteX74" fmla="*/ 995468 w 2823151"/>
                  <a:gd name="connsiteY74" fmla="*/ 87003 h 2549768"/>
                  <a:gd name="connsiteX75" fmla="*/ 957574 w 2823151"/>
                  <a:gd name="connsiteY75" fmla="*/ 43153 h 2549768"/>
                  <a:gd name="connsiteX76" fmla="*/ 943228 w 2823151"/>
                  <a:gd name="connsiteY76" fmla="*/ 29619 h 2549768"/>
                  <a:gd name="connsiteX77" fmla="*/ 940251 w 2823151"/>
                  <a:gd name="connsiteY77" fmla="*/ 6612 h 2549768"/>
                  <a:gd name="connsiteX78" fmla="*/ 962987 w 2823151"/>
                  <a:gd name="connsiteY78" fmla="*/ 2552 h 2549768"/>
                  <a:gd name="connsiteX79" fmla="*/ 975438 w 2823151"/>
                  <a:gd name="connsiteY79" fmla="*/ 11484 h 2549768"/>
                  <a:gd name="connsiteX80" fmla="*/ 995739 w 2823151"/>
                  <a:gd name="connsiteY80" fmla="*/ 29890 h 2549768"/>
                  <a:gd name="connsiteX81" fmla="*/ 1100491 w 2823151"/>
                  <a:gd name="connsiteY81" fmla="*/ 81318 h 2549768"/>
                  <a:gd name="connsiteX82" fmla="*/ 1159498 w 2823151"/>
                  <a:gd name="connsiteY82" fmla="*/ 101890 h 2549768"/>
                  <a:gd name="connsiteX83" fmla="*/ 1211197 w 2823151"/>
                  <a:gd name="connsiteY83" fmla="*/ 106762 h 2549768"/>
                  <a:gd name="connsiteX84" fmla="*/ 1399047 w 2823151"/>
                  <a:gd name="connsiteY84" fmla="*/ 83484 h 2549768"/>
                  <a:gd name="connsiteX85" fmla="*/ 1581753 w 2823151"/>
                  <a:gd name="connsiteY85" fmla="*/ 88897 h 2549768"/>
                  <a:gd name="connsiteX86" fmla="*/ 1602595 w 2823151"/>
                  <a:gd name="connsiteY86" fmla="*/ 90521 h 2549768"/>
                  <a:gd name="connsiteX87" fmla="*/ 1643467 w 2823151"/>
                  <a:gd name="connsiteY87" fmla="*/ 104055 h 2549768"/>
                  <a:gd name="connsiteX88" fmla="*/ 1720610 w 2823151"/>
                  <a:gd name="connsiteY88" fmla="*/ 143033 h 2549768"/>
                  <a:gd name="connsiteX89" fmla="*/ 1783948 w 2823151"/>
                  <a:gd name="connsiteY89" fmla="*/ 173890 h 2549768"/>
                  <a:gd name="connsiteX90" fmla="*/ 1796128 w 2823151"/>
                  <a:gd name="connsiteY90" fmla="*/ 179032 h 2549768"/>
                  <a:gd name="connsiteX91" fmla="*/ 1891135 w 2823151"/>
                  <a:gd name="connsiteY91" fmla="*/ 221258 h 2549768"/>
                  <a:gd name="connsiteX92" fmla="*/ 1976940 w 2823151"/>
                  <a:gd name="connsiteY92" fmla="*/ 261047 h 2549768"/>
                  <a:gd name="connsiteX93" fmla="*/ 2044338 w 2823151"/>
                  <a:gd name="connsiteY93" fmla="*/ 314370 h 2549768"/>
                  <a:gd name="connsiteX94" fmla="*/ 2058955 w 2823151"/>
                  <a:gd name="connsiteY94" fmla="*/ 328987 h 2549768"/>
                  <a:gd name="connsiteX95" fmla="*/ 2077631 w 2823151"/>
                  <a:gd name="connsiteY95" fmla="*/ 321408 h 2549768"/>
                  <a:gd name="connsiteX96" fmla="*/ 2105782 w 2823151"/>
                  <a:gd name="connsiteY96" fmla="*/ 267002 h 2549768"/>
                  <a:gd name="connsiteX97" fmla="*/ 2135556 w 2823151"/>
                  <a:gd name="connsiteY97" fmla="*/ 238311 h 2549768"/>
                  <a:gd name="connsiteX98" fmla="*/ 2188067 w 2823151"/>
                  <a:gd name="connsiteY98" fmla="*/ 213679 h 2549768"/>
                  <a:gd name="connsiteX99" fmla="*/ 2326112 w 2823151"/>
                  <a:gd name="connsiteY99" fmla="*/ 207724 h 2549768"/>
                  <a:gd name="connsiteX100" fmla="*/ 2362382 w 2823151"/>
                  <a:gd name="connsiteY100" fmla="*/ 229649 h 2549768"/>
                  <a:gd name="connsiteX101" fmla="*/ 2390533 w 2823151"/>
                  <a:gd name="connsiteY101" fmla="*/ 244536 h 2549768"/>
                  <a:gd name="connsiteX102" fmla="*/ 2411916 w 2823151"/>
                  <a:gd name="connsiteY102" fmla="*/ 253198 h 2549768"/>
                  <a:gd name="connsiteX103" fmla="*/ 2420578 w 2823151"/>
                  <a:gd name="connsiteY103" fmla="*/ 257529 h 2549768"/>
                  <a:gd name="connsiteX104" fmla="*/ 2445751 w 2823151"/>
                  <a:gd name="connsiteY104" fmla="*/ 280536 h 2549768"/>
                  <a:gd name="connsiteX105" fmla="*/ 2459284 w 2823151"/>
                  <a:gd name="connsiteY105" fmla="*/ 295423 h 2549768"/>
                  <a:gd name="connsiteX106" fmla="*/ 2512608 w 2823151"/>
                  <a:gd name="connsiteY106" fmla="*/ 393949 h 2549768"/>
                  <a:gd name="connsiteX107" fmla="*/ 2513420 w 2823151"/>
                  <a:gd name="connsiteY107" fmla="*/ 403694 h 2549768"/>
                  <a:gd name="connsiteX108" fmla="*/ 2502322 w 2823151"/>
                  <a:gd name="connsiteY108" fmla="*/ 445107 h 2549768"/>
                  <a:gd name="connsiteX109" fmla="*/ 2479856 w 2823151"/>
                  <a:gd name="connsiteY109" fmla="*/ 450250 h 2549768"/>
                  <a:gd name="connsiteX110" fmla="*/ 2440608 w 2823151"/>
                  <a:gd name="connsiteY110" fmla="*/ 445107 h 2549768"/>
                  <a:gd name="connsiteX111" fmla="*/ 2433029 w 2823151"/>
                  <a:gd name="connsiteY111" fmla="*/ 450520 h 2549768"/>
                  <a:gd name="connsiteX112" fmla="*/ 2421931 w 2823151"/>
                  <a:gd name="connsiteY112" fmla="*/ 489227 h 2549768"/>
                  <a:gd name="connsiteX113" fmla="*/ 2408939 w 2823151"/>
                  <a:gd name="connsiteY113" fmla="*/ 500866 h 2549768"/>
                  <a:gd name="connsiteX114" fmla="*/ 2397570 w 2823151"/>
                  <a:gd name="connsiteY114" fmla="*/ 516836 h 2549768"/>
                  <a:gd name="connsiteX115" fmla="*/ 2387826 w 2823151"/>
                  <a:gd name="connsiteY115" fmla="*/ 582069 h 2549768"/>
                  <a:gd name="connsiteX116" fmla="*/ 2374021 w 2823151"/>
                  <a:gd name="connsiteY116" fmla="*/ 593167 h 2549768"/>
                  <a:gd name="connsiteX117" fmla="*/ 2364277 w 2823151"/>
                  <a:gd name="connsiteY117" fmla="*/ 592625 h 2549768"/>
                  <a:gd name="connsiteX118" fmla="*/ 2341811 w 2823151"/>
                  <a:gd name="connsiteY118" fmla="*/ 603723 h 2549768"/>
                  <a:gd name="connsiteX119" fmla="*/ 2341270 w 2823151"/>
                  <a:gd name="connsiteY119" fmla="*/ 604535 h 2549768"/>
                  <a:gd name="connsiteX120" fmla="*/ 2299315 w 2823151"/>
                  <a:gd name="connsiteY120" fmla="*/ 631873 h 2549768"/>
                  <a:gd name="connsiteX121" fmla="*/ 2289300 w 2823151"/>
                  <a:gd name="connsiteY121" fmla="*/ 638099 h 2549768"/>
                  <a:gd name="connsiteX122" fmla="*/ 2291736 w 2823151"/>
                  <a:gd name="connsiteY122" fmla="*/ 645678 h 2549768"/>
                  <a:gd name="connsiteX123" fmla="*/ 2317992 w 2823151"/>
                  <a:gd name="connsiteY123" fmla="*/ 661648 h 2549768"/>
                  <a:gd name="connsiteX124" fmla="*/ 2323946 w 2823151"/>
                  <a:gd name="connsiteY124" fmla="*/ 664084 h 2549768"/>
                  <a:gd name="connsiteX125" fmla="*/ 2402713 w 2823151"/>
                  <a:gd name="connsiteY125" fmla="*/ 711452 h 2549768"/>
                  <a:gd name="connsiteX126" fmla="*/ 2434382 w 2823151"/>
                  <a:gd name="connsiteY126" fmla="*/ 733106 h 2549768"/>
                  <a:gd name="connsiteX127" fmla="*/ 2462803 w 2823151"/>
                  <a:gd name="connsiteY127" fmla="*/ 730670 h 2549768"/>
                  <a:gd name="connsiteX128" fmla="*/ 2480127 w 2823151"/>
                  <a:gd name="connsiteY128" fmla="*/ 715512 h 2549768"/>
                  <a:gd name="connsiteX129" fmla="*/ 2562141 w 2823151"/>
                  <a:gd name="connsiteY129" fmla="*/ 620505 h 2549768"/>
                  <a:gd name="connsiteX130" fmla="*/ 2633870 w 2823151"/>
                  <a:gd name="connsiteY130" fmla="*/ 473799 h 2549768"/>
                  <a:gd name="connsiteX131" fmla="*/ 2630893 w 2823151"/>
                  <a:gd name="connsiteY131" fmla="*/ 441859 h 2549768"/>
                  <a:gd name="connsiteX132" fmla="*/ 2624126 w 2823151"/>
                  <a:gd name="connsiteY132" fmla="*/ 424536 h 2549768"/>
                  <a:gd name="connsiteX133" fmla="*/ 2606262 w 2823151"/>
                  <a:gd name="connsiteY133" fmla="*/ 376355 h 2549768"/>
                  <a:gd name="connsiteX134" fmla="*/ 2556728 w 2823151"/>
                  <a:gd name="connsiteY134" fmla="*/ 330070 h 2549768"/>
                  <a:gd name="connsiteX135" fmla="*/ 2546442 w 2823151"/>
                  <a:gd name="connsiteY135" fmla="*/ 317077 h 2549768"/>
                  <a:gd name="connsiteX136" fmla="*/ 2559705 w 2823151"/>
                  <a:gd name="connsiteY136" fmla="*/ 308416 h 2549768"/>
                  <a:gd name="connsiteX137" fmla="*/ 2592728 w 2823151"/>
                  <a:gd name="connsiteY137" fmla="*/ 309769 h 2549768"/>
                  <a:gd name="connsiteX138" fmla="*/ 2619795 w 2823151"/>
                  <a:gd name="connsiteY138" fmla="*/ 326822 h 2549768"/>
                  <a:gd name="connsiteX139" fmla="*/ 2658502 w 2823151"/>
                  <a:gd name="connsiteY139" fmla="*/ 324386 h 2549768"/>
                  <a:gd name="connsiteX140" fmla="*/ 2674201 w 2823151"/>
                  <a:gd name="connsiteY140" fmla="*/ 269709 h 2549768"/>
                  <a:gd name="connsiteX141" fmla="*/ 2688006 w 2823151"/>
                  <a:gd name="connsiteY141" fmla="*/ 212055 h 2549768"/>
                  <a:gd name="connsiteX142" fmla="*/ 2711555 w 2823151"/>
                  <a:gd name="connsiteY142" fmla="*/ 201769 h 2549768"/>
                  <a:gd name="connsiteX143" fmla="*/ 2719675 w 2823151"/>
                  <a:gd name="connsiteY143" fmla="*/ 219634 h 2549768"/>
                  <a:gd name="connsiteX144" fmla="*/ 2712096 w 2823151"/>
                  <a:gd name="connsiteY144" fmla="*/ 257258 h 2549768"/>
                  <a:gd name="connsiteX145" fmla="*/ 2724006 w 2823151"/>
                  <a:gd name="connsiteY145" fmla="*/ 230732 h 2549768"/>
                  <a:gd name="connsiteX146" fmla="*/ 2734833 w 2823151"/>
                  <a:gd name="connsiteY146" fmla="*/ 200687 h 2549768"/>
                  <a:gd name="connsiteX147" fmla="*/ 2757299 w 2823151"/>
                  <a:gd name="connsiteY147" fmla="*/ 193378 h 2549768"/>
                  <a:gd name="connsiteX148" fmla="*/ 2765419 w 2823151"/>
                  <a:gd name="connsiteY148" fmla="*/ 212055 h 2549768"/>
                  <a:gd name="connsiteX149" fmla="*/ 2769479 w 2823151"/>
                  <a:gd name="connsiteY149" fmla="*/ 219363 h 2549768"/>
                  <a:gd name="connsiteX150" fmla="*/ 2782742 w 2823151"/>
                  <a:gd name="connsiteY150" fmla="*/ 238581 h 2549768"/>
                  <a:gd name="connsiteX151" fmla="*/ 2770291 w 2823151"/>
                  <a:gd name="connsiteY151" fmla="*/ 321137 h 2549768"/>
                  <a:gd name="connsiteX152" fmla="*/ 2773269 w 2823151"/>
                  <a:gd name="connsiteY152" fmla="*/ 337378 h 2549768"/>
                  <a:gd name="connsiteX153" fmla="*/ 2792216 w 2823151"/>
                  <a:gd name="connsiteY153" fmla="*/ 290551 h 2549768"/>
                  <a:gd name="connsiteX154" fmla="*/ 2798442 w 2823151"/>
                  <a:gd name="connsiteY154" fmla="*/ 274310 h 2549768"/>
                  <a:gd name="connsiteX155" fmla="*/ 2823885 w 2823151"/>
                  <a:gd name="connsiteY155" fmla="*/ 275122 h 2549768"/>
                  <a:gd name="connsiteX156" fmla="*/ 2823885 w 2823151"/>
                  <a:gd name="connsiteY156" fmla="*/ 297047 h 2549768"/>
                  <a:gd name="connsiteX157" fmla="*/ 2799253 w 2823151"/>
                  <a:gd name="connsiteY157" fmla="*/ 361468 h 2549768"/>
                  <a:gd name="connsiteX158" fmla="*/ 2798171 w 2823151"/>
                  <a:gd name="connsiteY158" fmla="*/ 376897 h 2549768"/>
                  <a:gd name="connsiteX159" fmla="*/ 2780848 w 2823151"/>
                  <a:gd name="connsiteY159" fmla="*/ 438069 h 2549768"/>
                  <a:gd name="connsiteX160" fmla="*/ 2745660 w 2823151"/>
                  <a:gd name="connsiteY160" fmla="*/ 494641 h 2549768"/>
                  <a:gd name="connsiteX161" fmla="*/ 2707224 w 2823151"/>
                  <a:gd name="connsiteY161" fmla="*/ 583964 h 2549768"/>
                  <a:gd name="connsiteX162" fmla="*/ 2675555 w 2823151"/>
                  <a:gd name="connsiteY162" fmla="*/ 675182 h 2549768"/>
                  <a:gd name="connsiteX163" fmla="*/ 2616277 w 2823151"/>
                  <a:gd name="connsiteY163" fmla="*/ 788054 h 2549768"/>
                  <a:gd name="connsiteX164" fmla="*/ 2565389 w 2823151"/>
                  <a:gd name="connsiteY164" fmla="*/ 862219 h 2549768"/>
                  <a:gd name="connsiteX165" fmla="*/ 2543735 w 2823151"/>
                  <a:gd name="connsiteY165" fmla="*/ 891452 h 2549768"/>
                  <a:gd name="connsiteX166" fmla="*/ 2494743 w 2823151"/>
                  <a:gd name="connsiteY166" fmla="*/ 911752 h 2549768"/>
                  <a:gd name="connsiteX167" fmla="*/ 2442773 w 2823151"/>
                  <a:gd name="connsiteY167" fmla="*/ 897136 h 2549768"/>
                  <a:gd name="connsiteX168" fmla="*/ 2302563 w 2823151"/>
                  <a:gd name="connsiteY168" fmla="*/ 851392 h 2549768"/>
                  <a:gd name="connsiteX169" fmla="*/ 2193481 w 2823151"/>
                  <a:gd name="connsiteY169" fmla="*/ 799693 h 2549768"/>
                  <a:gd name="connsiteX170" fmla="*/ 2180759 w 2823151"/>
                  <a:gd name="connsiteY170" fmla="*/ 797527 h 2549768"/>
                  <a:gd name="connsiteX171" fmla="*/ 2158834 w 2823151"/>
                  <a:gd name="connsiteY171" fmla="*/ 789678 h 2549768"/>
                  <a:gd name="connsiteX172" fmla="*/ 2109571 w 2823151"/>
                  <a:gd name="connsiteY172" fmla="*/ 754490 h 2549768"/>
                  <a:gd name="connsiteX173" fmla="*/ 2085481 w 2823151"/>
                  <a:gd name="connsiteY173" fmla="*/ 760174 h 2549768"/>
                  <a:gd name="connsiteX174" fmla="*/ 2005631 w 2823151"/>
                  <a:gd name="connsiteY174" fmla="*/ 818099 h 2549768"/>
                  <a:gd name="connsiteX175" fmla="*/ 1927406 w 2823151"/>
                  <a:gd name="connsiteY175" fmla="*/ 850850 h 2549768"/>
                  <a:gd name="connsiteX176" fmla="*/ 1841331 w 2823151"/>
                  <a:gd name="connsiteY176" fmla="*/ 908775 h 2549768"/>
                  <a:gd name="connsiteX177" fmla="*/ 1799376 w 2823151"/>
                  <a:gd name="connsiteY177" fmla="*/ 936925 h 2549768"/>
                  <a:gd name="connsiteX178" fmla="*/ 1723858 w 2823151"/>
                  <a:gd name="connsiteY178" fmla="*/ 981858 h 2549768"/>
                  <a:gd name="connsiteX179" fmla="*/ 1646444 w 2823151"/>
                  <a:gd name="connsiteY179" fmla="*/ 1037887 h 2549768"/>
                  <a:gd name="connsiteX180" fmla="*/ 1640219 w 2823151"/>
                  <a:gd name="connsiteY180" fmla="*/ 1044925 h 2549768"/>
                  <a:gd name="connsiteX181" fmla="*/ 1648339 w 2823151"/>
                  <a:gd name="connsiteY181" fmla="*/ 1048444 h 2549768"/>
                  <a:gd name="connsiteX182" fmla="*/ 1745512 w 2823151"/>
                  <a:gd name="connsiteY182" fmla="*/ 1085256 h 2549768"/>
                  <a:gd name="connsiteX183" fmla="*/ 1756339 w 2823151"/>
                  <a:gd name="connsiteY183" fmla="*/ 1090669 h 2549768"/>
                  <a:gd name="connsiteX184" fmla="*/ 1852429 w 2823151"/>
                  <a:gd name="connsiteY184" fmla="*/ 1143722 h 2549768"/>
                  <a:gd name="connsiteX185" fmla="*/ 1962865 w 2823151"/>
                  <a:gd name="connsiteY185" fmla="*/ 1205165 h 2549768"/>
                  <a:gd name="connsiteX186" fmla="*/ 2099827 w 2823151"/>
                  <a:gd name="connsiteY186" fmla="*/ 1282849 h 2549768"/>
                  <a:gd name="connsiteX187" fmla="*/ 2145571 w 2823151"/>
                  <a:gd name="connsiteY187" fmla="*/ 1316413 h 2549768"/>
                  <a:gd name="connsiteX188" fmla="*/ 2157751 w 2823151"/>
                  <a:gd name="connsiteY188" fmla="*/ 1347541 h 2549768"/>
                  <a:gd name="connsiteX189" fmla="*/ 2130954 w 2823151"/>
                  <a:gd name="connsiteY189" fmla="*/ 1434428 h 2549768"/>
                  <a:gd name="connsiteX190" fmla="*/ 2034052 w 2823151"/>
                  <a:gd name="connsiteY190" fmla="*/ 1545405 h 2549768"/>
                  <a:gd name="connsiteX191" fmla="*/ 1898985 w 2823151"/>
                  <a:gd name="connsiteY191" fmla="*/ 1686157 h 2549768"/>
                  <a:gd name="connsiteX192" fmla="*/ 1822654 w 2823151"/>
                  <a:gd name="connsiteY192" fmla="*/ 1754367 h 2549768"/>
                  <a:gd name="connsiteX193" fmla="*/ 1742264 w 2823151"/>
                  <a:gd name="connsiteY193" fmla="*/ 1844231 h 2549768"/>
                  <a:gd name="connsiteX194" fmla="*/ 1693813 w 2823151"/>
                  <a:gd name="connsiteY194" fmla="*/ 1938968 h 2549768"/>
                  <a:gd name="connsiteX195" fmla="*/ 1701933 w 2823151"/>
                  <a:gd name="connsiteY195" fmla="*/ 1973073 h 2549768"/>
                  <a:gd name="connsiteX196" fmla="*/ 1698685 w 2823151"/>
                  <a:gd name="connsiteY196" fmla="*/ 1987419 h 2549768"/>
                  <a:gd name="connsiteX197" fmla="*/ 1697602 w 2823151"/>
                  <a:gd name="connsiteY197" fmla="*/ 1997434 h 2549768"/>
                  <a:gd name="connsiteX198" fmla="*/ 1748489 w 2823151"/>
                  <a:gd name="connsiteY198" fmla="*/ 2055629 h 2549768"/>
                  <a:gd name="connsiteX199" fmla="*/ 1790444 w 2823151"/>
                  <a:gd name="connsiteY199" fmla="*/ 2082697 h 2549768"/>
                  <a:gd name="connsiteX200" fmla="*/ 1806143 w 2823151"/>
                  <a:gd name="connsiteY200" fmla="*/ 2100020 h 2549768"/>
                  <a:gd name="connsiteX201" fmla="*/ 1818865 w 2823151"/>
                  <a:gd name="connsiteY201" fmla="*/ 2107058 h 2549768"/>
                  <a:gd name="connsiteX202" fmla="*/ 1877331 w 2823151"/>
                  <a:gd name="connsiteY202" fmla="*/ 2117885 h 2549768"/>
                  <a:gd name="connsiteX203" fmla="*/ 1909541 w 2823151"/>
                  <a:gd name="connsiteY203" fmla="*/ 2160652 h 2549768"/>
                  <a:gd name="connsiteX204" fmla="*/ 1883015 w 2823151"/>
                  <a:gd name="connsiteY204" fmla="*/ 2198005 h 2549768"/>
                  <a:gd name="connsiteX205" fmla="*/ 1818594 w 2823151"/>
                  <a:gd name="connsiteY205" fmla="*/ 2210997 h 2549768"/>
                  <a:gd name="connsiteX206" fmla="*/ 1755797 w 2823151"/>
                  <a:gd name="connsiteY206" fmla="*/ 2209373 h 2549768"/>
                  <a:gd name="connsiteX207" fmla="*/ 1685422 w 2823151"/>
                  <a:gd name="connsiteY207" fmla="*/ 2189614 h 2549768"/>
                  <a:gd name="connsiteX208" fmla="*/ 1546294 w 2823151"/>
                  <a:gd name="connsiteY208" fmla="*/ 2131960 h 2549768"/>
                  <a:gd name="connsiteX209" fmla="*/ 1471588 w 2823151"/>
                  <a:gd name="connsiteY209" fmla="*/ 2105975 h 2549768"/>
                  <a:gd name="connsiteX210" fmla="*/ 1412310 w 2823151"/>
                  <a:gd name="connsiteY210" fmla="*/ 2073223 h 2549768"/>
                  <a:gd name="connsiteX211" fmla="*/ 1397964 w 2823151"/>
                  <a:gd name="connsiteY211" fmla="*/ 2052652 h 2549768"/>
                  <a:gd name="connsiteX212" fmla="*/ 1405813 w 2823151"/>
                  <a:gd name="connsiteY212" fmla="*/ 2032622 h 2549768"/>
                  <a:gd name="connsiteX213" fmla="*/ 1437482 w 2823151"/>
                  <a:gd name="connsiteY213" fmla="*/ 1993644 h 2549768"/>
                  <a:gd name="connsiteX214" fmla="*/ 1459407 w 2823151"/>
                  <a:gd name="connsiteY214" fmla="*/ 1950878 h 2549768"/>
                  <a:gd name="connsiteX215" fmla="*/ 1481061 w 2823151"/>
                  <a:gd name="connsiteY215" fmla="*/ 1913795 h 2549768"/>
                  <a:gd name="connsiteX216" fmla="*/ 1501633 w 2823151"/>
                  <a:gd name="connsiteY216" fmla="*/ 1904863 h 2549768"/>
                  <a:gd name="connsiteX217" fmla="*/ 1514084 w 2823151"/>
                  <a:gd name="connsiteY217" fmla="*/ 1901344 h 2549768"/>
                  <a:gd name="connsiteX218" fmla="*/ 1532219 w 2823151"/>
                  <a:gd name="connsiteY218" fmla="*/ 1878066 h 2549768"/>
                  <a:gd name="connsiteX219" fmla="*/ 1558475 w 2823151"/>
                  <a:gd name="connsiteY219" fmla="*/ 1840171 h 2549768"/>
                  <a:gd name="connsiteX220" fmla="*/ 1610174 w 2823151"/>
                  <a:gd name="connsiteY220" fmla="*/ 1774126 h 2549768"/>
                  <a:gd name="connsiteX221" fmla="*/ 1668369 w 2823151"/>
                  <a:gd name="connsiteY221" fmla="*/ 1683720 h 2549768"/>
                  <a:gd name="connsiteX222" fmla="*/ 1711407 w 2823151"/>
                  <a:gd name="connsiteY222" fmla="*/ 1613345 h 2549768"/>
                  <a:gd name="connsiteX223" fmla="*/ 1746594 w 2823151"/>
                  <a:gd name="connsiteY223" fmla="*/ 1547300 h 2549768"/>
                  <a:gd name="connsiteX224" fmla="*/ 1775557 w 2823151"/>
                  <a:gd name="connsiteY224" fmla="*/ 1502097 h 2549768"/>
                  <a:gd name="connsiteX225" fmla="*/ 1844309 w 2823151"/>
                  <a:gd name="connsiteY225" fmla="*/ 1426037 h 2549768"/>
                  <a:gd name="connsiteX226" fmla="*/ 1841060 w 2823151"/>
                  <a:gd name="connsiteY226" fmla="*/ 1414668 h 2549768"/>
                  <a:gd name="connsiteX227" fmla="*/ 1708700 w 2823151"/>
                  <a:gd name="connsiteY227" fmla="*/ 1392744 h 2549768"/>
                  <a:gd name="connsiteX228" fmla="*/ 1590685 w 2823151"/>
                  <a:gd name="connsiteY228" fmla="*/ 1377315 h 2549768"/>
                  <a:gd name="connsiteX229" fmla="*/ 1555497 w 2823151"/>
                  <a:gd name="connsiteY229" fmla="*/ 1368383 h 2549768"/>
                  <a:gd name="connsiteX230" fmla="*/ 1440460 w 2823151"/>
                  <a:gd name="connsiteY230" fmla="*/ 1338067 h 2549768"/>
                  <a:gd name="connsiteX231" fmla="*/ 1413122 w 2823151"/>
                  <a:gd name="connsiteY231" fmla="*/ 1329406 h 2549768"/>
                  <a:gd name="connsiteX232" fmla="*/ 1398505 w 2823151"/>
                  <a:gd name="connsiteY232" fmla="*/ 1331030 h 2549768"/>
                  <a:gd name="connsiteX233" fmla="*/ 1299438 w 2823151"/>
                  <a:gd name="connsiteY233" fmla="*/ 1406007 h 2549768"/>
                  <a:gd name="connsiteX234" fmla="*/ 1222024 w 2823151"/>
                  <a:gd name="connsiteY234" fmla="*/ 1480713 h 2549768"/>
                  <a:gd name="connsiteX235" fmla="*/ 1162476 w 2823151"/>
                  <a:gd name="connsiteY235" fmla="*/ 1534578 h 2549768"/>
                  <a:gd name="connsiteX236" fmla="*/ 1090746 w 2823151"/>
                  <a:gd name="connsiteY236" fmla="*/ 1594668 h 2549768"/>
                  <a:gd name="connsiteX237" fmla="*/ 939168 w 2823151"/>
                  <a:gd name="connsiteY237" fmla="*/ 1706999 h 2549768"/>
                  <a:gd name="connsiteX238" fmla="*/ 886386 w 2823151"/>
                  <a:gd name="connsiteY238" fmla="*/ 1748141 h 2549768"/>
                  <a:gd name="connsiteX239" fmla="*/ 768642 w 2823151"/>
                  <a:gd name="connsiteY239" fmla="*/ 1825284 h 2549768"/>
                  <a:gd name="connsiteX240" fmla="*/ 711259 w 2823151"/>
                  <a:gd name="connsiteY240" fmla="*/ 1855058 h 2549768"/>
                  <a:gd name="connsiteX241" fmla="*/ 632221 w 2823151"/>
                  <a:gd name="connsiteY241" fmla="*/ 1908111 h 2549768"/>
                  <a:gd name="connsiteX242" fmla="*/ 586477 w 2823151"/>
                  <a:gd name="connsiteY242" fmla="*/ 1940592 h 2549768"/>
                  <a:gd name="connsiteX243" fmla="*/ 505815 w 2823151"/>
                  <a:gd name="connsiteY243" fmla="*/ 1995539 h 2549768"/>
                  <a:gd name="connsiteX244" fmla="*/ 418387 w 2823151"/>
                  <a:gd name="connsiteY244" fmla="*/ 2056712 h 2549768"/>
                  <a:gd name="connsiteX245" fmla="*/ 321214 w 2823151"/>
                  <a:gd name="connsiteY245" fmla="*/ 2154697 h 2549768"/>
                  <a:gd name="connsiteX246" fmla="*/ 290357 w 2823151"/>
                  <a:gd name="connsiteY246" fmla="*/ 2183930 h 2549768"/>
                  <a:gd name="connsiteX247" fmla="*/ 275741 w 2823151"/>
                  <a:gd name="connsiteY247" fmla="*/ 2200170 h 2549768"/>
                  <a:gd name="connsiteX248" fmla="*/ 237034 w 2823151"/>
                  <a:gd name="connsiteY248" fmla="*/ 2243208 h 2549768"/>
                  <a:gd name="connsiteX249" fmla="*/ 233786 w 2823151"/>
                  <a:gd name="connsiteY249" fmla="*/ 2257283 h 2549768"/>
                  <a:gd name="connsiteX250" fmla="*/ 219170 w 2823151"/>
                  <a:gd name="connsiteY250" fmla="*/ 2286516 h 2549768"/>
                  <a:gd name="connsiteX251" fmla="*/ 201034 w 2823151"/>
                  <a:gd name="connsiteY251" fmla="*/ 2304381 h 2549768"/>
                  <a:gd name="connsiteX252" fmla="*/ 177756 w 2823151"/>
                  <a:gd name="connsiteY252" fmla="*/ 2340110 h 2549768"/>
                  <a:gd name="connsiteX253" fmla="*/ 165576 w 2823151"/>
                  <a:gd name="connsiteY253" fmla="*/ 2359328 h 2549768"/>
                  <a:gd name="connsiteX254" fmla="*/ 162869 w 2823151"/>
                  <a:gd name="connsiteY254" fmla="*/ 2363929 h 2549768"/>
                  <a:gd name="connsiteX255" fmla="*/ 148252 w 2823151"/>
                  <a:gd name="connsiteY255" fmla="*/ 2394516 h 2549768"/>
                  <a:gd name="connsiteX256" fmla="*/ 136884 w 2823151"/>
                  <a:gd name="connsiteY256" fmla="*/ 2424831 h 2549768"/>
                  <a:gd name="connsiteX257" fmla="*/ 101155 w 2823151"/>
                  <a:gd name="connsiteY257" fmla="*/ 2504139 h 2549768"/>
                  <a:gd name="connsiteX258" fmla="*/ 99260 w 2823151"/>
                  <a:gd name="connsiteY258" fmla="*/ 2511718 h 2549768"/>
                  <a:gd name="connsiteX259" fmla="*/ 70298 w 2823151"/>
                  <a:gd name="connsiteY259" fmla="*/ 2548530 h 2549768"/>
                  <a:gd name="connsiteX260" fmla="*/ 44313 w 2823151"/>
                  <a:gd name="connsiteY260" fmla="*/ 2550154 h 25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</a:cxnLst>
                <a:rect l="l" t="t" r="r" b="b"/>
                <a:pathLst>
                  <a:path w="2823151" h="2549768">
                    <a:moveTo>
                      <a:pt x="44313" y="2550154"/>
                    </a:moveTo>
                    <a:cubicBezTo>
                      <a:pt x="8584" y="2524711"/>
                      <a:pt x="3982" y="2485463"/>
                      <a:pt x="734" y="2446485"/>
                    </a:cubicBezTo>
                    <a:cubicBezTo>
                      <a:pt x="-1973" y="2414546"/>
                      <a:pt x="3170" y="2382606"/>
                      <a:pt x="10208" y="2351478"/>
                    </a:cubicBezTo>
                    <a:cubicBezTo>
                      <a:pt x="11832" y="2343629"/>
                      <a:pt x="12644" y="2335508"/>
                      <a:pt x="13185" y="2327388"/>
                    </a:cubicBezTo>
                    <a:cubicBezTo>
                      <a:pt x="18599" y="2259178"/>
                      <a:pt x="1005" y="2201794"/>
                      <a:pt x="1817" y="2133313"/>
                    </a:cubicBezTo>
                    <a:cubicBezTo>
                      <a:pt x="2087" y="2108411"/>
                      <a:pt x="3711" y="2083238"/>
                      <a:pt x="14268" y="2059960"/>
                    </a:cubicBezTo>
                    <a:cubicBezTo>
                      <a:pt x="24283" y="2037494"/>
                      <a:pt x="57847" y="2028562"/>
                      <a:pt x="74899" y="2046426"/>
                    </a:cubicBezTo>
                    <a:cubicBezTo>
                      <a:pt x="81125" y="2052923"/>
                      <a:pt x="92764" y="2051569"/>
                      <a:pt x="101967" y="2051840"/>
                    </a:cubicBezTo>
                    <a:cubicBezTo>
                      <a:pt x="110087" y="2052110"/>
                      <a:pt x="117937" y="2055088"/>
                      <a:pt x="125245" y="2058336"/>
                    </a:cubicBezTo>
                    <a:cubicBezTo>
                      <a:pt x="150147" y="2069163"/>
                      <a:pt x="173967" y="2064020"/>
                      <a:pt x="195079" y="2050486"/>
                    </a:cubicBezTo>
                    <a:cubicBezTo>
                      <a:pt x="245966" y="2018547"/>
                      <a:pt x="288733" y="1977133"/>
                      <a:pt x="328523" y="1931930"/>
                    </a:cubicBezTo>
                    <a:cubicBezTo>
                      <a:pt x="352613" y="1904592"/>
                      <a:pt x="376974" y="1877524"/>
                      <a:pt x="403771" y="1852893"/>
                    </a:cubicBezTo>
                    <a:cubicBezTo>
                      <a:pt x="429485" y="1829074"/>
                      <a:pt x="451410" y="1802006"/>
                      <a:pt x="473064" y="1774668"/>
                    </a:cubicBezTo>
                    <a:cubicBezTo>
                      <a:pt x="499049" y="1741916"/>
                      <a:pt x="530447" y="1716202"/>
                      <a:pt x="568071" y="1697796"/>
                    </a:cubicBezTo>
                    <a:cubicBezTo>
                      <a:pt x="595680" y="1684262"/>
                      <a:pt x="622206" y="1668563"/>
                      <a:pt x="649003" y="1653405"/>
                    </a:cubicBezTo>
                    <a:cubicBezTo>
                      <a:pt x="667950" y="1642578"/>
                      <a:pt x="689334" y="1635811"/>
                      <a:pt x="708823" y="1625255"/>
                    </a:cubicBezTo>
                    <a:cubicBezTo>
                      <a:pt x="715319" y="1621736"/>
                      <a:pt x="722356" y="1618758"/>
                      <a:pt x="727499" y="1613886"/>
                    </a:cubicBezTo>
                    <a:cubicBezTo>
                      <a:pt x="750236" y="1593585"/>
                      <a:pt x="774326" y="1574909"/>
                      <a:pt x="795168" y="1552713"/>
                    </a:cubicBezTo>
                    <a:cubicBezTo>
                      <a:pt x="805454" y="1541886"/>
                      <a:pt x="811950" y="1528082"/>
                      <a:pt x="820341" y="1515631"/>
                    </a:cubicBezTo>
                    <a:cubicBezTo>
                      <a:pt x="836582" y="1491811"/>
                      <a:pt x="852552" y="1467450"/>
                      <a:pt x="867439" y="1442819"/>
                    </a:cubicBezTo>
                    <a:cubicBezTo>
                      <a:pt x="899649" y="1389496"/>
                      <a:pt x="935108" y="1338879"/>
                      <a:pt x="981393" y="1296383"/>
                    </a:cubicBezTo>
                    <a:cubicBezTo>
                      <a:pt x="993303" y="1285556"/>
                      <a:pt x="1004671" y="1273917"/>
                      <a:pt x="1016581" y="1263090"/>
                    </a:cubicBezTo>
                    <a:cubicBezTo>
                      <a:pt x="1029303" y="1251451"/>
                      <a:pt x="1035258" y="1235210"/>
                      <a:pt x="1046356" y="1222759"/>
                    </a:cubicBezTo>
                    <a:cubicBezTo>
                      <a:pt x="1063137" y="1203812"/>
                      <a:pt x="1060431" y="1179722"/>
                      <a:pt x="1065303" y="1157797"/>
                    </a:cubicBezTo>
                    <a:cubicBezTo>
                      <a:pt x="1075859" y="1109617"/>
                      <a:pt x="1086686" y="1061707"/>
                      <a:pt x="1114566" y="1020023"/>
                    </a:cubicBezTo>
                    <a:cubicBezTo>
                      <a:pt x="1129182" y="998098"/>
                      <a:pt x="1147588" y="979963"/>
                      <a:pt x="1167618" y="962910"/>
                    </a:cubicBezTo>
                    <a:cubicBezTo>
                      <a:pt x="1180611" y="951813"/>
                      <a:pt x="1196851" y="945858"/>
                      <a:pt x="1210385" y="936113"/>
                    </a:cubicBezTo>
                    <a:cubicBezTo>
                      <a:pt x="1228250" y="923392"/>
                      <a:pt x="1248280" y="914189"/>
                      <a:pt x="1265603" y="900925"/>
                    </a:cubicBezTo>
                    <a:cubicBezTo>
                      <a:pt x="1268581" y="898760"/>
                      <a:pt x="1271558" y="896865"/>
                      <a:pt x="1275348" y="896053"/>
                    </a:cubicBezTo>
                    <a:cubicBezTo>
                      <a:pt x="1294565" y="892805"/>
                      <a:pt x="1305934" y="878459"/>
                      <a:pt x="1319738" y="866279"/>
                    </a:cubicBezTo>
                    <a:cubicBezTo>
                      <a:pt x="1335708" y="851933"/>
                      <a:pt x="1346806" y="831632"/>
                      <a:pt x="1368189" y="823783"/>
                    </a:cubicBezTo>
                    <a:cubicBezTo>
                      <a:pt x="1382265" y="818640"/>
                      <a:pt x="1391197" y="808084"/>
                      <a:pt x="1397152" y="795362"/>
                    </a:cubicBezTo>
                    <a:cubicBezTo>
                      <a:pt x="1403648" y="781557"/>
                      <a:pt x="1412310" y="770189"/>
                      <a:pt x="1426926" y="764505"/>
                    </a:cubicBezTo>
                    <a:cubicBezTo>
                      <a:pt x="1432610" y="762339"/>
                      <a:pt x="1436400" y="757467"/>
                      <a:pt x="1438565" y="753136"/>
                    </a:cubicBezTo>
                    <a:cubicBezTo>
                      <a:pt x="1447497" y="735272"/>
                      <a:pt x="1462926" y="723091"/>
                      <a:pt x="1474294" y="707121"/>
                    </a:cubicBezTo>
                    <a:cubicBezTo>
                      <a:pt x="1485663" y="691422"/>
                      <a:pt x="1494324" y="673828"/>
                      <a:pt x="1506234" y="658400"/>
                    </a:cubicBezTo>
                    <a:cubicBezTo>
                      <a:pt x="1512189" y="650550"/>
                      <a:pt x="1517332" y="642159"/>
                      <a:pt x="1524369" y="635122"/>
                    </a:cubicBezTo>
                    <a:cubicBezTo>
                      <a:pt x="1566053" y="592084"/>
                      <a:pt x="1603136" y="544986"/>
                      <a:pt x="1642384" y="499784"/>
                    </a:cubicBezTo>
                    <a:cubicBezTo>
                      <a:pt x="1655377" y="484626"/>
                      <a:pt x="1669452" y="470551"/>
                      <a:pt x="1685151" y="458370"/>
                    </a:cubicBezTo>
                    <a:cubicBezTo>
                      <a:pt x="1710595" y="438340"/>
                      <a:pt x="1727647" y="411814"/>
                      <a:pt x="1744429" y="385017"/>
                    </a:cubicBezTo>
                    <a:cubicBezTo>
                      <a:pt x="1750655" y="374731"/>
                      <a:pt x="1748760" y="368506"/>
                      <a:pt x="1738745" y="361739"/>
                    </a:cubicBezTo>
                    <a:cubicBezTo>
                      <a:pt x="1703557" y="338731"/>
                      <a:pt x="1671076" y="312746"/>
                      <a:pt x="1641031" y="283513"/>
                    </a:cubicBezTo>
                    <a:cubicBezTo>
                      <a:pt x="1628850" y="271333"/>
                      <a:pt x="1615046" y="260777"/>
                      <a:pt x="1602595" y="248867"/>
                    </a:cubicBezTo>
                    <a:cubicBezTo>
                      <a:pt x="1597723" y="244265"/>
                      <a:pt x="1592580" y="242641"/>
                      <a:pt x="1585813" y="242912"/>
                    </a:cubicBezTo>
                    <a:cubicBezTo>
                      <a:pt x="1542234" y="244536"/>
                      <a:pt x="1498384" y="246701"/>
                      <a:pt x="1455076" y="238311"/>
                    </a:cubicBezTo>
                    <a:cubicBezTo>
                      <a:pt x="1424761" y="232356"/>
                      <a:pt x="1394716" y="224235"/>
                      <a:pt x="1364129" y="221258"/>
                    </a:cubicBezTo>
                    <a:cubicBezTo>
                      <a:pt x="1303769" y="215574"/>
                      <a:pt x="1243137" y="216656"/>
                      <a:pt x="1182776" y="226401"/>
                    </a:cubicBezTo>
                    <a:cubicBezTo>
                      <a:pt x="1167077" y="228837"/>
                      <a:pt x="1152190" y="230732"/>
                      <a:pt x="1140010" y="243724"/>
                    </a:cubicBezTo>
                    <a:cubicBezTo>
                      <a:pt x="1132972" y="251303"/>
                      <a:pt x="1119979" y="252386"/>
                      <a:pt x="1109694" y="255904"/>
                    </a:cubicBezTo>
                    <a:cubicBezTo>
                      <a:pt x="1080190" y="266461"/>
                      <a:pt x="1055559" y="283513"/>
                      <a:pt x="1039318" y="310852"/>
                    </a:cubicBezTo>
                    <a:cubicBezTo>
                      <a:pt x="1034716" y="318431"/>
                      <a:pt x="1036070" y="327904"/>
                      <a:pt x="1035258" y="336837"/>
                    </a:cubicBezTo>
                    <a:cubicBezTo>
                      <a:pt x="1034716" y="341167"/>
                      <a:pt x="1038777" y="348476"/>
                      <a:pt x="1030115" y="348746"/>
                    </a:cubicBezTo>
                    <a:cubicBezTo>
                      <a:pt x="1021724" y="349017"/>
                      <a:pt x="1010356" y="353077"/>
                      <a:pt x="1007378" y="341438"/>
                    </a:cubicBezTo>
                    <a:cubicBezTo>
                      <a:pt x="1001423" y="317348"/>
                      <a:pt x="993574" y="292716"/>
                      <a:pt x="1014686" y="271062"/>
                    </a:cubicBezTo>
                    <a:cubicBezTo>
                      <a:pt x="1020100" y="265378"/>
                      <a:pt x="1021453" y="257258"/>
                      <a:pt x="1023348" y="249950"/>
                    </a:cubicBezTo>
                    <a:cubicBezTo>
                      <a:pt x="1024972" y="244536"/>
                      <a:pt x="1020912" y="242912"/>
                      <a:pt x="1017393" y="241017"/>
                    </a:cubicBezTo>
                    <a:cubicBezTo>
                      <a:pt x="998987" y="231002"/>
                      <a:pt x="979228" y="231544"/>
                      <a:pt x="960551" y="236957"/>
                    </a:cubicBezTo>
                    <a:cubicBezTo>
                      <a:pt x="928882" y="246160"/>
                      <a:pt x="896942" y="246701"/>
                      <a:pt x="864461" y="246431"/>
                    </a:cubicBezTo>
                    <a:cubicBezTo>
                      <a:pt x="854988" y="246431"/>
                      <a:pt x="850386" y="241288"/>
                      <a:pt x="850115" y="232085"/>
                    </a:cubicBezTo>
                    <a:cubicBezTo>
                      <a:pt x="849845" y="222882"/>
                      <a:pt x="849845" y="213408"/>
                      <a:pt x="862296" y="212326"/>
                    </a:cubicBezTo>
                    <a:cubicBezTo>
                      <a:pt x="891800" y="209619"/>
                      <a:pt x="919679" y="200416"/>
                      <a:pt x="948371" y="194461"/>
                    </a:cubicBezTo>
                    <a:cubicBezTo>
                      <a:pt x="954326" y="193378"/>
                      <a:pt x="960822" y="191754"/>
                      <a:pt x="962987" y="184446"/>
                    </a:cubicBezTo>
                    <a:cubicBezTo>
                      <a:pt x="960551" y="181198"/>
                      <a:pt x="956762" y="182551"/>
                      <a:pt x="953784" y="182551"/>
                    </a:cubicBezTo>
                    <a:cubicBezTo>
                      <a:pt x="920221" y="182822"/>
                      <a:pt x="886927" y="180115"/>
                      <a:pt x="853634" y="176867"/>
                    </a:cubicBezTo>
                    <a:cubicBezTo>
                      <a:pt x="837123" y="175243"/>
                      <a:pt x="828461" y="158190"/>
                      <a:pt x="836852" y="144115"/>
                    </a:cubicBezTo>
                    <a:cubicBezTo>
                      <a:pt x="840642" y="137890"/>
                      <a:pt x="847138" y="138702"/>
                      <a:pt x="852822" y="138702"/>
                    </a:cubicBezTo>
                    <a:cubicBezTo>
                      <a:pt x="888010" y="138972"/>
                      <a:pt x="923469" y="138972"/>
                      <a:pt x="958657" y="141409"/>
                    </a:cubicBezTo>
                    <a:cubicBezTo>
                      <a:pt x="962446" y="141679"/>
                      <a:pt x="966777" y="143574"/>
                      <a:pt x="970566" y="137890"/>
                    </a:cubicBezTo>
                    <a:cubicBezTo>
                      <a:pt x="959739" y="133288"/>
                      <a:pt x="948641" y="132206"/>
                      <a:pt x="938356" y="128416"/>
                    </a:cubicBezTo>
                    <a:cubicBezTo>
                      <a:pt x="918867" y="121108"/>
                      <a:pt x="898025" y="117318"/>
                      <a:pt x="879078" y="108386"/>
                    </a:cubicBezTo>
                    <a:cubicBezTo>
                      <a:pt x="867168" y="102702"/>
                      <a:pt x="864461" y="94852"/>
                      <a:pt x="869604" y="82130"/>
                    </a:cubicBezTo>
                    <a:cubicBezTo>
                      <a:pt x="873935" y="71303"/>
                      <a:pt x="880702" y="67514"/>
                      <a:pt x="892612" y="72927"/>
                    </a:cubicBezTo>
                    <a:cubicBezTo>
                      <a:pt x="922657" y="86732"/>
                      <a:pt x="956762" y="86191"/>
                      <a:pt x="986536" y="100536"/>
                    </a:cubicBezTo>
                    <a:cubicBezTo>
                      <a:pt x="991408" y="102973"/>
                      <a:pt x="993032" y="99454"/>
                      <a:pt x="995468" y="96747"/>
                    </a:cubicBezTo>
                    <a:cubicBezTo>
                      <a:pt x="998446" y="93499"/>
                      <a:pt x="998175" y="90792"/>
                      <a:pt x="995468" y="87003"/>
                    </a:cubicBezTo>
                    <a:cubicBezTo>
                      <a:pt x="983829" y="71303"/>
                      <a:pt x="970837" y="56958"/>
                      <a:pt x="957574" y="43153"/>
                    </a:cubicBezTo>
                    <a:cubicBezTo>
                      <a:pt x="952972" y="38281"/>
                      <a:pt x="947829" y="34221"/>
                      <a:pt x="943228" y="29619"/>
                    </a:cubicBezTo>
                    <a:cubicBezTo>
                      <a:pt x="936190" y="22852"/>
                      <a:pt x="935108" y="14191"/>
                      <a:pt x="940251" y="6612"/>
                    </a:cubicBezTo>
                    <a:cubicBezTo>
                      <a:pt x="945935" y="-1508"/>
                      <a:pt x="954867" y="-1238"/>
                      <a:pt x="962987" y="2552"/>
                    </a:cubicBezTo>
                    <a:cubicBezTo>
                      <a:pt x="967589" y="4717"/>
                      <a:pt x="971649" y="8236"/>
                      <a:pt x="975438" y="11484"/>
                    </a:cubicBezTo>
                    <a:cubicBezTo>
                      <a:pt x="982476" y="17439"/>
                      <a:pt x="988972" y="23935"/>
                      <a:pt x="995739" y="29890"/>
                    </a:cubicBezTo>
                    <a:cubicBezTo>
                      <a:pt x="1040942" y="70221"/>
                      <a:pt x="1040942" y="69950"/>
                      <a:pt x="1100491" y="81318"/>
                    </a:cubicBezTo>
                    <a:cubicBezTo>
                      <a:pt x="1121062" y="85108"/>
                      <a:pt x="1141092" y="91063"/>
                      <a:pt x="1159498" y="101890"/>
                    </a:cubicBezTo>
                    <a:cubicBezTo>
                      <a:pt x="1175468" y="111363"/>
                      <a:pt x="1193603" y="109469"/>
                      <a:pt x="1211197" y="106762"/>
                    </a:cubicBezTo>
                    <a:cubicBezTo>
                      <a:pt x="1273723" y="97559"/>
                      <a:pt x="1336250" y="88356"/>
                      <a:pt x="1399047" y="83484"/>
                    </a:cubicBezTo>
                    <a:cubicBezTo>
                      <a:pt x="1459949" y="78882"/>
                      <a:pt x="1521121" y="82401"/>
                      <a:pt x="1581753" y="88897"/>
                    </a:cubicBezTo>
                    <a:cubicBezTo>
                      <a:pt x="1588790" y="89709"/>
                      <a:pt x="1595557" y="90521"/>
                      <a:pt x="1602595" y="90521"/>
                    </a:cubicBezTo>
                    <a:cubicBezTo>
                      <a:pt x="1617753" y="90251"/>
                      <a:pt x="1631287" y="94311"/>
                      <a:pt x="1643467" y="104055"/>
                    </a:cubicBezTo>
                    <a:cubicBezTo>
                      <a:pt x="1666204" y="122461"/>
                      <a:pt x="1694354" y="131393"/>
                      <a:pt x="1720610" y="143033"/>
                    </a:cubicBezTo>
                    <a:cubicBezTo>
                      <a:pt x="1741993" y="152506"/>
                      <a:pt x="1762835" y="163604"/>
                      <a:pt x="1783948" y="173890"/>
                    </a:cubicBezTo>
                    <a:cubicBezTo>
                      <a:pt x="1787737" y="175784"/>
                      <a:pt x="1791797" y="178220"/>
                      <a:pt x="1796128" y="179032"/>
                    </a:cubicBezTo>
                    <a:cubicBezTo>
                      <a:pt x="1830775" y="186611"/>
                      <a:pt x="1861632" y="202852"/>
                      <a:pt x="1891135" y="221258"/>
                    </a:cubicBezTo>
                    <a:cubicBezTo>
                      <a:pt x="1918203" y="238040"/>
                      <a:pt x="1948248" y="248055"/>
                      <a:pt x="1976940" y="261047"/>
                    </a:cubicBezTo>
                    <a:cubicBezTo>
                      <a:pt x="2003737" y="273228"/>
                      <a:pt x="2027015" y="290280"/>
                      <a:pt x="2044338" y="314370"/>
                    </a:cubicBezTo>
                    <a:cubicBezTo>
                      <a:pt x="2048398" y="320055"/>
                      <a:pt x="2053000" y="325198"/>
                      <a:pt x="2058955" y="328987"/>
                    </a:cubicBezTo>
                    <a:cubicBezTo>
                      <a:pt x="2065992" y="333859"/>
                      <a:pt x="2077902" y="329799"/>
                      <a:pt x="2077631" y="321408"/>
                    </a:cubicBezTo>
                    <a:cubicBezTo>
                      <a:pt x="2077090" y="297859"/>
                      <a:pt x="2089270" y="281889"/>
                      <a:pt x="2105782" y="267002"/>
                    </a:cubicBezTo>
                    <a:cubicBezTo>
                      <a:pt x="2116067" y="257799"/>
                      <a:pt x="2124458" y="246972"/>
                      <a:pt x="2135556" y="238311"/>
                    </a:cubicBezTo>
                    <a:cubicBezTo>
                      <a:pt x="2151526" y="226130"/>
                      <a:pt x="2169390" y="219634"/>
                      <a:pt x="2188067" y="213679"/>
                    </a:cubicBezTo>
                    <a:cubicBezTo>
                      <a:pt x="2233541" y="198521"/>
                      <a:pt x="2279826" y="200687"/>
                      <a:pt x="2326112" y="207724"/>
                    </a:cubicBezTo>
                    <a:cubicBezTo>
                      <a:pt x="2340187" y="209890"/>
                      <a:pt x="2353180" y="215574"/>
                      <a:pt x="2362382" y="229649"/>
                    </a:cubicBezTo>
                    <a:cubicBezTo>
                      <a:pt x="2367525" y="237769"/>
                      <a:pt x="2378352" y="244536"/>
                      <a:pt x="2390533" y="244536"/>
                    </a:cubicBezTo>
                    <a:cubicBezTo>
                      <a:pt x="2398924" y="244536"/>
                      <a:pt x="2406773" y="245348"/>
                      <a:pt x="2411916" y="253198"/>
                    </a:cubicBezTo>
                    <a:cubicBezTo>
                      <a:pt x="2413811" y="255904"/>
                      <a:pt x="2417330" y="257799"/>
                      <a:pt x="2420578" y="257529"/>
                    </a:cubicBezTo>
                    <a:cubicBezTo>
                      <a:pt x="2437089" y="256446"/>
                      <a:pt x="2441149" y="269168"/>
                      <a:pt x="2445751" y="280536"/>
                    </a:cubicBezTo>
                    <a:cubicBezTo>
                      <a:pt x="2448728" y="287574"/>
                      <a:pt x="2452518" y="292175"/>
                      <a:pt x="2459284" y="295423"/>
                    </a:cubicBezTo>
                    <a:cubicBezTo>
                      <a:pt x="2496096" y="313829"/>
                      <a:pt x="2517751" y="351453"/>
                      <a:pt x="2512608" y="393949"/>
                    </a:cubicBezTo>
                    <a:cubicBezTo>
                      <a:pt x="2512066" y="397468"/>
                      <a:pt x="2512878" y="400445"/>
                      <a:pt x="2513420" y="403694"/>
                    </a:cubicBezTo>
                    <a:cubicBezTo>
                      <a:pt x="2516939" y="419393"/>
                      <a:pt x="2510442" y="432927"/>
                      <a:pt x="2502322" y="445107"/>
                    </a:cubicBezTo>
                    <a:cubicBezTo>
                      <a:pt x="2497720" y="452145"/>
                      <a:pt x="2487976" y="452686"/>
                      <a:pt x="2479856" y="450250"/>
                    </a:cubicBezTo>
                    <a:cubicBezTo>
                      <a:pt x="2466864" y="446460"/>
                      <a:pt x="2453600" y="447272"/>
                      <a:pt x="2440608" y="445107"/>
                    </a:cubicBezTo>
                    <a:cubicBezTo>
                      <a:pt x="2435736" y="444295"/>
                      <a:pt x="2434112" y="446460"/>
                      <a:pt x="2433029" y="450520"/>
                    </a:cubicBezTo>
                    <a:cubicBezTo>
                      <a:pt x="2429781" y="463513"/>
                      <a:pt x="2422473" y="475423"/>
                      <a:pt x="2421931" y="489227"/>
                    </a:cubicBezTo>
                    <a:cubicBezTo>
                      <a:pt x="2421661" y="496535"/>
                      <a:pt x="2415435" y="499513"/>
                      <a:pt x="2408939" y="500866"/>
                    </a:cubicBezTo>
                    <a:cubicBezTo>
                      <a:pt x="2400277" y="502761"/>
                      <a:pt x="2397300" y="507904"/>
                      <a:pt x="2397570" y="516836"/>
                    </a:cubicBezTo>
                    <a:cubicBezTo>
                      <a:pt x="2398112" y="539032"/>
                      <a:pt x="2392157" y="560415"/>
                      <a:pt x="2387826" y="582069"/>
                    </a:cubicBezTo>
                    <a:cubicBezTo>
                      <a:pt x="2386202" y="589919"/>
                      <a:pt x="2381871" y="593437"/>
                      <a:pt x="2374021" y="593167"/>
                    </a:cubicBezTo>
                    <a:cubicBezTo>
                      <a:pt x="2370774" y="593167"/>
                      <a:pt x="2367255" y="593437"/>
                      <a:pt x="2364277" y="592625"/>
                    </a:cubicBezTo>
                    <a:cubicBezTo>
                      <a:pt x="2352909" y="589107"/>
                      <a:pt x="2345059" y="591813"/>
                      <a:pt x="2341811" y="603723"/>
                    </a:cubicBezTo>
                    <a:cubicBezTo>
                      <a:pt x="2341811" y="603994"/>
                      <a:pt x="2341540" y="604535"/>
                      <a:pt x="2341270" y="604535"/>
                    </a:cubicBezTo>
                    <a:cubicBezTo>
                      <a:pt x="2326653" y="612655"/>
                      <a:pt x="2318533" y="630791"/>
                      <a:pt x="2299315" y="631873"/>
                    </a:cubicBezTo>
                    <a:cubicBezTo>
                      <a:pt x="2294984" y="632144"/>
                      <a:pt x="2291736" y="634580"/>
                      <a:pt x="2289300" y="638099"/>
                    </a:cubicBezTo>
                    <a:cubicBezTo>
                      <a:pt x="2286864" y="641618"/>
                      <a:pt x="2287135" y="644595"/>
                      <a:pt x="2291736" y="645678"/>
                    </a:cubicBezTo>
                    <a:cubicBezTo>
                      <a:pt x="2302563" y="647843"/>
                      <a:pt x="2311766" y="651903"/>
                      <a:pt x="2317992" y="661648"/>
                    </a:cubicBezTo>
                    <a:cubicBezTo>
                      <a:pt x="2318804" y="663001"/>
                      <a:pt x="2322052" y="663272"/>
                      <a:pt x="2323946" y="664084"/>
                    </a:cubicBezTo>
                    <a:cubicBezTo>
                      <a:pt x="2352367" y="676264"/>
                      <a:pt x="2380247" y="688986"/>
                      <a:pt x="2402713" y="711452"/>
                    </a:cubicBezTo>
                    <a:cubicBezTo>
                      <a:pt x="2411646" y="720385"/>
                      <a:pt x="2423285" y="726881"/>
                      <a:pt x="2434382" y="733106"/>
                    </a:cubicBezTo>
                    <a:cubicBezTo>
                      <a:pt x="2443856" y="738520"/>
                      <a:pt x="2453600" y="735813"/>
                      <a:pt x="2462803" y="730670"/>
                    </a:cubicBezTo>
                    <a:cubicBezTo>
                      <a:pt x="2469570" y="726881"/>
                      <a:pt x="2475254" y="721467"/>
                      <a:pt x="2480127" y="715512"/>
                    </a:cubicBezTo>
                    <a:cubicBezTo>
                      <a:pt x="2506924" y="683573"/>
                      <a:pt x="2539134" y="655693"/>
                      <a:pt x="2562141" y="620505"/>
                    </a:cubicBezTo>
                    <a:cubicBezTo>
                      <a:pt x="2592186" y="574761"/>
                      <a:pt x="2618171" y="526580"/>
                      <a:pt x="2633870" y="473799"/>
                    </a:cubicBezTo>
                    <a:cubicBezTo>
                      <a:pt x="2637119" y="463242"/>
                      <a:pt x="2637119" y="452145"/>
                      <a:pt x="2630893" y="441859"/>
                    </a:cubicBezTo>
                    <a:cubicBezTo>
                      <a:pt x="2627645" y="436716"/>
                      <a:pt x="2624938" y="430490"/>
                      <a:pt x="2624126" y="424536"/>
                    </a:cubicBezTo>
                    <a:cubicBezTo>
                      <a:pt x="2621961" y="406942"/>
                      <a:pt x="2614111" y="391513"/>
                      <a:pt x="2606262" y="376355"/>
                    </a:cubicBezTo>
                    <a:cubicBezTo>
                      <a:pt x="2595705" y="355513"/>
                      <a:pt x="2579194" y="339002"/>
                      <a:pt x="2556728" y="330070"/>
                    </a:cubicBezTo>
                    <a:cubicBezTo>
                      <a:pt x="2550232" y="327634"/>
                      <a:pt x="2545360" y="324927"/>
                      <a:pt x="2546442" y="317077"/>
                    </a:cubicBezTo>
                    <a:cubicBezTo>
                      <a:pt x="2547525" y="308957"/>
                      <a:pt x="2553750" y="308686"/>
                      <a:pt x="2559705" y="308416"/>
                    </a:cubicBezTo>
                    <a:cubicBezTo>
                      <a:pt x="2570803" y="307874"/>
                      <a:pt x="2581901" y="307333"/>
                      <a:pt x="2592728" y="309769"/>
                    </a:cubicBezTo>
                    <a:cubicBezTo>
                      <a:pt x="2603826" y="312205"/>
                      <a:pt x="2613029" y="317077"/>
                      <a:pt x="2619795" y="326822"/>
                    </a:cubicBezTo>
                    <a:cubicBezTo>
                      <a:pt x="2634953" y="348476"/>
                      <a:pt x="2647404" y="347664"/>
                      <a:pt x="2658502" y="324386"/>
                    </a:cubicBezTo>
                    <a:cubicBezTo>
                      <a:pt x="2666893" y="307333"/>
                      <a:pt x="2673389" y="289468"/>
                      <a:pt x="2674201" y="269709"/>
                    </a:cubicBezTo>
                    <a:cubicBezTo>
                      <a:pt x="2675284" y="249950"/>
                      <a:pt x="2682051" y="231002"/>
                      <a:pt x="2688006" y="212055"/>
                    </a:cubicBezTo>
                    <a:cubicBezTo>
                      <a:pt x="2691254" y="202311"/>
                      <a:pt x="2700998" y="198792"/>
                      <a:pt x="2711555" y="201769"/>
                    </a:cubicBezTo>
                    <a:cubicBezTo>
                      <a:pt x="2721299" y="204476"/>
                      <a:pt x="2720758" y="212596"/>
                      <a:pt x="2719675" y="219634"/>
                    </a:cubicBezTo>
                    <a:cubicBezTo>
                      <a:pt x="2718051" y="231002"/>
                      <a:pt x="2715073" y="242371"/>
                      <a:pt x="2712096" y="257258"/>
                    </a:cubicBezTo>
                    <a:cubicBezTo>
                      <a:pt x="2719133" y="247514"/>
                      <a:pt x="2721840" y="239123"/>
                      <a:pt x="2724006" y="230732"/>
                    </a:cubicBezTo>
                    <a:cubicBezTo>
                      <a:pt x="2726442" y="220446"/>
                      <a:pt x="2729419" y="210160"/>
                      <a:pt x="2734833" y="200687"/>
                    </a:cubicBezTo>
                    <a:cubicBezTo>
                      <a:pt x="2739705" y="192025"/>
                      <a:pt x="2747825" y="189318"/>
                      <a:pt x="2757299" y="193378"/>
                    </a:cubicBezTo>
                    <a:cubicBezTo>
                      <a:pt x="2765961" y="196897"/>
                      <a:pt x="2768667" y="203393"/>
                      <a:pt x="2765419" y="212055"/>
                    </a:cubicBezTo>
                    <a:cubicBezTo>
                      <a:pt x="2763524" y="216927"/>
                      <a:pt x="2764607" y="218551"/>
                      <a:pt x="2769479" y="219363"/>
                    </a:cubicBezTo>
                    <a:cubicBezTo>
                      <a:pt x="2780306" y="220987"/>
                      <a:pt x="2783825" y="228296"/>
                      <a:pt x="2782742" y="238581"/>
                    </a:cubicBezTo>
                    <a:cubicBezTo>
                      <a:pt x="2779765" y="266190"/>
                      <a:pt x="2778682" y="294340"/>
                      <a:pt x="2770291" y="321137"/>
                    </a:cubicBezTo>
                    <a:cubicBezTo>
                      <a:pt x="2768667" y="326280"/>
                      <a:pt x="2766773" y="331694"/>
                      <a:pt x="2773269" y="337378"/>
                    </a:cubicBezTo>
                    <a:cubicBezTo>
                      <a:pt x="2776788" y="320055"/>
                      <a:pt x="2789239" y="307333"/>
                      <a:pt x="2792216" y="290551"/>
                    </a:cubicBezTo>
                    <a:cubicBezTo>
                      <a:pt x="2793299" y="284867"/>
                      <a:pt x="2795464" y="279183"/>
                      <a:pt x="2798442" y="274310"/>
                    </a:cubicBezTo>
                    <a:cubicBezTo>
                      <a:pt x="2803585" y="265649"/>
                      <a:pt x="2813870" y="266190"/>
                      <a:pt x="2823885" y="275122"/>
                    </a:cubicBezTo>
                    <a:cubicBezTo>
                      <a:pt x="2823885" y="282431"/>
                      <a:pt x="2823885" y="289739"/>
                      <a:pt x="2823885" y="297047"/>
                    </a:cubicBezTo>
                    <a:cubicBezTo>
                      <a:pt x="2815765" y="318431"/>
                      <a:pt x="2807645" y="340085"/>
                      <a:pt x="2799253" y="361468"/>
                    </a:cubicBezTo>
                    <a:cubicBezTo>
                      <a:pt x="2797359" y="366611"/>
                      <a:pt x="2798712" y="371754"/>
                      <a:pt x="2798171" y="376897"/>
                    </a:cubicBezTo>
                    <a:cubicBezTo>
                      <a:pt x="2796276" y="398280"/>
                      <a:pt x="2788156" y="418039"/>
                      <a:pt x="2780848" y="438069"/>
                    </a:cubicBezTo>
                    <a:cubicBezTo>
                      <a:pt x="2772998" y="459453"/>
                      <a:pt x="2759464" y="477047"/>
                      <a:pt x="2745660" y="494641"/>
                    </a:cubicBezTo>
                    <a:cubicBezTo>
                      <a:pt x="2725088" y="520626"/>
                      <a:pt x="2716156" y="552295"/>
                      <a:pt x="2707224" y="583964"/>
                    </a:cubicBezTo>
                    <a:cubicBezTo>
                      <a:pt x="2698292" y="614821"/>
                      <a:pt x="2686923" y="645137"/>
                      <a:pt x="2675555" y="675182"/>
                    </a:cubicBezTo>
                    <a:cubicBezTo>
                      <a:pt x="2660126" y="715242"/>
                      <a:pt x="2639013" y="752054"/>
                      <a:pt x="2616277" y="788054"/>
                    </a:cubicBezTo>
                    <a:cubicBezTo>
                      <a:pt x="2600307" y="813226"/>
                      <a:pt x="2584878" y="839211"/>
                      <a:pt x="2565389" y="862219"/>
                    </a:cubicBezTo>
                    <a:cubicBezTo>
                      <a:pt x="2557540" y="871422"/>
                      <a:pt x="2550502" y="881437"/>
                      <a:pt x="2543735" y="891452"/>
                    </a:cubicBezTo>
                    <a:cubicBezTo>
                      <a:pt x="2531284" y="910128"/>
                      <a:pt x="2516939" y="916895"/>
                      <a:pt x="2494743" y="911752"/>
                    </a:cubicBezTo>
                    <a:cubicBezTo>
                      <a:pt x="2477149" y="907692"/>
                      <a:pt x="2459555" y="903362"/>
                      <a:pt x="2442773" y="897136"/>
                    </a:cubicBezTo>
                    <a:cubicBezTo>
                      <a:pt x="2396488" y="880625"/>
                      <a:pt x="2348849" y="867903"/>
                      <a:pt x="2302563" y="851392"/>
                    </a:cubicBezTo>
                    <a:cubicBezTo>
                      <a:pt x="2264668" y="837858"/>
                      <a:pt x="2227315" y="821888"/>
                      <a:pt x="2193481" y="799693"/>
                    </a:cubicBezTo>
                    <a:cubicBezTo>
                      <a:pt x="2189691" y="797256"/>
                      <a:pt x="2185360" y="795903"/>
                      <a:pt x="2180759" y="797527"/>
                    </a:cubicBezTo>
                    <a:cubicBezTo>
                      <a:pt x="2171014" y="801046"/>
                      <a:pt x="2164789" y="796444"/>
                      <a:pt x="2158834" y="789678"/>
                    </a:cubicBezTo>
                    <a:cubicBezTo>
                      <a:pt x="2145030" y="774520"/>
                      <a:pt x="2131225" y="759091"/>
                      <a:pt x="2109571" y="754490"/>
                    </a:cubicBezTo>
                    <a:cubicBezTo>
                      <a:pt x="2100368" y="752595"/>
                      <a:pt x="2093331" y="753407"/>
                      <a:pt x="2085481" y="760174"/>
                    </a:cubicBezTo>
                    <a:cubicBezTo>
                      <a:pt x="2060579" y="781828"/>
                      <a:pt x="2035406" y="803753"/>
                      <a:pt x="2005631" y="818099"/>
                    </a:cubicBezTo>
                    <a:cubicBezTo>
                      <a:pt x="1980188" y="830550"/>
                      <a:pt x="1953120" y="838941"/>
                      <a:pt x="1927406" y="850850"/>
                    </a:cubicBezTo>
                    <a:cubicBezTo>
                      <a:pt x="1896008" y="865737"/>
                      <a:pt x="1865421" y="882519"/>
                      <a:pt x="1841331" y="908775"/>
                    </a:cubicBezTo>
                    <a:cubicBezTo>
                      <a:pt x="1829692" y="921497"/>
                      <a:pt x="1814805" y="929888"/>
                      <a:pt x="1799376" y="936925"/>
                    </a:cubicBezTo>
                    <a:cubicBezTo>
                      <a:pt x="1772579" y="949376"/>
                      <a:pt x="1748219" y="965346"/>
                      <a:pt x="1723858" y="981858"/>
                    </a:cubicBezTo>
                    <a:cubicBezTo>
                      <a:pt x="1697602" y="999722"/>
                      <a:pt x="1672159" y="1019211"/>
                      <a:pt x="1646444" y="1037887"/>
                    </a:cubicBezTo>
                    <a:cubicBezTo>
                      <a:pt x="1643738" y="1039782"/>
                      <a:pt x="1639948" y="1041677"/>
                      <a:pt x="1640219" y="1044925"/>
                    </a:cubicBezTo>
                    <a:cubicBezTo>
                      <a:pt x="1640760" y="1049256"/>
                      <a:pt x="1645632" y="1047090"/>
                      <a:pt x="1648339" y="1048444"/>
                    </a:cubicBezTo>
                    <a:cubicBezTo>
                      <a:pt x="1680279" y="1061707"/>
                      <a:pt x="1714925" y="1068203"/>
                      <a:pt x="1745512" y="1085256"/>
                    </a:cubicBezTo>
                    <a:cubicBezTo>
                      <a:pt x="1749031" y="1087151"/>
                      <a:pt x="1753091" y="1088233"/>
                      <a:pt x="1756339" y="1090669"/>
                    </a:cubicBezTo>
                    <a:cubicBezTo>
                      <a:pt x="1785572" y="1113677"/>
                      <a:pt x="1819406" y="1127752"/>
                      <a:pt x="1852429" y="1143722"/>
                    </a:cubicBezTo>
                    <a:cubicBezTo>
                      <a:pt x="1890324" y="1161857"/>
                      <a:pt x="1927135" y="1182699"/>
                      <a:pt x="1962865" y="1205165"/>
                    </a:cubicBezTo>
                    <a:cubicBezTo>
                      <a:pt x="2007255" y="1233316"/>
                      <a:pt x="2052188" y="1260383"/>
                      <a:pt x="2099827" y="1282849"/>
                    </a:cubicBezTo>
                    <a:cubicBezTo>
                      <a:pt x="2117150" y="1290970"/>
                      <a:pt x="2132308" y="1302609"/>
                      <a:pt x="2145571" y="1316413"/>
                    </a:cubicBezTo>
                    <a:cubicBezTo>
                      <a:pt x="2153691" y="1325075"/>
                      <a:pt x="2156939" y="1335631"/>
                      <a:pt x="2157751" y="1347541"/>
                    </a:cubicBezTo>
                    <a:cubicBezTo>
                      <a:pt x="2160458" y="1380293"/>
                      <a:pt x="2149902" y="1407360"/>
                      <a:pt x="2130954" y="1434428"/>
                    </a:cubicBezTo>
                    <a:cubicBezTo>
                      <a:pt x="2102533" y="1475300"/>
                      <a:pt x="2066263" y="1508593"/>
                      <a:pt x="2034052" y="1545405"/>
                    </a:cubicBezTo>
                    <a:cubicBezTo>
                      <a:pt x="1991015" y="1594397"/>
                      <a:pt x="1945541" y="1640683"/>
                      <a:pt x="1898985" y="1686157"/>
                    </a:cubicBezTo>
                    <a:cubicBezTo>
                      <a:pt x="1874624" y="1709976"/>
                      <a:pt x="1847557" y="1731089"/>
                      <a:pt x="1822654" y="1754367"/>
                    </a:cubicBezTo>
                    <a:cubicBezTo>
                      <a:pt x="1793421" y="1781976"/>
                      <a:pt x="1766083" y="1811480"/>
                      <a:pt x="1742264" y="1844231"/>
                    </a:cubicBezTo>
                    <a:cubicBezTo>
                      <a:pt x="1720880" y="1873194"/>
                      <a:pt x="1707076" y="1905945"/>
                      <a:pt x="1693813" y="1938968"/>
                    </a:cubicBezTo>
                    <a:cubicBezTo>
                      <a:pt x="1688670" y="1951960"/>
                      <a:pt x="1698956" y="1961705"/>
                      <a:pt x="1701933" y="1973073"/>
                    </a:cubicBezTo>
                    <a:cubicBezTo>
                      <a:pt x="1703557" y="1979028"/>
                      <a:pt x="1704640" y="1984441"/>
                      <a:pt x="1698685" y="1987419"/>
                    </a:cubicBezTo>
                    <a:cubicBezTo>
                      <a:pt x="1691647" y="1990667"/>
                      <a:pt x="1694625" y="1993915"/>
                      <a:pt x="1697602" y="1997434"/>
                    </a:cubicBezTo>
                    <a:cubicBezTo>
                      <a:pt x="1714113" y="2017464"/>
                      <a:pt x="1732249" y="2035599"/>
                      <a:pt x="1748489" y="2055629"/>
                    </a:cubicBezTo>
                    <a:cubicBezTo>
                      <a:pt x="1760128" y="2069975"/>
                      <a:pt x="1773121" y="2078095"/>
                      <a:pt x="1790444" y="2082697"/>
                    </a:cubicBezTo>
                    <a:cubicBezTo>
                      <a:pt x="1798023" y="2084592"/>
                      <a:pt x="1800459" y="2094336"/>
                      <a:pt x="1806143" y="2100020"/>
                    </a:cubicBezTo>
                    <a:cubicBezTo>
                      <a:pt x="1810203" y="2104080"/>
                      <a:pt x="1813722" y="2105975"/>
                      <a:pt x="1818865" y="2107058"/>
                    </a:cubicBezTo>
                    <a:cubicBezTo>
                      <a:pt x="1838354" y="2110577"/>
                      <a:pt x="1857842" y="2114366"/>
                      <a:pt x="1877331" y="2117885"/>
                    </a:cubicBezTo>
                    <a:cubicBezTo>
                      <a:pt x="1896008" y="2121404"/>
                      <a:pt x="1909000" y="2136832"/>
                      <a:pt x="1909541" y="2160652"/>
                    </a:cubicBezTo>
                    <a:cubicBezTo>
                      <a:pt x="1910083" y="2177704"/>
                      <a:pt x="1901692" y="2190155"/>
                      <a:pt x="1883015" y="2198005"/>
                    </a:cubicBezTo>
                    <a:cubicBezTo>
                      <a:pt x="1862444" y="2206667"/>
                      <a:pt x="1840519" y="2209644"/>
                      <a:pt x="1818594" y="2210997"/>
                    </a:cubicBezTo>
                    <a:cubicBezTo>
                      <a:pt x="1797752" y="2212351"/>
                      <a:pt x="1776640" y="2211539"/>
                      <a:pt x="1755797" y="2209373"/>
                    </a:cubicBezTo>
                    <a:cubicBezTo>
                      <a:pt x="1731166" y="2206937"/>
                      <a:pt x="1707617" y="2200441"/>
                      <a:pt x="1685422" y="2189614"/>
                    </a:cubicBezTo>
                    <a:cubicBezTo>
                      <a:pt x="1640219" y="2167419"/>
                      <a:pt x="1594204" y="2147388"/>
                      <a:pt x="1546294" y="2131960"/>
                    </a:cubicBezTo>
                    <a:cubicBezTo>
                      <a:pt x="1521121" y="2123840"/>
                      <a:pt x="1495136" y="2117614"/>
                      <a:pt x="1471588" y="2105975"/>
                    </a:cubicBezTo>
                    <a:cubicBezTo>
                      <a:pt x="1451287" y="2096231"/>
                      <a:pt x="1428550" y="2090546"/>
                      <a:pt x="1412310" y="2073223"/>
                    </a:cubicBezTo>
                    <a:cubicBezTo>
                      <a:pt x="1406625" y="2066998"/>
                      <a:pt x="1400670" y="2060772"/>
                      <a:pt x="1397964" y="2052652"/>
                    </a:cubicBezTo>
                    <a:cubicBezTo>
                      <a:pt x="1394986" y="2043990"/>
                      <a:pt x="1396610" y="2036682"/>
                      <a:pt x="1405813" y="2032622"/>
                    </a:cubicBezTo>
                    <a:cubicBezTo>
                      <a:pt x="1422866" y="2025043"/>
                      <a:pt x="1430986" y="2009344"/>
                      <a:pt x="1437482" y="1993644"/>
                    </a:cubicBezTo>
                    <a:cubicBezTo>
                      <a:pt x="1443708" y="1978757"/>
                      <a:pt x="1449122" y="1963600"/>
                      <a:pt x="1459407" y="1950878"/>
                    </a:cubicBezTo>
                    <a:cubicBezTo>
                      <a:pt x="1468340" y="1939780"/>
                      <a:pt x="1474565" y="1926517"/>
                      <a:pt x="1481061" y="1913795"/>
                    </a:cubicBezTo>
                    <a:cubicBezTo>
                      <a:pt x="1485663" y="1904592"/>
                      <a:pt x="1492700" y="1901073"/>
                      <a:pt x="1501633" y="1904863"/>
                    </a:cubicBezTo>
                    <a:cubicBezTo>
                      <a:pt x="1507588" y="1907299"/>
                      <a:pt x="1510565" y="1904863"/>
                      <a:pt x="1514084" y="1901344"/>
                    </a:cubicBezTo>
                    <a:cubicBezTo>
                      <a:pt x="1521121" y="1894306"/>
                      <a:pt x="1527076" y="1886998"/>
                      <a:pt x="1532219" y="1878066"/>
                    </a:cubicBezTo>
                    <a:cubicBezTo>
                      <a:pt x="1539527" y="1864803"/>
                      <a:pt x="1551437" y="1853976"/>
                      <a:pt x="1558475" y="1840171"/>
                    </a:cubicBezTo>
                    <a:cubicBezTo>
                      <a:pt x="1571467" y="1814728"/>
                      <a:pt x="1595016" y="1797946"/>
                      <a:pt x="1610174" y="1774126"/>
                    </a:cubicBezTo>
                    <a:cubicBezTo>
                      <a:pt x="1629392" y="1743811"/>
                      <a:pt x="1649422" y="1714036"/>
                      <a:pt x="1668369" y="1683720"/>
                    </a:cubicBezTo>
                    <a:cubicBezTo>
                      <a:pt x="1682986" y="1660442"/>
                      <a:pt x="1696519" y="1636352"/>
                      <a:pt x="1711407" y="1613345"/>
                    </a:cubicBezTo>
                    <a:cubicBezTo>
                      <a:pt x="1724940" y="1592232"/>
                      <a:pt x="1734685" y="1569225"/>
                      <a:pt x="1746594" y="1547300"/>
                    </a:cubicBezTo>
                    <a:cubicBezTo>
                      <a:pt x="1755256" y="1531601"/>
                      <a:pt x="1764459" y="1515901"/>
                      <a:pt x="1775557" y="1502097"/>
                    </a:cubicBezTo>
                    <a:cubicBezTo>
                      <a:pt x="1796669" y="1475300"/>
                      <a:pt x="1819406" y="1449586"/>
                      <a:pt x="1844309" y="1426037"/>
                    </a:cubicBezTo>
                    <a:cubicBezTo>
                      <a:pt x="1852699" y="1418187"/>
                      <a:pt x="1852158" y="1417917"/>
                      <a:pt x="1841060" y="1414668"/>
                    </a:cubicBezTo>
                    <a:cubicBezTo>
                      <a:pt x="1797752" y="1402217"/>
                      <a:pt x="1752820" y="1399511"/>
                      <a:pt x="1708700" y="1392744"/>
                    </a:cubicBezTo>
                    <a:cubicBezTo>
                      <a:pt x="1669452" y="1386789"/>
                      <a:pt x="1629933" y="1382458"/>
                      <a:pt x="1590685" y="1377315"/>
                    </a:cubicBezTo>
                    <a:cubicBezTo>
                      <a:pt x="1578505" y="1375691"/>
                      <a:pt x="1567136" y="1371360"/>
                      <a:pt x="1555497" y="1368383"/>
                    </a:cubicBezTo>
                    <a:cubicBezTo>
                      <a:pt x="1517332" y="1357827"/>
                      <a:pt x="1479437" y="1346458"/>
                      <a:pt x="1440460" y="1338067"/>
                    </a:cubicBezTo>
                    <a:cubicBezTo>
                      <a:pt x="1431257" y="1336172"/>
                      <a:pt x="1422054" y="1332654"/>
                      <a:pt x="1413122" y="1329406"/>
                    </a:cubicBezTo>
                    <a:cubicBezTo>
                      <a:pt x="1407708" y="1327511"/>
                      <a:pt x="1403377" y="1327782"/>
                      <a:pt x="1398505" y="1331030"/>
                    </a:cubicBezTo>
                    <a:cubicBezTo>
                      <a:pt x="1363588" y="1353766"/>
                      <a:pt x="1330295" y="1378127"/>
                      <a:pt x="1299438" y="1406007"/>
                    </a:cubicBezTo>
                    <a:cubicBezTo>
                      <a:pt x="1272911" y="1430097"/>
                      <a:pt x="1248280" y="1456353"/>
                      <a:pt x="1222024" y="1480713"/>
                    </a:cubicBezTo>
                    <a:cubicBezTo>
                      <a:pt x="1202265" y="1498578"/>
                      <a:pt x="1184130" y="1518337"/>
                      <a:pt x="1162476" y="1534578"/>
                    </a:cubicBezTo>
                    <a:cubicBezTo>
                      <a:pt x="1137303" y="1552984"/>
                      <a:pt x="1113213" y="1573285"/>
                      <a:pt x="1090746" y="1594668"/>
                    </a:cubicBezTo>
                    <a:cubicBezTo>
                      <a:pt x="1044731" y="1638518"/>
                      <a:pt x="995468" y="1677495"/>
                      <a:pt x="939168" y="1706999"/>
                    </a:cubicBezTo>
                    <a:cubicBezTo>
                      <a:pt x="919138" y="1717555"/>
                      <a:pt x="903168" y="1733525"/>
                      <a:pt x="886386" y="1748141"/>
                    </a:cubicBezTo>
                    <a:cubicBezTo>
                      <a:pt x="850657" y="1779269"/>
                      <a:pt x="814657" y="1809314"/>
                      <a:pt x="768642" y="1825284"/>
                    </a:cubicBezTo>
                    <a:cubicBezTo>
                      <a:pt x="748341" y="1832322"/>
                      <a:pt x="730747" y="1845855"/>
                      <a:pt x="711259" y="1855058"/>
                    </a:cubicBezTo>
                    <a:cubicBezTo>
                      <a:pt x="682026" y="1868863"/>
                      <a:pt x="657123" y="1888351"/>
                      <a:pt x="632221" y="1908111"/>
                    </a:cubicBezTo>
                    <a:cubicBezTo>
                      <a:pt x="617605" y="1919479"/>
                      <a:pt x="601093" y="1928953"/>
                      <a:pt x="586477" y="1940592"/>
                    </a:cubicBezTo>
                    <a:cubicBezTo>
                      <a:pt x="561033" y="1961163"/>
                      <a:pt x="533154" y="1978216"/>
                      <a:pt x="505815" y="1995539"/>
                    </a:cubicBezTo>
                    <a:cubicBezTo>
                      <a:pt x="475770" y="2014757"/>
                      <a:pt x="446808" y="2035329"/>
                      <a:pt x="418387" y="2056712"/>
                    </a:cubicBezTo>
                    <a:cubicBezTo>
                      <a:pt x="381034" y="2084321"/>
                      <a:pt x="347470" y="2115990"/>
                      <a:pt x="321214" y="2154697"/>
                    </a:cubicBezTo>
                    <a:cubicBezTo>
                      <a:pt x="313094" y="2166607"/>
                      <a:pt x="300372" y="2174185"/>
                      <a:pt x="290357" y="2183930"/>
                    </a:cubicBezTo>
                    <a:cubicBezTo>
                      <a:pt x="285215" y="2189073"/>
                      <a:pt x="281154" y="2195298"/>
                      <a:pt x="275741" y="2200170"/>
                    </a:cubicBezTo>
                    <a:cubicBezTo>
                      <a:pt x="261395" y="2213163"/>
                      <a:pt x="248403" y="2227509"/>
                      <a:pt x="237034" y="2243208"/>
                    </a:cubicBezTo>
                    <a:cubicBezTo>
                      <a:pt x="233786" y="2247809"/>
                      <a:pt x="232162" y="2251328"/>
                      <a:pt x="233786" y="2257283"/>
                    </a:cubicBezTo>
                    <a:cubicBezTo>
                      <a:pt x="237034" y="2268110"/>
                      <a:pt x="229997" y="2282456"/>
                      <a:pt x="219170" y="2286516"/>
                    </a:cubicBezTo>
                    <a:cubicBezTo>
                      <a:pt x="209967" y="2289764"/>
                      <a:pt x="205636" y="2296531"/>
                      <a:pt x="201034" y="2304381"/>
                    </a:cubicBezTo>
                    <a:cubicBezTo>
                      <a:pt x="193997" y="2316832"/>
                      <a:pt x="186147" y="2328741"/>
                      <a:pt x="177756" y="2340110"/>
                    </a:cubicBezTo>
                    <a:cubicBezTo>
                      <a:pt x="173155" y="2346335"/>
                      <a:pt x="168012" y="2352020"/>
                      <a:pt x="165576" y="2359328"/>
                    </a:cubicBezTo>
                    <a:cubicBezTo>
                      <a:pt x="165034" y="2360952"/>
                      <a:pt x="163952" y="2363388"/>
                      <a:pt x="162869" y="2363929"/>
                    </a:cubicBezTo>
                    <a:cubicBezTo>
                      <a:pt x="147711" y="2369072"/>
                      <a:pt x="149335" y="2383147"/>
                      <a:pt x="148252" y="2394516"/>
                    </a:cubicBezTo>
                    <a:cubicBezTo>
                      <a:pt x="147170" y="2406155"/>
                      <a:pt x="143651" y="2415899"/>
                      <a:pt x="136884" y="2424831"/>
                    </a:cubicBezTo>
                    <a:cubicBezTo>
                      <a:pt x="118749" y="2448651"/>
                      <a:pt x="107922" y="2475448"/>
                      <a:pt x="101155" y="2504139"/>
                    </a:cubicBezTo>
                    <a:cubicBezTo>
                      <a:pt x="100613" y="2506576"/>
                      <a:pt x="99801" y="2509012"/>
                      <a:pt x="99260" y="2511718"/>
                    </a:cubicBezTo>
                    <a:cubicBezTo>
                      <a:pt x="95471" y="2528500"/>
                      <a:pt x="87892" y="2542575"/>
                      <a:pt x="70298" y="2548530"/>
                    </a:cubicBezTo>
                    <a:cubicBezTo>
                      <a:pt x="60553" y="2550154"/>
                      <a:pt x="52433" y="2550154"/>
                      <a:pt x="44313" y="2550154"/>
                    </a:cubicBezTo>
                    <a:close/>
                  </a:path>
                </a:pathLst>
              </a:custGeom>
              <a:solidFill>
                <a:schemeClr val="accent4">
                  <a:alpha val="70000"/>
                </a:schemeClr>
              </a:solidFill>
              <a:ln w="27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" name="Graphic 5">
                <a:extLst>
                  <a:ext uri="{FF2B5EF4-FFF2-40B4-BE49-F238E27FC236}">
                    <a16:creationId xmlns:a16="http://schemas.microsoft.com/office/drawing/2014/main" id="{FB9C2AFD-A675-4E1D-B789-A9405B3A6088}"/>
                  </a:ext>
                </a:extLst>
              </p:cNvPr>
              <p:cNvSpPr/>
              <p:nvPr/>
            </p:nvSpPr>
            <p:spPr>
              <a:xfrm rot="701335" flipH="1">
                <a:off x="-2250537" y="-2030472"/>
                <a:ext cx="5850930" cy="6752271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Graphic 232">
                <a:extLst>
                  <a:ext uri="{FF2B5EF4-FFF2-40B4-BE49-F238E27FC236}">
                    <a16:creationId xmlns:a16="http://schemas.microsoft.com/office/drawing/2014/main" id="{8C0B2E1B-F1E6-4819-839D-66FBD1B5DB1A}"/>
                  </a:ext>
                </a:extLst>
              </p:cNvPr>
              <p:cNvSpPr/>
              <p:nvPr/>
            </p:nvSpPr>
            <p:spPr>
              <a:xfrm flipH="1">
                <a:off x="2452700" y="-1993949"/>
                <a:ext cx="5937136" cy="6655985"/>
              </a:xfrm>
              <a:custGeom>
                <a:avLst/>
                <a:gdLst>
                  <a:gd name="connsiteX0" fmla="*/ 3002233 w 3017885"/>
                  <a:gd name="connsiteY0" fmla="*/ 604118 h 3383280"/>
                  <a:gd name="connsiteX1" fmla="*/ 2957573 w 3017885"/>
                  <a:gd name="connsiteY1" fmla="*/ 595321 h 3383280"/>
                  <a:gd name="connsiteX2" fmla="*/ 2930507 w 3017885"/>
                  <a:gd name="connsiteY2" fmla="*/ 593291 h 3383280"/>
                  <a:gd name="connsiteX3" fmla="*/ 2852692 w 3017885"/>
                  <a:gd name="connsiteY3" fmla="*/ 682610 h 3383280"/>
                  <a:gd name="connsiteX4" fmla="*/ 2849308 w 3017885"/>
                  <a:gd name="connsiteY4" fmla="*/ 734036 h 3383280"/>
                  <a:gd name="connsiteX5" fmla="*/ 2806002 w 3017885"/>
                  <a:gd name="connsiteY5" fmla="*/ 671107 h 3383280"/>
                  <a:gd name="connsiteX6" fmla="*/ 2851338 w 3017885"/>
                  <a:gd name="connsiteY6" fmla="*/ 815234 h 3383280"/>
                  <a:gd name="connsiteX7" fmla="*/ 2824272 w 3017885"/>
                  <a:gd name="connsiteY7" fmla="*/ 947182 h 3383280"/>
                  <a:gd name="connsiteX8" fmla="*/ 2705857 w 3017885"/>
                  <a:gd name="connsiteY8" fmla="*/ 1185365 h 3383280"/>
                  <a:gd name="connsiteX9" fmla="*/ 2705857 w 3017885"/>
                  <a:gd name="connsiteY9" fmla="*/ 1185365 h 3383280"/>
                  <a:gd name="connsiteX10" fmla="*/ 2705857 w 3017885"/>
                  <a:gd name="connsiteY10" fmla="*/ 1185365 h 3383280"/>
                  <a:gd name="connsiteX11" fmla="*/ 2668641 w 3017885"/>
                  <a:gd name="connsiteY11" fmla="*/ 1163035 h 3383280"/>
                  <a:gd name="connsiteX12" fmla="*/ 2389182 w 3017885"/>
                  <a:gd name="connsiteY12" fmla="*/ 878840 h 3383280"/>
                  <a:gd name="connsiteX13" fmla="*/ 2363470 w 3017885"/>
                  <a:gd name="connsiteY13" fmla="*/ 845007 h 3383280"/>
                  <a:gd name="connsiteX14" fmla="*/ 2327607 w 3017885"/>
                  <a:gd name="connsiteY14" fmla="*/ 706293 h 3383280"/>
                  <a:gd name="connsiteX15" fmla="*/ 2380386 w 3017885"/>
                  <a:gd name="connsiteY15" fmla="*/ 775988 h 3383280"/>
                  <a:gd name="connsiteX16" fmla="*/ 2415572 w 3017885"/>
                  <a:gd name="connsiteY16" fmla="*/ 784785 h 3383280"/>
                  <a:gd name="connsiteX17" fmla="*/ 2477824 w 3017885"/>
                  <a:gd name="connsiteY17" fmla="*/ 738772 h 3383280"/>
                  <a:gd name="connsiteX18" fmla="*/ 2477824 w 3017885"/>
                  <a:gd name="connsiteY18" fmla="*/ 725916 h 3383280"/>
                  <a:gd name="connsiteX19" fmla="*/ 2488651 w 3017885"/>
                  <a:gd name="connsiteY19" fmla="*/ 726592 h 3383280"/>
                  <a:gd name="connsiteX20" fmla="*/ 2495417 w 3017885"/>
                  <a:gd name="connsiteY20" fmla="*/ 723886 h 3383280"/>
                  <a:gd name="connsiteX21" fmla="*/ 2518424 w 3017885"/>
                  <a:gd name="connsiteY21" fmla="*/ 708999 h 3383280"/>
                  <a:gd name="connsiteX22" fmla="*/ 2533987 w 3017885"/>
                  <a:gd name="connsiteY22" fmla="*/ 697496 h 3383280"/>
                  <a:gd name="connsiteX23" fmla="*/ 2542783 w 3017885"/>
                  <a:gd name="connsiteY23" fmla="*/ 655543 h 3383280"/>
                  <a:gd name="connsiteX24" fmla="*/ 2561730 w 3017885"/>
                  <a:gd name="connsiteY24" fmla="*/ 639304 h 3383280"/>
                  <a:gd name="connsiteX25" fmla="*/ 2617892 w 3017885"/>
                  <a:gd name="connsiteY25" fmla="*/ 590584 h 3383280"/>
                  <a:gd name="connsiteX26" fmla="*/ 2642252 w 3017885"/>
                  <a:gd name="connsiteY26" fmla="*/ 552015 h 3383280"/>
                  <a:gd name="connsiteX27" fmla="*/ 2642928 w 3017885"/>
                  <a:gd name="connsiteY27" fmla="*/ 445780 h 3383280"/>
                  <a:gd name="connsiteX28" fmla="*/ 2642928 w 3017885"/>
                  <a:gd name="connsiteY28" fmla="*/ 445780 h 3383280"/>
                  <a:gd name="connsiteX29" fmla="*/ 2575263 w 3017885"/>
                  <a:gd name="connsiteY29" fmla="*/ 341575 h 3383280"/>
                  <a:gd name="connsiteX30" fmla="*/ 2575263 w 3017885"/>
                  <a:gd name="connsiteY30" fmla="*/ 341575 h 3383280"/>
                  <a:gd name="connsiteX31" fmla="*/ 2548873 w 3017885"/>
                  <a:gd name="connsiteY31" fmla="*/ 316539 h 3383280"/>
                  <a:gd name="connsiteX32" fmla="*/ 2525867 w 3017885"/>
                  <a:gd name="connsiteY32" fmla="*/ 307066 h 3383280"/>
                  <a:gd name="connsiteX33" fmla="*/ 2330990 w 3017885"/>
                  <a:gd name="connsiteY33" fmla="*/ 236017 h 3383280"/>
                  <a:gd name="connsiteX34" fmla="*/ 2171299 w 3017885"/>
                  <a:gd name="connsiteY34" fmla="*/ 257670 h 3383280"/>
                  <a:gd name="connsiteX35" fmla="*/ 2012285 w 3017885"/>
                  <a:gd name="connsiteY35" fmla="*/ 332778 h 3383280"/>
                  <a:gd name="connsiteX36" fmla="*/ 1904697 w 3017885"/>
                  <a:gd name="connsiteY36" fmla="*/ 313155 h 3383280"/>
                  <a:gd name="connsiteX37" fmla="*/ 1904697 w 3017885"/>
                  <a:gd name="connsiteY37" fmla="*/ 313155 h 3383280"/>
                  <a:gd name="connsiteX38" fmla="*/ 1782222 w 3017885"/>
                  <a:gd name="connsiteY38" fmla="*/ 250903 h 3383280"/>
                  <a:gd name="connsiteX39" fmla="*/ 1762599 w 3017885"/>
                  <a:gd name="connsiteY39" fmla="*/ 208274 h 3383280"/>
                  <a:gd name="connsiteX40" fmla="*/ 1639448 w 3017885"/>
                  <a:gd name="connsiteY40" fmla="*/ 164291 h 3383280"/>
                  <a:gd name="connsiteX41" fmla="*/ 1705083 w 3017885"/>
                  <a:gd name="connsiteY41" fmla="*/ 234663 h 3383280"/>
                  <a:gd name="connsiteX42" fmla="*/ 1731473 w 3017885"/>
                  <a:gd name="connsiteY42" fmla="*/ 295562 h 3383280"/>
                  <a:gd name="connsiteX43" fmla="*/ 1797108 w 3017885"/>
                  <a:gd name="connsiteY43" fmla="*/ 376761 h 3383280"/>
                  <a:gd name="connsiteX44" fmla="*/ 2019051 w 3017885"/>
                  <a:gd name="connsiteY44" fmla="*/ 523596 h 3383280"/>
                  <a:gd name="connsiteX45" fmla="*/ 1754479 w 3017885"/>
                  <a:gd name="connsiteY45" fmla="*/ 395031 h 3383280"/>
                  <a:gd name="connsiteX46" fmla="*/ 1493966 w 3017885"/>
                  <a:gd name="connsiteY46" fmla="*/ 286089 h 3383280"/>
                  <a:gd name="connsiteX47" fmla="*/ 1044667 w 3017885"/>
                  <a:gd name="connsiteY47" fmla="*/ 152788 h 3383280"/>
                  <a:gd name="connsiteX48" fmla="*/ 872796 w 3017885"/>
                  <a:gd name="connsiteY48" fmla="*/ 116249 h 3383280"/>
                  <a:gd name="connsiteX49" fmla="*/ 872796 w 3017885"/>
                  <a:gd name="connsiteY49" fmla="*/ 116249 h 3383280"/>
                  <a:gd name="connsiteX50" fmla="*/ 872796 w 3017885"/>
                  <a:gd name="connsiteY50" fmla="*/ 116249 h 3383280"/>
                  <a:gd name="connsiteX51" fmla="*/ 861970 w 3017885"/>
                  <a:gd name="connsiteY51" fmla="*/ 102715 h 3383280"/>
                  <a:gd name="connsiteX52" fmla="*/ 677243 w 3017885"/>
                  <a:gd name="connsiteY52" fmla="*/ 38433 h 3383280"/>
                  <a:gd name="connsiteX53" fmla="*/ 619727 w 3017885"/>
                  <a:gd name="connsiteY53" fmla="*/ 9337 h 3383280"/>
                  <a:gd name="connsiteX54" fmla="*/ 571008 w 3017885"/>
                  <a:gd name="connsiteY54" fmla="*/ 24900 h 3383280"/>
                  <a:gd name="connsiteX55" fmla="*/ 571008 w 3017885"/>
                  <a:gd name="connsiteY55" fmla="*/ 24900 h 3383280"/>
                  <a:gd name="connsiteX56" fmla="*/ 559505 w 3017885"/>
                  <a:gd name="connsiteY56" fmla="*/ 35727 h 3383280"/>
                  <a:gd name="connsiteX57" fmla="*/ 559505 w 3017885"/>
                  <a:gd name="connsiteY57" fmla="*/ 35727 h 3383280"/>
                  <a:gd name="connsiteX58" fmla="*/ 493192 w 3017885"/>
                  <a:gd name="connsiteY58" fmla="*/ 104069 h 3383280"/>
                  <a:gd name="connsiteX59" fmla="*/ 493192 w 3017885"/>
                  <a:gd name="connsiteY59" fmla="*/ 104069 h 3383280"/>
                  <a:gd name="connsiteX60" fmla="*/ 485072 w 3017885"/>
                  <a:gd name="connsiteY60" fmla="*/ 139255 h 3383280"/>
                  <a:gd name="connsiteX61" fmla="*/ 547325 w 3017885"/>
                  <a:gd name="connsiteY61" fmla="*/ 169704 h 3383280"/>
                  <a:gd name="connsiteX62" fmla="*/ 612960 w 3017885"/>
                  <a:gd name="connsiteY62" fmla="*/ 192034 h 3383280"/>
                  <a:gd name="connsiteX63" fmla="*/ 610254 w 3017885"/>
                  <a:gd name="connsiteY63" fmla="*/ 220454 h 3383280"/>
                  <a:gd name="connsiteX64" fmla="*/ 586571 w 3017885"/>
                  <a:gd name="connsiteY64" fmla="*/ 244813 h 3383280"/>
                  <a:gd name="connsiteX65" fmla="*/ 612960 w 3017885"/>
                  <a:gd name="connsiteY65" fmla="*/ 254286 h 3383280"/>
                  <a:gd name="connsiteX66" fmla="*/ 732052 w 3017885"/>
                  <a:gd name="connsiteY66" fmla="*/ 236693 h 3383280"/>
                  <a:gd name="connsiteX67" fmla="*/ 1008127 w 3017885"/>
                  <a:gd name="connsiteY67" fmla="*/ 273909 h 3383280"/>
                  <a:gd name="connsiteX68" fmla="*/ 1008127 w 3017885"/>
                  <a:gd name="connsiteY68" fmla="*/ 273909 h 3383280"/>
                  <a:gd name="connsiteX69" fmla="*/ 1313299 w 3017885"/>
                  <a:gd name="connsiteY69" fmla="*/ 379468 h 3383280"/>
                  <a:gd name="connsiteX70" fmla="*/ 1410738 w 3017885"/>
                  <a:gd name="connsiteY70" fmla="*/ 421420 h 3383280"/>
                  <a:gd name="connsiteX71" fmla="*/ 1777485 w 3017885"/>
                  <a:gd name="connsiteY71" fmla="*/ 609531 h 3383280"/>
                  <a:gd name="connsiteX72" fmla="*/ 1704407 w 3017885"/>
                  <a:gd name="connsiteY72" fmla="*/ 711029 h 3383280"/>
                  <a:gd name="connsiteX73" fmla="*/ 1612381 w 3017885"/>
                  <a:gd name="connsiteY73" fmla="*/ 831474 h 3383280"/>
                  <a:gd name="connsiteX74" fmla="*/ 1571105 w 3017885"/>
                  <a:gd name="connsiteY74" fmla="*/ 891020 h 3383280"/>
                  <a:gd name="connsiteX75" fmla="*/ 1439834 w 3017885"/>
                  <a:gd name="connsiteY75" fmla="*/ 1104843 h 3383280"/>
                  <a:gd name="connsiteX76" fmla="*/ 1439834 w 3017885"/>
                  <a:gd name="connsiteY76" fmla="*/ 1104843 h 3383280"/>
                  <a:gd name="connsiteX77" fmla="*/ 1439834 w 3017885"/>
                  <a:gd name="connsiteY77" fmla="*/ 1104843 h 3383280"/>
                  <a:gd name="connsiteX78" fmla="*/ 1388408 w 3017885"/>
                  <a:gd name="connsiteY78" fmla="*/ 1175215 h 3383280"/>
                  <a:gd name="connsiteX79" fmla="*/ 1388408 w 3017885"/>
                  <a:gd name="connsiteY79" fmla="*/ 1175215 h 3383280"/>
                  <a:gd name="connsiteX80" fmla="*/ 1388408 w 3017885"/>
                  <a:gd name="connsiteY80" fmla="*/ 1175215 h 3383280"/>
                  <a:gd name="connsiteX81" fmla="*/ 1390438 w 3017885"/>
                  <a:gd name="connsiteY81" fmla="*/ 1183335 h 3383280"/>
                  <a:gd name="connsiteX82" fmla="*/ 1374875 w 3017885"/>
                  <a:gd name="connsiteY82" fmla="*/ 1200252 h 3383280"/>
                  <a:gd name="connsiteX83" fmla="*/ 1324126 w 3017885"/>
                  <a:gd name="connsiteY83" fmla="*/ 1236791 h 3383280"/>
                  <a:gd name="connsiteX84" fmla="*/ 1203681 w 3017885"/>
                  <a:gd name="connsiteY84" fmla="*/ 1327463 h 3383280"/>
                  <a:gd name="connsiteX85" fmla="*/ 1085266 w 3017885"/>
                  <a:gd name="connsiteY85" fmla="*/ 1497304 h 3383280"/>
                  <a:gd name="connsiteX86" fmla="*/ 1005421 w 3017885"/>
                  <a:gd name="connsiteY86" fmla="*/ 1774056 h 3383280"/>
                  <a:gd name="connsiteX87" fmla="*/ 1005421 w 3017885"/>
                  <a:gd name="connsiteY87" fmla="*/ 1774056 h 3383280"/>
                  <a:gd name="connsiteX88" fmla="*/ 1005421 w 3017885"/>
                  <a:gd name="connsiteY88" fmla="*/ 1774056 h 3383280"/>
                  <a:gd name="connsiteX89" fmla="*/ 952642 w 3017885"/>
                  <a:gd name="connsiteY89" fmla="*/ 1830218 h 3383280"/>
                  <a:gd name="connsiteX90" fmla="*/ 794981 w 3017885"/>
                  <a:gd name="connsiteY90" fmla="*/ 2026448 h 3383280"/>
                  <a:gd name="connsiteX91" fmla="*/ 734759 w 3017885"/>
                  <a:gd name="connsiteY91" fmla="*/ 2065695 h 3383280"/>
                  <a:gd name="connsiteX92" fmla="*/ 650853 w 3017885"/>
                  <a:gd name="connsiteY92" fmla="*/ 2144187 h 3383280"/>
                  <a:gd name="connsiteX93" fmla="*/ 610930 w 3017885"/>
                  <a:gd name="connsiteY93" fmla="*/ 2171930 h 3383280"/>
                  <a:gd name="connsiteX94" fmla="*/ 566271 w 3017885"/>
                  <a:gd name="connsiteY94" fmla="*/ 2206439 h 3383280"/>
                  <a:gd name="connsiteX95" fmla="*/ 430263 w 3017885"/>
                  <a:gd name="connsiteY95" fmla="*/ 2381693 h 3383280"/>
                  <a:gd name="connsiteX96" fmla="*/ 333502 w 3017885"/>
                  <a:gd name="connsiteY96" fmla="*/ 2566420 h 3383280"/>
                  <a:gd name="connsiteX97" fmla="*/ 174487 w 3017885"/>
                  <a:gd name="connsiteY97" fmla="*/ 2816106 h 3383280"/>
                  <a:gd name="connsiteX98" fmla="*/ 128475 w 3017885"/>
                  <a:gd name="connsiteY98" fmla="*/ 2819489 h 3383280"/>
                  <a:gd name="connsiteX99" fmla="*/ 29006 w 3017885"/>
                  <a:gd name="connsiteY99" fmla="*/ 2834376 h 3383280"/>
                  <a:gd name="connsiteX100" fmla="*/ 17503 w 3017885"/>
                  <a:gd name="connsiteY100" fmla="*/ 2836406 h 3383280"/>
                  <a:gd name="connsiteX101" fmla="*/ 1940 w 3017885"/>
                  <a:gd name="connsiteY101" fmla="*/ 2841142 h 3383280"/>
                  <a:gd name="connsiteX102" fmla="*/ 31713 w 3017885"/>
                  <a:gd name="connsiteY102" fmla="*/ 3159171 h 3383280"/>
                  <a:gd name="connsiteX103" fmla="*/ 60809 w 3017885"/>
                  <a:gd name="connsiteY103" fmla="*/ 3276909 h 3383280"/>
                  <a:gd name="connsiteX104" fmla="*/ 60809 w 3017885"/>
                  <a:gd name="connsiteY104" fmla="*/ 3276909 h 3383280"/>
                  <a:gd name="connsiteX105" fmla="*/ 123738 w 3017885"/>
                  <a:gd name="connsiteY105" fmla="*/ 3372317 h 3383280"/>
                  <a:gd name="connsiteX106" fmla="*/ 189374 w 3017885"/>
                  <a:gd name="connsiteY106" fmla="*/ 3368934 h 3383280"/>
                  <a:gd name="connsiteX107" fmla="*/ 189374 w 3017885"/>
                  <a:gd name="connsiteY107" fmla="*/ 3368934 h 3383280"/>
                  <a:gd name="connsiteX108" fmla="*/ 189374 w 3017885"/>
                  <a:gd name="connsiteY108" fmla="*/ 3368934 h 3383280"/>
                  <a:gd name="connsiteX109" fmla="*/ 189374 w 3017885"/>
                  <a:gd name="connsiteY109" fmla="*/ 3368934 h 3383280"/>
                  <a:gd name="connsiteX110" fmla="*/ 189374 w 3017885"/>
                  <a:gd name="connsiteY110" fmla="*/ 3368934 h 3383280"/>
                  <a:gd name="connsiteX111" fmla="*/ 229297 w 3017885"/>
                  <a:gd name="connsiteY111" fmla="*/ 3186237 h 3383280"/>
                  <a:gd name="connsiteX112" fmla="*/ 242830 w 3017885"/>
                  <a:gd name="connsiteY112" fmla="*/ 3132781 h 3383280"/>
                  <a:gd name="connsiteX113" fmla="*/ 374778 w 3017885"/>
                  <a:gd name="connsiteY113" fmla="*/ 2987977 h 3383280"/>
                  <a:gd name="connsiteX114" fmla="*/ 374778 w 3017885"/>
                  <a:gd name="connsiteY114" fmla="*/ 2987977 h 3383280"/>
                  <a:gd name="connsiteX115" fmla="*/ 388311 w 3017885"/>
                  <a:gd name="connsiteY115" fmla="*/ 2990683 h 3383280"/>
                  <a:gd name="connsiteX116" fmla="*/ 367334 w 3017885"/>
                  <a:gd name="connsiteY116" fmla="*/ 2945348 h 3383280"/>
                  <a:gd name="connsiteX117" fmla="*/ 346358 w 3017885"/>
                  <a:gd name="connsiteY117" fmla="*/ 2874975 h 3383280"/>
                  <a:gd name="connsiteX118" fmla="*/ 439060 w 3017885"/>
                  <a:gd name="connsiteY118" fmla="*/ 2734231 h 3383280"/>
                  <a:gd name="connsiteX119" fmla="*/ 439060 w 3017885"/>
                  <a:gd name="connsiteY119" fmla="*/ 2734231 h 3383280"/>
                  <a:gd name="connsiteX120" fmla="*/ 558828 w 3017885"/>
                  <a:gd name="connsiteY120" fmla="*/ 2578600 h 3383280"/>
                  <a:gd name="connsiteX121" fmla="*/ 808514 w 3017885"/>
                  <a:gd name="connsiteY121" fmla="*/ 2329591 h 3383280"/>
                  <a:gd name="connsiteX122" fmla="*/ 953995 w 3017885"/>
                  <a:gd name="connsiteY122" fmla="*/ 2247715 h 3383280"/>
                  <a:gd name="connsiteX123" fmla="*/ 1151579 w 3017885"/>
                  <a:gd name="connsiteY123" fmla="*/ 2091407 h 3383280"/>
                  <a:gd name="connsiteX124" fmla="*/ 1151579 w 3017885"/>
                  <a:gd name="connsiteY124" fmla="*/ 2091407 h 3383280"/>
                  <a:gd name="connsiteX125" fmla="*/ 1151579 w 3017885"/>
                  <a:gd name="connsiteY125" fmla="*/ 2091407 h 3383280"/>
                  <a:gd name="connsiteX126" fmla="*/ 1443894 w 3017885"/>
                  <a:gd name="connsiteY126" fmla="*/ 1784206 h 3383280"/>
                  <a:gd name="connsiteX127" fmla="*/ 1519003 w 3017885"/>
                  <a:gd name="connsiteY127" fmla="*/ 1746990 h 3383280"/>
                  <a:gd name="connsiteX128" fmla="*/ 1916877 w 3017885"/>
                  <a:gd name="connsiteY128" fmla="*/ 1736840 h 3383280"/>
                  <a:gd name="connsiteX129" fmla="*/ 1916877 w 3017885"/>
                  <a:gd name="connsiteY129" fmla="*/ 1736840 h 3383280"/>
                  <a:gd name="connsiteX130" fmla="*/ 1916877 w 3017885"/>
                  <a:gd name="connsiteY130" fmla="*/ 1736840 h 3383280"/>
                  <a:gd name="connsiteX131" fmla="*/ 1916877 w 3017885"/>
                  <a:gd name="connsiteY131" fmla="*/ 1736840 h 3383280"/>
                  <a:gd name="connsiteX132" fmla="*/ 1916877 w 3017885"/>
                  <a:gd name="connsiteY132" fmla="*/ 1736840 h 3383280"/>
                  <a:gd name="connsiteX133" fmla="*/ 1916877 w 3017885"/>
                  <a:gd name="connsiteY133" fmla="*/ 1736840 h 3383280"/>
                  <a:gd name="connsiteX134" fmla="*/ 2014992 w 3017885"/>
                  <a:gd name="connsiteY134" fmla="*/ 1736840 h 3383280"/>
                  <a:gd name="connsiteX135" fmla="*/ 2033938 w 3017885"/>
                  <a:gd name="connsiteY135" fmla="*/ 1772702 h 3383280"/>
                  <a:gd name="connsiteX136" fmla="*/ 1876277 w 3017885"/>
                  <a:gd name="connsiteY136" fmla="*/ 2129300 h 3383280"/>
                  <a:gd name="connsiteX137" fmla="*/ 1803875 w 3017885"/>
                  <a:gd name="connsiteY137" fmla="*/ 2301171 h 3383280"/>
                  <a:gd name="connsiteX138" fmla="*/ 1803875 w 3017885"/>
                  <a:gd name="connsiteY138" fmla="*/ 2301171 h 3383280"/>
                  <a:gd name="connsiteX139" fmla="*/ 1635388 w 3017885"/>
                  <a:gd name="connsiteY139" fmla="*/ 2355980 h 3383280"/>
                  <a:gd name="connsiteX140" fmla="*/ 1635388 w 3017885"/>
                  <a:gd name="connsiteY140" fmla="*/ 2355980 h 3383280"/>
                  <a:gd name="connsiteX141" fmla="*/ 1635388 w 3017885"/>
                  <a:gd name="connsiteY141" fmla="*/ 2355980 h 3383280"/>
                  <a:gd name="connsiteX142" fmla="*/ 1598172 w 3017885"/>
                  <a:gd name="connsiteY142" fmla="*/ 2383046 h 3383280"/>
                  <a:gd name="connsiteX143" fmla="*/ 1651627 w 3017885"/>
                  <a:gd name="connsiteY143" fmla="*/ 2462892 h 3383280"/>
                  <a:gd name="connsiteX144" fmla="*/ 1656364 w 3017885"/>
                  <a:gd name="connsiteY144" fmla="*/ 2458832 h 3383280"/>
                  <a:gd name="connsiteX145" fmla="*/ 1657041 w 3017885"/>
                  <a:gd name="connsiteY145" fmla="*/ 2458832 h 3383280"/>
                  <a:gd name="connsiteX146" fmla="*/ 1651627 w 3017885"/>
                  <a:gd name="connsiteY146" fmla="*/ 2462215 h 3383280"/>
                  <a:gd name="connsiteX147" fmla="*/ 1718616 w 3017885"/>
                  <a:gd name="connsiteY147" fmla="*/ 2561683 h 3383280"/>
                  <a:gd name="connsiteX148" fmla="*/ 1718616 w 3017885"/>
                  <a:gd name="connsiteY148" fmla="*/ 2561683 h 3383280"/>
                  <a:gd name="connsiteX149" fmla="*/ 1795078 w 3017885"/>
                  <a:gd name="connsiteY149" fmla="*/ 2660475 h 3383280"/>
                  <a:gd name="connsiteX150" fmla="*/ 1956799 w 3017885"/>
                  <a:gd name="connsiteY150" fmla="*/ 2828286 h 3383280"/>
                  <a:gd name="connsiteX151" fmla="*/ 1956799 w 3017885"/>
                  <a:gd name="connsiteY151" fmla="*/ 2828286 h 3383280"/>
                  <a:gd name="connsiteX152" fmla="*/ 1956799 w 3017885"/>
                  <a:gd name="connsiteY152" fmla="*/ 2828286 h 3383280"/>
                  <a:gd name="connsiteX153" fmla="*/ 1981835 w 3017885"/>
                  <a:gd name="connsiteY153" fmla="*/ 2828286 h 3383280"/>
                  <a:gd name="connsiteX154" fmla="*/ 1942589 w 3017885"/>
                  <a:gd name="connsiteY154" fmla="*/ 2642882 h 3383280"/>
                  <a:gd name="connsiteX155" fmla="*/ 1930410 w 3017885"/>
                  <a:gd name="connsiteY155" fmla="*/ 2555594 h 3383280"/>
                  <a:gd name="connsiteX156" fmla="*/ 1930410 w 3017885"/>
                  <a:gd name="connsiteY156" fmla="*/ 2555594 h 3383280"/>
                  <a:gd name="connsiteX157" fmla="*/ 2006872 w 3017885"/>
                  <a:gd name="connsiteY157" fmla="*/ 2380340 h 3383280"/>
                  <a:gd name="connsiteX158" fmla="*/ 2006872 w 3017885"/>
                  <a:gd name="connsiteY158" fmla="*/ 2380340 h 3383280"/>
                  <a:gd name="connsiteX159" fmla="*/ 2006872 w 3017885"/>
                  <a:gd name="connsiteY159" fmla="*/ 2380340 h 3383280"/>
                  <a:gd name="connsiteX160" fmla="*/ 2004165 w 3017885"/>
                  <a:gd name="connsiteY160" fmla="*/ 2344477 h 3383280"/>
                  <a:gd name="connsiteX161" fmla="*/ 1985219 w 3017885"/>
                  <a:gd name="connsiteY161" fmla="*/ 2277488 h 3383280"/>
                  <a:gd name="connsiteX162" fmla="*/ 2006872 w 3017885"/>
                  <a:gd name="connsiteY162" fmla="*/ 2218619 h 3383280"/>
                  <a:gd name="connsiteX163" fmla="*/ 2006872 w 3017885"/>
                  <a:gd name="connsiteY163" fmla="*/ 2218619 h 3383280"/>
                  <a:gd name="connsiteX164" fmla="*/ 2006872 w 3017885"/>
                  <a:gd name="connsiteY164" fmla="*/ 2218619 h 3383280"/>
                  <a:gd name="connsiteX165" fmla="*/ 2270091 w 3017885"/>
                  <a:gd name="connsiteY165" fmla="*/ 1875554 h 3383280"/>
                  <a:gd name="connsiteX166" fmla="*/ 2349936 w 3017885"/>
                  <a:gd name="connsiteY166" fmla="*/ 1759169 h 3383280"/>
                  <a:gd name="connsiteX167" fmla="*/ 2274151 w 3017885"/>
                  <a:gd name="connsiteY167" fmla="*/ 1507453 h 3383280"/>
                  <a:gd name="connsiteX168" fmla="*/ 2274151 w 3017885"/>
                  <a:gd name="connsiteY168" fmla="*/ 1507453 h 3383280"/>
                  <a:gd name="connsiteX169" fmla="*/ 2274151 w 3017885"/>
                  <a:gd name="connsiteY169" fmla="*/ 1507453 h 3383280"/>
                  <a:gd name="connsiteX170" fmla="*/ 1945296 w 3017885"/>
                  <a:gd name="connsiteY170" fmla="*/ 1388362 h 3383280"/>
                  <a:gd name="connsiteX171" fmla="*/ 1732149 w 3017885"/>
                  <a:gd name="connsiteY171" fmla="*/ 1349792 h 3383280"/>
                  <a:gd name="connsiteX172" fmla="*/ 1784252 w 3017885"/>
                  <a:gd name="connsiteY172" fmla="*/ 1299720 h 3383280"/>
                  <a:gd name="connsiteX173" fmla="*/ 1879660 w 3017885"/>
                  <a:gd name="connsiteY173" fmla="*/ 1227318 h 3383280"/>
                  <a:gd name="connsiteX174" fmla="*/ 1879660 w 3017885"/>
                  <a:gd name="connsiteY174" fmla="*/ 1227318 h 3383280"/>
                  <a:gd name="connsiteX175" fmla="*/ 1914170 w 3017885"/>
                  <a:gd name="connsiteY175" fmla="*/ 1197545 h 3383280"/>
                  <a:gd name="connsiteX176" fmla="*/ 1914170 w 3017885"/>
                  <a:gd name="connsiteY176" fmla="*/ 1197545 h 3383280"/>
                  <a:gd name="connsiteX177" fmla="*/ 2063711 w 3017885"/>
                  <a:gd name="connsiteY177" fmla="*/ 1167095 h 3383280"/>
                  <a:gd name="connsiteX178" fmla="*/ 2063711 w 3017885"/>
                  <a:gd name="connsiteY178" fmla="*/ 1167095 h 3383280"/>
                  <a:gd name="connsiteX179" fmla="*/ 2063711 w 3017885"/>
                  <a:gd name="connsiteY179" fmla="*/ 1167095 h 3383280"/>
                  <a:gd name="connsiteX180" fmla="*/ 2155736 w 3017885"/>
                  <a:gd name="connsiteY180" fmla="*/ 1083867 h 3383280"/>
                  <a:gd name="connsiteX181" fmla="*/ 2230845 w 3017885"/>
                  <a:gd name="connsiteY181" fmla="*/ 1037854 h 3383280"/>
                  <a:gd name="connsiteX182" fmla="*/ 2364146 w 3017885"/>
                  <a:gd name="connsiteY182" fmla="*/ 1141383 h 3383280"/>
                  <a:gd name="connsiteX183" fmla="*/ 2697738 w 3017885"/>
                  <a:gd name="connsiteY183" fmla="*/ 1371446 h 3383280"/>
                  <a:gd name="connsiteX184" fmla="*/ 2697738 w 3017885"/>
                  <a:gd name="connsiteY184" fmla="*/ 1371446 h 3383280"/>
                  <a:gd name="connsiteX185" fmla="*/ 2697738 w 3017885"/>
                  <a:gd name="connsiteY185" fmla="*/ 1371446 h 3383280"/>
                  <a:gd name="connsiteX186" fmla="*/ 2827655 w 3017885"/>
                  <a:gd name="connsiteY186" fmla="*/ 1326786 h 3383280"/>
                  <a:gd name="connsiteX187" fmla="*/ 2931184 w 3017885"/>
                  <a:gd name="connsiteY187" fmla="*/ 997255 h 3383280"/>
                  <a:gd name="connsiteX188" fmla="*/ 2931184 w 3017885"/>
                  <a:gd name="connsiteY188" fmla="*/ 997255 h 3383280"/>
                  <a:gd name="connsiteX189" fmla="*/ 2931184 w 3017885"/>
                  <a:gd name="connsiteY189" fmla="*/ 997255 h 3383280"/>
                  <a:gd name="connsiteX190" fmla="*/ 2969753 w 3017885"/>
                  <a:gd name="connsiteY190" fmla="*/ 824031 h 3383280"/>
                  <a:gd name="connsiteX191" fmla="*/ 3015766 w 3017885"/>
                  <a:gd name="connsiteY191" fmla="*/ 692083 h 3383280"/>
                  <a:gd name="connsiteX192" fmla="*/ 3023209 w 3017885"/>
                  <a:gd name="connsiteY192" fmla="*/ 632537 h 3383280"/>
                  <a:gd name="connsiteX193" fmla="*/ 3002233 w 3017885"/>
                  <a:gd name="connsiteY193" fmla="*/ 604118 h 3383280"/>
                  <a:gd name="connsiteX194" fmla="*/ 1985219 w 3017885"/>
                  <a:gd name="connsiteY194" fmla="*/ 1663084 h 3383280"/>
                  <a:gd name="connsiteX195" fmla="*/ 1985219 w 3017885"/>
                  <a:gd name="connsiteY195" fmla="*/ 1663084 h 3383280"/>
                  <a:gd name="connsiteX196" fmla="*/ 1985219 w 3017885"/>
                  <a:gd name="connsiteY196" fmla="*/ 1663084 h 3383280"/>
                  <a:gd name="connsiteX197" fmla="*/ 1985219 w 3017885"/>
                  <a:gd name="connsiteY197" fmla="*/ 1663084 h 3383280"/>
                  <a:gd name="connsiteX198" fmla="*/ 1985219 w 3017885"/>
                  <a:gd name="connsiteY198" fmla="*/ 1663084 h 3383280"/>
                  <a:gd name="connsiteX199" fmla="*/ 2294451 w 3017885"/>
                  <a:gd name="connsiteY199" fmla="*/ 413977 h 3383280"/>
                  <a:gd name="connsiteX200" fmla="*/ 2366853 w 3017885"/>
                  <a:gd name="connsiteY200" fmla="*/ 330749 h 3383280"/>
                  <a:gd name="connsiteX201" fmla="*/ 2432488 w 3017885"/>
                  <a:gd name="connsiteY201" fmla="*/ 325335 h 3383280"/>
                  <a:gd name="connsiteX202" fmla="*/ 2387152 w 3017885"/>
                  <a:gd name="connsiteY202" fmla="*/ 349695 h 3383280"/>
                  <a:gd name="connsiteX203" fmla="*/ 2294451 w 3017885"/>
                  <a:gd name="connsiteY203" fmla="*/ 413977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3017885" h="3383280">
                    <a:moveTo>
                      <a:pt x="3002233" y="604118"/>
                    </a:moveTo>
                    <a:cubicBezTo>
                      <a:pt x="2989376" y="604794"/>
                      <a:pt x="2970430" y="594644"/>
                      <a:pt x="2957573" y="595321"/>
                    </a:cubicBezTo>
                    <a:cubicBezTo>
                      <a:pt x="2957573" y="595321"/>
                      <a:pt x="2930507" y="593291"/>
                      <a:pt x="2930507" y="593291"/>
                    </a:cubicBezTo>
                    <a:cubicBezTo>
                      <a:pt x="2880435" y="577728"/>
                      <a:pt x="2856752" y="665017"/>
                      <a:pt x="2852692" y="682610"/>
                    </a:cubicBezTo>
                    <a:cubicBezTo>
                      <a:pt x="2852692" y="682610"/>
                      <a:pt x="2852692" y="726592"/>
                      <a:pt x="2849308" y="734036"/>
                    </a:cubicBezTo>
                    <a:cubicBezTo>
                      <a:pt x="2826979" y="719149"/>
                      <a:pt x="2844572" y="681256"/>
                      <a:pt x="2806002" y="671107"/>
                    </a:cubicBezTo>
                    <a:cubicBezTo>
                      <a:pt x="2800589" y="731329"/>
                      <a:pt x="2806002" y="776665"/>
                      <a:pt x="2851338" y="815234"/>
                    </a:cubicBezTo>
                    <a:cubicBezTo>
                      <a:pt x="2872991" y="836211"/>
                      <a:pt x="2831715" y="925529"/>
                      <a:pt x="2824272" y="947182"/>
                    </a:cubicBezTo>
                    <a:cubicBezTo>
                      <a:pt x="2793823" y="1037177"/>
                      <a:pt x="2762697" y="1102813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688264" y="1186718"/>
                      <a:pt x="2679468" y="1173185"/>
                      <a:pt x="2668641" y="1163035"/>
                    </a:cubicBezTo>
                    <a:cubicBezTo>
                      <a:pt x="2569173" y="1071687"/>
                      <a:pt x="2469704" y="990488"/>
                      <a:pt x="2389182" y="878840"/>
                    </a:cubicBezTo>
                    <a:lnTo>
                      <a:pt x="2363470" y="845007"/>
                    </a:lnTo>
                    <a:cubicBezTo>
                      <a:pt x="2307307" y="743509"/>
                      <a:pt x="2199042" y="713059"/>
                      <a:pt x="2327607" y="706293"/>
                    </a:cubicBezTo>
                    <a:cubicBezTo>
                      <a:pt x="2328960" y="706293"/>
                      <a:pt x="2358733" y="756365"/>
                      <a:pt x="2380386" y="775988"/>
                    </a:cubicBezTo>
                    <a:cubicBezTo>
                      <a:pt x="2387829" y="782078"/>
                      <a:pt x="2412189" y="785461"/>
                      <a:pt x="2415572" y="784785"/>
                    </a:cubicBezTo>
                    <a:cubicBezTo>
                      <a:pt x="2431135" y="782755"/>
                      <a:pt x="2464291" y="736065"/>
                      <a:pt x="2477824" y="738772"/>
                    </a:cubicBezTo>
                    <a:cubicBezTo>
                      <a:pt x="2488651" y="740125"/>
                      <a:pt x="2477148" y="729976"/>
                      <a:pt x="2477824" y="725916"/>
                    </a:cubicBezTo>
                    <a:cubicBezTo>
                      <a:pt x="2479854" y="721856"/>
                      <a:pt x="2484591" y="725239"/>
                      <a:pt x="2488651" y="726592"/>
                    </a:cubicBezTo>
                    <a:cubicBezTo>
                      <a:pt x="2494741" y="729299"/>
                      <a:pt x="2496094" y="726592"/>
                      <a:pt x="2495417" y="723886"/>
                    </a:cubicBezTo>
                    <a:cubicBezTo>
                      <a:pt x="2498801" y="715089"/>
                      <a:pt x="2506920" y="708999"/>
                      <a:pt x="2518424" y="708999"/>
                    </a:cubicBezTo>
                    <a:cubicBezTo>
                      <a:pt x="2525867" y="708999"/>
                      <a:pt x="2531280" y="704939"/>
                      <a:pt x="2533987" y="697496"/>
                    </a:cubicBezTo>
                    <a:cubicBezTo>
                      <a:pt x="2536017" y="683286"/>
                      <a:pt x="2533987" y="668400"/>
                      <a:pt x="2542783" y="655543"/>
                    </a:cubicBezTo>
                    <a:cubicBezTo>
                      <a:pt x="2547520" y="647424"/>
                      <a:pt x="2556993" y="640657"/>
                      <a:pt x="2561730" y="639304"/>
                    </a:cubicBezTo>
                    <a:cubicBezTo>
                      <a:pt x="2594886" y="628477"/>
                      <a:pt x="2612479" y="597351"/>
                      <a:pt x="2617892" y="590584"/>
                    </a:cubicBezTo>
                    <a:cubicBezTo>
                      <a:pt x="2623982" y="583141"/>
                      <a:pt x="2640898" y="556075"/>
                      <a:pt x="2642252" y="552015"/>
                    </a:cubicBezTo>
                    <a:cubicBezTo>
                      <a:pt x="2661875" y="522242"/>
                      <a:pt x="2642928" y="445780"/>
                      <a:pt x="2642928" y="445780"/>
                    </a:cubicBezTo>
                    <a:cubicBezTo>
                      <a:pt x="2642928" y="445780"/>
                      <a:pt x="2642928" y="445780"/>
                      <a:pt x="2642928" y="445780"/>
                    </a:cubicBezTo>
                    <a:cubicBezTo>
                      <a:pt x="2622629" y="409241"/>
                      <a:pt x="2621952" y="360521"/>
                      <a:pt x="2575263" y="341575"/>
                    </a:cubicBezTo>
                    <a:lnTo>
                      <a:pt x="2575263" y="341575"/>
                    </a:lnTo>
                    <a:cubicBezTo>
                      <a:pt x="2552933" y="323982"/>
                      <a:pt x="2571203" y="334132"/>
                      <a:pt x="2548873" y="316539"/>
                    </a:cubicBezTo>
                    <a:cubicBezTo>
                      <a:pt x="2540753" y="309096"/>
                      <a:pt x="2525867" y="307066"/>
                      <a:pt x="2525867" y="307066"/>
                    </a:cubicBezTo>
                    <a:cubicBezTo>
                      <a:pt x="2510980" y="210980"/>
                      <a:pt x="2424369" y="157525"/>
                      <a:pt x="2330990" y="236017"/>
                    </a:cubicBezTo>
                    <a:cubicBezTo>
                      <a:pt x="2287007" y="272556"/>
                      <a:pt x="2220695" y="232633"/>
                      <a:pt x="2171299" y="257670"/>
                    </a:cubicBezTo>
                    <a:cubicBezTo>
                      <a:pt x="2109724" y="270526"/>
                      <a:pt x="2076567" y="330749"/>
                      <a:pt x="2012285" y="332778"/>
                    </a:cubicBezTo>
                    <a:cubicBezTo>
                      <a:pt x="1976422" y="333455"/>
                      <a:pt x="1904697" y="313155"/>
                      <a:pt x="1904697" y="313155"/>
                    </a:cubicBezTo>
                    <a:cubicBezTo>
                      <a:pt x="1904697" y="313155"/>
                      <a:pt x="1904697" y="313155"/>
                      <a:pt x="1904697" y="313155"/>
                    </a:cubicBezTo>
                    <a:cubicBezTo>
                      <a:pt x="1871541" y="300299"/>
                      <a:pt x="1797108" y="283383"/>
                      <a:pt x="1782222" y="250903"/>
                    </a:cubicBezTo>
                    <a:cubicBezTo>
                      <a:pt x="1782222" y="250903"/>
                      <a:pt x="1762599" y="208274"/>
                      <a:pt x="1762599" y="208274"/>
                    </a:cubicBezTo>
                    <a:cubicBezTo>
                      <a:pt x="1727413" y="154141"/>
                      <a:pt x="1663130" y="169028"/>
                      <a:pt x="1639448" y="164291"/>
                    </a:cubicBezTo>
                    <a:cubicBezTo>
                      <a:pt x="1684783" y="189327"/>
                      <a:pt x="1686813" y="208274"/>
                      <a:pt x="1705083" y="234663"/>
                    </a:cubicBezTo>
                    <a:cubicBezTo>
                      <a:pt x="1713880" y="254963"/>
                      <a:pt x="1724706" y="271879"/>
                      <a:pt x="1731473" y="295562"/>
                    </a:cubicBezTo>
                    <a:cubicBezTo>
                      <a:pt x="1743653" y="314509"/>
                      <a:pt x="1776809" y="354431"/>
                      <a:pt x="1797108" y="376761"/>
                    </a:cubicBezTo>
                    <a:cubicBezTo>
                      <a:pt x="1865451" y="426157"/>
                      <a:pt x="2044088" y="491793"/>
                      <a:pt x="2019051" y="523596"/>
                    </a:cubicBezTo>
                    <a:cubicBezTo>
                      <a:pt x="1976422" y="488409"/>
                      <a:pt x="1754479" y="395031"/>
                      <a:pt x="1754479" y="395031"/>
                    </a:cubicBezTo>
                    <a:cubicBezTo>
                      <a:pt x="1667867" y="358491"/>
                      <a:pt x="1580578" y="322629"/>
                      <a:pt x="1493966" y="286089"/>
                    </a:cubicBezTo>
                    <a:cubicBezTo>
                      <a:pt x="1345779" y="237370"/>
                      <a:pt x="1197591" y="187974"/>
                      <a:pt x="1044667" y="152788"/>
                    </a:cubicBezTo>
                    <a:cubicBezTo>
                      <a:pt x="991888" y="135872"/>
                      <a:pt x="875503" y="119632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69413" y="111512"/>
                      <a:pt x="865353" y="107452"/>
                      <a:pt x="861970" y="102715"/>
                    </a:cubicBezTo>
                    <a:cubicBezTo>
                      <a:pt x="793628" y="100685"/>
                      <a:pt x="733405" y="75649"/>
                      <a:pt x="677243" y="38433"/>
                    </a:cubicBezTo>
                    <a:cubicBezTo>
                      <a:pt x="658296" y="28960"/>
                      <a:pt x="639350" y="19487"/>
                      <a:pt x="619727" y="9337"/>
                    </a:cubicBezTo>
                    <a:cubicBezTo>
                      <a:pt x="598751" y="-1490"/>
                      <a:pt x="578451" y="-9609"/>
                      <a:pt x="571008" y="24900"/>
                    </a:cubicBezTo>
                    <a:cubicBezTo>
                      <a:pt x="571008" y="24900"/>
                      <a:pt x="571008" y="24900"/>
                      <a:pt x="571008" y="24900"/>
                    </a:cubicBezTo>
                    <a:cubicBezTo>
                      <a:pt x="566948" y="28283"/>
                      <a:pt x="562888" y="31667"/>
                      <a:pt x="559505" y="35727"/>
                    </a:cubicBezTo>
                    <a:cubicBezTo>
                      <a:pt x="559505" y="35727"/>
                      <a:pt x="559505" y="35727"/>
                      <a:pt x="559505" y="35727"/>
                    </a:cubicBezTo>
                    <a:cubicBezTo>
                      <a:pt x="503342" y="24900"/>
                      <a:pt x="499959" y="66176"/>
                      <a:pt x="493192" y="104069"/>
                    </a:cubicBezTo>
                    <a:lnTo>
                      <a:pt x="493192" y="104069"/>
                    </a:lnTo>
                    <a:cubicBezTo>
                      <a:pt x="459360" y="108129"/>
                      <a:pt x="464096" y="124368"/>
                      <a:pt x="485072" y="139255"/>
                    </a:cubicBezTo>
                    <a:cubicBezTo>
                      <a:pt x="504019" y="152111"/>
                      <a:pt x="526348" y="159555"/>
                      <a:pt x="547325" y="169704"/>
                    </a:cubicBezTo>
                    <a:cubicBezTo>
                      <a:pt x="568978" y="177148"/>
                      <a:pt x="591308" y="183914"/>
                      <a:pt x="612960" y="192034"/>
                    </a:cubicBezTo>
                    <a:cubicBezTo>
                      <a:pt x="644087" y="204214"/>
                      <a:pt x="614990" y="210980"/>
                      <a:pt x="610254" y="220454"/>
                    </a:cubicBezTo>
                    <a:cubicBezTo>
                      <a:pt x="597397" y="223837"/>
                      <a:pt x="583864" y="229250"/>
                      <a:pt x="586571" y="244813"/>
                    </a:cubicBezTo>
                    <a:cubicBezTo>
                      <a:pt x="589278" y="259023"/>
                      <a:pt x="603487" y="254963"/>
                      <a:pt x="612960" y="254286"/>
                    </a:cubicBezTo>
                    <a:cubicBezTo>
                      <a:pt x="652883" y="249550"/>
                      <a:pt x="694159" y="255640"/>
                      <a:pt x="732052" y="236693"/>
                    </a:cubicBezTo>
                    <a:cubicBezTo>
                      <a:pt x="847083" y="204214"/>
                      <a:pt x="916779" y="256993"/>
                      <a:pt x="1008127" y="273909"/>
                    </a:cubicBezTo>
                    <a:lnTo>
                      <a:pt x="1008127" y="273909"/>
                    </a:lnTo>
                    <a:cubicBezTo>
                      <a:pt x="1108273" y="313832"/>
                      <a:pt x="1209771" y="349695"/>
                      <a:pt x="1313299" y="379468"/>
                    </a:cubicBezTo>
                    <a:cubicBezTo>
                      <a:pt x="1315329" y="384204"/>
                      <a:pt x="1383672" y="404504"/>
                      <a:pt x="1410738" y="421420"/>
                    </a:cubicBezTo>
                    <a:cubicBezTo>
                      <a:pt x="1498026" y="478260"/>
                      <a:pt x="1782222" y="578405"/>
                      <a:pt x="1777485" y="609531"/>
                    </a:cubicBezTo>
                    <a:cubicBezTo>
                      <a:pt x="1746359" y="681933"/>
                      <a:pt x="1708466" y="706293"/>
                      <a:pt x="1704407" y="711029"/>
                    </a:cubicBezTo>
                    <a:cubicBezTo>
                      <a:pt x="1673280" y="750952"/>
                      <a:pt x="1623208" y="775988"/>
                      <a:pt x="1612381" y="831474"/>
                    </a:cubicBezTo>
                    <a:cubicBezTo>
                      <a:pt x="1612381" y="831474"/>
                      <a:pt x="1581932" y="869367"/>
                      <a:pt x="1571105" y="891020"/>
                    </a:cubicBezTo>
                    <a:cubicBezTo>
                      <a:pt x="1531183" y="964775"/>
                      <a:pt x="1489230" y="1037177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18858" y="1125819"/>
                      <a:pt x="1376228" y="1130556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9762" y="1177922"/>
                      <a:pt x="1390438" y="1180628"/>
                      <a:pt x="1390438" y="1183335"/>
                    </a:cubicBezTo>
                    <a:cubicBezTo>
                      <a:pt x="1385025" y="1189425"/>
                      <a:pt x="1376228" y="1197545"/>
                      <a:pt x="1374875" y="1200252"/>
                    </a:cubicBezTo>
                    <a:cubicBezTo>
                      <a:pt x="1364049" y="1222581"/>
                      <a:pt x="1349162" y="1207018"/>
                      <a:pt x="1324126" y="1236791"/>
                    </a:cubicBezTo>
                    <a:cubicBezTo>
                      <a:pt x="1293000" y="1278744"/>
                      <a:pt x="1251047" y="1307163"/>
                      <a:pt x="1203681" y="1327463"/>
                    </a:cubicBezTo>
                    <a:cubicBezTo>
                      <a:pt x="1130602" y="1360619"/>
                      <a:pt x="1102859" y="1425578"/>
                      <a:pt x="1085266" y="1497304"/>
                    </a:cubicBezTo>
                    <a:cubicBezTo>
                      <a:pt x="1067673" y="1560909"/>
                      <a:pt x="1065643" y="1701654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987828" y="1793002"/>
                      <a:pt x="970911" y="1811949"/>
                      <a:pt x="952642" y="1830218"/>
                    </a:cubicBezTo>
                    <a:cubicBezTo>
                      <a:pt x="893096" y="1889764"/>
                      <a:pt x="859263" y="1970286"/>
                      <a:pt x="794981" y="2026448"/>
                    </a:cubicBezTo>
                    <a:cubicBezTo>
                      <a:pt x="776035" y="2040658"/>
                      <a:pt x="759118" y="2056898"/>
                      <a:pt x="734759" y="2065695"/>
                    </a:cubicBezTo>
                    <a:cubicBezTo>
                      <a:pt x="696866" y="2079228"/>
                      <a:pt x="667770" y="2105617"/>
                      <a:pt x="650853" y="2144187"/>
                    </a:cubicBezTo>
                    <a:cubicBezTo>
                      <a:pt x="637320" y="2153660"/>
                      <a:pt x="624464" y="2163133"/>
                      <a:pt x="610930" y="2171930"/>
                    </a:cubicBezTo>
                    <a:cubicBezTo>
                      <a:pt x="589954" y="2187493"/>
                      <a:pt x="583188" y="2190876"/>
                      <a:pt x="566271" y="2206439"/>
                    </a:cubicBezTo>
                    <a:cubicBezTo>
                      <a:pt x="516199" y="2252452"/>
                      <a:pt x="462066" y="2314704"/>
                      <a:pt x="430263" y="2381693"/>
                    </a:cubicBezTo>
                    <a:cubicBezTo>
                      <a:pt x="395754" y="2443945"/>
                      <a:pt x="368011" y="2504168"/>
                      <a:pt x="333502" y="2566420"/>
                    </a:cubicBezTo>
                    <a:cubicBezTo>
                      <a:pt x="303052" y="2635439"/>
                      <a:pt x="213733" y="2811370"/>
                      <a:pt x="174487" y="2816106"/>
                    </a:cubicBezTo>
                    <a:cubicBezTo>
                      <a:pt x="174487" y="2816106"/>
                      <a:pt x="160278" y="2815429"/>
                      <a:pt x="128475" y="2819489"/>
                    </a:cubicBezTo>
                    <a:cubicBezTo>
                      <a:pt x="94642" y="2824226"/>
                      <a:pt x="58103" y="2807986"/>
                      <a:pt x="29006" y="2834376"/>
                    </a:cubicBezTo>
                    <a:cubicBezTo>
                      <a:pt x="29006" y="2834376"/>
                      <a:pt x="17503" y="2836406"/>
                      <a:pt x="17503" y="2836406"/>
                    </a:cubicBezTo>
                    <a:cubicBezTo>
                      <a:pt x="9383" y="2837759"/>
                      <a:pt x="3970" y="2835052"/>
                      <a:pt x="1940" y="2841142"/>
                    </a:cubicBezTo>
                    <a:cubicBezTo>
                      <a:pt x="-8886" y="2959557"/>
                      <a:pt x="29006" y="3048199"/>
                      <a:pt x="31713" y="3159171"/>
                    </a:cubicBezTo>
                    <a:cubicBezTo>
                      <a:pt x="33066" y="3167967"/>
                      <a:pt x="43216" y="3249166"/>
                      <a:pt x="60809" y="3276909"/>
                    </a:cubicBezTo>
                    <a:cubicBezTo>
                      <a:pt x="60809" y="3276909"/>
                      <a:pt x="60809" y="3276909"/>
                      <a:pt x="60809" y="3276909"/>
                    </a:cubicBezTo>
                    <a:cubicBezTo>
                      <a:pt x="81786" y="3320215"/>
                      <a:pt x="112235" y="3356078"/>
                      <a:pt x="123738" y="3372317"/>
                    </a:cubicBezTo>
                    <a:cubicBezTo>
                      <a:pt x="136595" y="3387204"/>
                      <a:pt x="168397" y="3389910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219823" y="3312095"/>
                      <a:pt x="196817" y="3243076"/>
                      <a:pt x="229297" y="3186237"/>
                    </a:cubicBezTo>
                    <a:cubicBezTo>
                      <a:pt x="250950" y="3172704"/>
                      <a:pt x="250950" y="3153757"/>
                      <a:pt x="242830" y="3132781"/>
                    </a:cubicBezTo>
                    <a:cubicBezTo>
                      <a:pt x="263129" y="3018426"/>
                      <a:pt x="273279" y="3007600"/>
                      <a:pt x="374778" y="2987977"/>
                    </a:cubicBezTo>
                    <a:cubicBezTo>
                      <a:pt x="374778" y="2987977"/>
                      <a:pt x="374778" y="2987977"/>
                      <a:pt x="374778" y="2987977"/>
                    </a:cubicBezTo>
                    <a:cubicBezTo>
                      <a:pt x="379514" y="2988653"/>
                      <a:pt x="383574" y="2990007"/>
                      <a:pt x="388311" y="2990683"/>
                    </a:cubicBezTo>
                    <a:cubicBezTo>
                      <a:pt x="396431" y="2991360"/>
                      <a:pt x="384927" y="2947377"/>
                      <a:pt x="367334" y="2945348"/>
                    </a:cubicBezTo>
                    <a:cubicBezTo>
                      <a:pt x="296285" y="2938581"/>
                      <a:pt x="331472" y="2906778"/>
                      <a:pt x="346358" y="2874975"/>
                    </a:cubicBezTo>
                    <a:cubicBezTo>
                      <a:pt x="369364" y="2822873"/>
                      <a:pt x="409287" y="2781597"/>
                      <a:pt x="439060" y="2734231"/>
                    </a:cubicBezTo>
                    <a:lnTo>
                      <a:pt x="439060" y="2734231"/>
                    </a:lnTo>
                    <a:cubicBezTo>
                      <a:pt x="478983" y="2682805"/>
                      <a:pt x="518905" y="2630702"/>
                      <a:pt x="558828" y="2578600"/>
                    </a:cubicBezTo>
                    <a:cubicBezTo>
                      <a:pt x="558828" y="2578600"/>
                      <a:pt x="707016" y="2394549"/>
                      <a:pt x="808514" y="2329591"/>
                    </a:cubicBezTo>
                    <a:cubicBezTo>
                      <a:pt x="862647" y="2313351"/>
                      <a:pt x="917456" y="2276135"/>
                      <a:pt x="953995" y="2247715"/>
                    </a:cubicBezTo>
                    <a:cubicBezTo>
                      <a:pt x="1031810" y="2211176"/>
                      <a:pt x="1098123" y="2159073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258490" y="1998029"/>
                      <a:pt x="1364725" y="1903974"/>
                      <a:pt x="1443894" y="1784206"/>
                    </a:cubicBezTo>
                    <a:cubicBezTo>
                      <a:pt x="1462840" y="1755786"/>
                      <a:pt x="1483817" y="1746313"/>
                      <a:pt x="1519003" y="1746990"/>
                    </a:cubicBezTo>
                    <a:cubicBezTo>
                      <a:pt x="1651627" y="1751050"/>
                      <a:pt x="1784929" y="1759169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16877" y="1736840"/>
                      <a:pt x="1916877" y="1736840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49356" y="1736840"/>
                      <a:pt x="1981835" y="1736840"/>
                      <a:pt x="2014992" y="1736840"/>
                    </a:cubicBezTo>
                    <a:cubicBezTo>
                      <a:pt x="2044764" y="1736840"/>
                      <a:pt x="2049501" y="1749696"/>
                      <a:pt x="2033938" y="1772702"/>
                    </a:cubicBezTo>
                    <a:cubicBezTo>
                      <a:pt x="1959506" y="1882321"/>
                      <a:pt x="1939206" y="2014945"/>
                      <a:pt x="1876277" y="2129300"/>
                    </a:cubicBezTo>
                    <a:cubicBezTo>
                      <a:pt x="1847858" y="2186139"/>
                      <a:pt x="1807258" y="2235535"/>
                      <a:pt x="1803875" y="2301171"/>
                    </a:cubicBezTo>
                    <a:cubicBezTo>
                      <a:pt x="1803875" y="2301171"/>
                      <a:pt x="1803875" y="2301171"/>
                      <a:pt x="1803875" y="2301171"/>
                    </a:cubicBezTo>
                    <a:cubicBezTo>
                      <a:pt x="1745682" y="2314027"/>
                      <a:pt x="1697640" y="2355303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2004" y="2355303"/>
                      <a:pt x="1595465" y="2362747"/>
                      <a:pt x="1598172" y="2383046"/>
                    </a:cubicBezTo>
                    <a:cubicBezTo>
                      <a:pt x="1599525" y="2395903"/>
                      <a:pt x="1634711" y="2448682"/>
                      <a:pt x="1651627" y="2462892"/>
                    </a:cubicBezTo>
                    <a:cubicBezTo>
                      <a:pt x="1651627" y="2462892"/>
                      <a:pt x="1656364" y="2458832"/>
                      <a:pt x="1656364" y="2458832"/>
                    </a:cubicBezTo>
                    <a:cubicBezTo>
                      <a:pt x="1656364" y="2458832"/>
                      <a:pt x="1657041" y="2458832"/>
                      <a:pt x="1657041" y="2458832"/>
                    </a:cubicBezTo>
                    <a:cubicBezTo>
                      <a:pt x="1655011" y="2460185"/>
                      <a:pt x="1653657" y="2461538"/>
                      <a:pt x="1651627" y="2462215"/>
                    </a:cubicBezTo>
                    <a:cubicBezTo>
                      <a:pt x="1659747" y="2504844"/>
                      <a:pt x="1688843" y="2533264"/>
                      <a:pt x="1718616" y="2561683"/>
                    </a:cubicBezTo>
                    <a:cubicBezTo>
                      <a:pt x="1718616" y="2561683"/>
                      <a:pt x="1718616" y="2561683"/>
                      <a:pt x="1718616" y="2561683"/>
                    </a:cubicBezTo>
                    <a:cubicBezTo>
                      <a:pt x="1744329" y="2594840"/>
                      <a:pt x="1769365" y="2627319"/>
                      <a:pt x="1795078" y="2660475"/>
                    </a:cubicBezTo>
                    <a:cubicBezTo>
                      <a:pt x="1837031" y="2728141"/>
                      <a:pt x="1874247" y="279986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64919" y="2828286"/>
                      <a:pt x="1973716" y="2828286"/>
                      <a:pt x="1981835" y="2828286"/>
                    </a:cubicBezTo>
                    <a:cubicBezTo>
                      <a:pt x="1987249" y="2762650"/>
                      <a:pt x="1952739" y="2705135"/>
                      <a:pt x="1942589" y="2642882"/>
                    </a:cubicBezTo>
                    <a:cubicBezTo>
                      <a:pt x="1949356" y="2612433"/>
                      <a:pt x="1940560" y="2584013"/>
                      <a:pt x="1930410" y="2555594"/>
                    </a:cubicBezTo>
                    <a:cubicBezTo>
                      <a:pt x="1930410" y="2555594"/>
                      <a:pt x="1930410" y="2555594"/>
                      <a:pt x="1930410" y="2555594"/>
                    </a:cubicBezTo>
                    <a:cubicBezTo>
                      <a:pt x="1927703" y="2484545"/>
                      <a:pt x="1941236" y="2420939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25142" y="2366807"/>
                      <a:pt x="2029201" y="2347860"/>
                      <a:pt x="2004165" y="2344477"/>
                    </a:cubicBezTo>
                    <a:cubicBezTo>
                      <a:pt x="1938529" y="2336357"/>
                      <a:pt x="1967626" y="2306584"/>
                      <a:pt x="1985219" y="2277488"/>
                    </a:cubicBezTo>
                    <a:cubicBezTo>
                      <a:pt x="1996045" y="2259218"/>
                      <a:pt x="2009578" y="2242302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97544" y="2106294"/>
                      <a:pt x="2193629" y="1998706"/>
                      <a:pt x="2270091" y="1875554"/>
                    </a:cubicBezTo>
                    <a:cubicBezTo>
                      <a:pt x="2284977" y="1828865"/>
                      <a:pt x="2322870" y="1797739"/>
                      <a:pt x="2349936" y="1759169"/>
                    </a:cubicBezTo>
                    <a:cubicBezTo>
                      <a:pt x="2437225" y="1633311"/>
                      <a:pt x="2416249" y="1561586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68738" y="1500687"/>
                      <a:pt x="2054914" y="1406632"/>
                      <a:pt x="1945296" y="1388362"/>
                    </a:cubicBezTo>
                    <a:cubicBezTo>
                      <a:pt x="1874247" y="1376859"/>
                      <a:pt x="1799815" y="1380919"/>
                      <a:pt x="1732149" y="1349792"/>
                    </a:cubicBezTo>
                    <a:cubicBezTo>
                      <a:pt x="1733503" y="1315960"/>
                      <a:pt x="1763276" y="1312576"/>
                      <a:pt x="1784252" y="1299720"/>
                    </a:cubicBezTo>
                    <a:cubicBezTo>
                      <a:pt x="1818085" y="1278744"/>
                      <a:pt x="1864097" y="1272654"/>
                      <a:pt x="1879660" y="1227318"/>
                    </a:cubicBezTo>
                    <a:cubicBezTo>
                      <a:pt x="1879660" y="1227318"/>
                      <a:pt x="1879660" y="1227318"/>
                      <a:pt x="1879660" y="1227318"/>
                    </a:cubicBezTo>
                    <a:cubicBezTo>
                      <a:pt x="1891164" y="1217845"/>
                      <a:pt x="1902667" y="1207695"/>
                      <a:pt x="1914170" y="1197545"/>
                    </a:cubicBezTo>
                    <a:cubicBezTo>
                      <a:pt x="1914170" y="1197545"/>
                      <a:pt x="1914170" y="1197545"/>
                      <a:pt x="1914170" y="1197545"/>
                    </a:cubicBezTo>
                    <a:cubicBezTo>
                      <a:pt x="1962889" y="1181305"/>
                      <a:pt x="2016345" y="1188748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111753" y="1158299"/>
                      <a:pt x="2138143" y="1125819"/>
                      <a:pt x="2155736" y="1083867"/>
                    </a:cubicBezTo>
                    <a:cubicBezTo>
                      <a:pt x="2169946" y="1050034"/>
                      <a:pt x="2190246" y="1028381"/>
                      <a:pt x="2230845" y="1037854"/>
                    </a:cubicBezTo>
                    <a:cubicBezTo>
                      <a:pt x="2280917" y="1065597"/>
                      <a:pt x="2324223" y="1100783"/>
                      <a:pt x="2364146" y="1141383"/>
                    </a:cubicBezTo>
                    <a:cubicBezTo>
                      <a:pt x="2459555" y="1240851"/>
                      <a:pt x="2573233" y="1313930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758637" y="1407308"/>
                      <a:pt x="2795853" y="1394452"/>
                      <a:pt x="2827655" y="1326786"/>
                    </a:cubicBezTo>
                    <a:cubicBezTo>
                      <a:pt x="2837129" y="1271977"/>
                      <a:pt x="2919004" y="1056124"/>
                      <a:pt x="2931184" y="997255"/>
                    </a:cubicBezTo>
                    <a:lnTo>
                      <a:pt x="2931184" y="997255"/>
                    </a:lnTo>
                    <a:lnTo>
                      <a:pt x="2931184" y="997255"/>
                    </a:lnTo>
                    <a:cubicBezTo>
                      <a:pt x="2946070" y="942446"/>
                      <a:pt x="2969753" y="824031"/>
                      <a:pt x="2969753" y="824031"/>
                    </a:cubicBezTo>
                    <a:cubicBezTo>
                      <a:pt x="2979226" y="790198"/>
                      <a:pt x="3013059" y="728622"/>
                      <a:pt x="3015766" y="692083"/>
                    </a:cubicBezTo>
                    <a:cubicBezTo>
                      <a:pt x="3022532" y="664340"/>
                      <a:pt x="3023209" y="646070"/>
                      <a:pt x="3023209" y="632537"/>
                    </a:cubicBezTo>
                    <a:cubicBezTo>
                      <a:pt x="3023886" y="616974"/>
                      <a:pt x="3002233" y="604118"/>
                      <a:pt x="3002233" y="604118"/>
                    </a:cubicBezTo>
                    <a:close/>
                    <a:moveTo>
                      <a:pt x="1985219" y="1663084"/>
                    </a:moveTo>
                    <a:cubicBezTo>
                      <a:pt x="1985219" y="1663084"/>
                      <a:pt x="1985219" y="1663084"/>
                      <a:pt x="1985219" y="1663084"/>
                    </a:cubicBezTo>
                    <a:cubicBezTo>
                      <a:pt x="1985219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5219" y="1663084"/>
                      <a:pt x="1985219" y="1663084"/>
                    </a:cubicBezTo>
                    <a:close/>
                    <a:moveTo>
                      <a:pt x="2294451" y="413977"/>
                    </a:moveTo>
                    <a:cubicBezTo>
                      <a:pt x="2280241" y="426157"/>
                      <a:pt x="2341816" y="341575"/>
                      <a:pt x="2366853" y="330749"/>
                    </a:cubicBezTo>
                    <a:cubicBezTo>
                      <a:pt x="2391889" y="319922"/>
                      <a:pt x="2424369" y="307742"/>
                      <a:pt x="2432488" y="325335"/>
                    </a:cubicBezTo>
                    <a:cubicBezTo>
                      <a:pt x="2439932" y="342252"/>
                      <a:pt x="2412189" y="338868"/>
                      <a:pt x="2387152" y="349695"/>
                    </a:cubicBezTo>
                    <a:cubicBezTo>
                      <a:pt x="2362116" y="359845"/>
                      <a:pt x="2343846" y="370671"/>
                      <a:pt x="2294451" y="413977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6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4" name="Graphic 12">
                <a:extLst>
                  <a:ext uri="{FF2B5EF4-FFF2-40B4-BE49-F238E27FC236}">
                    <a16:creationId xmlns:a16="http://schemas.microsoft.com/office/drawing/2014/main" id="{E4FAE03E-89A0-4F19-A48C-D0A485AED1D5}"/>
                  </a:ext>
                </a:extLst>
              </p:cNvPr>
              <p:cNvSpPr/>
              <p:nvPr/>
            </p:nvSpPr>
            <p:spPr>
              <a:xfrm rot="20979654" flipH="1">
                <a:off x="4954028" y="-2577579"/>
                <a:ext cx="5544811" cy="6969085"/>
              </a:xfrm>
              <a:custGeom>
                <a:avLst/>
                <a:gdLst>
                  <a:gd name="connsiteX0" fmla="*/ 5056453 w 5075311"/>
                  <a:gd name="connsiteY0" fmla="*/ 5614820 h 6378986"/>
                  <a:gd name="connsiteX1" fmla="*/ 4947404 w 5075311"/>
                  <a:gd name="connsiteY1" fmla="*/ 5571364 h 6378986"/>
                  <a:gd name="connsiteX2" fmla="*/ 4861312 w 5075311"/>
                  <a:gd name="connsiteY2" fmla="*/ 5615640 h 6378986"/>
                  <a:gd name="connsiteX3" fmla="*/ 4684209 w 5075311"/>
                  <a:gd name="connsiteY3" fmla="*/ 5686973 h 6378986"/>
                  <a:gd name="connsiteX4" fmla="*/ 4430853 w 5075311"/>
                  <a:gd name="connsiteY4" fmla="*/ 5707471 h 6378986"/>
                  <a:gd name="connsiteX5" fmla="*/ 4398876 w 5075311"/>
                  <a:gd name="connsiteY5" fmla="*/ 5706651 h 6378986"/>
                  <a:gd name="connsiteX6" fmla="*/ 4334103 w 5075311"/>
                  <a:gd name="connsiteY6" fmla="*/ 5658276 h 6378986"/>
                  <a:gd name="connsiteX7" fmla="*/ 4280808 w 5075311"/>
                  <a:gd name="connsiteY7" fmla="*/ 5521349 h 6378986"/>
                  <a:gd name="connsiteX8" fmla="*/ 4194716 w 5075311"/>
                  <a:gd name="connsiteY8" fmla="*/ 5275372 h 6378986"/>
                  <a:gd name="connsiteX9" fmla="*/ 4032372 w 5075311"/>
                  <a:gd name="connsiteY9" fmla="*/ 4761282 h 6378986"/>
                  <a:gd name="connsiteX10" fmla="*/ 4002854 w 5075311"/>
                  <a:gd name="connsiteY10" fmla="*/ 4551382 h 6378986"/>
                  <a:gd name="connsiteX11" fmla="*/ 3934801 w 5075311"/>
                  <a:gd name="connsiteY11" fmla="*/ 4289828 h 6378986"/>
                  <a:gd name="connsiteX12" fmla="*/ 3801974 w 5075311"/>
                  <a:gd name="connsiteY12" fmla="*/ 4074188 h 6378986"/>
                  <a:gd name="connsiteX13" fmla="*/ 3606833 w 5075311"/>
                  <a:gd name="connsiteY13" fmla="*/ 3670787 h 6378986"/>
                  <a:gd name="connsiteX14" fmla="*/ 3358396 w 5075311"/>
                  <a:gd name="connsiteY14" fmla="*/ 3292803 h 6378986"/>
                  <a:gd name="connsiteX15" fmla="*/ 3307562 w 5075311"/>
                  <a:gd name="connsiteY15" fmla="*/ 3228029 h 6378986"/>
                  <a:gd name="connsiteX16" fmla="*/ 3282964 w 5075311"/>
                  <a:gd name="connsiteY16" fmla="*/ 3143578 h 6378986"/>
                  <a:gd name="connsiteX17" fmla="*/ 3320680 w 5075311"/>
                  <a:gd name="connsiteY17" fmla="*/ 3009930 h 6378986"/>
                  <a:gd name="connsiteX18" fmla="*/ 3393653 w 5075311"/>
                  <a:gd name="connsiteY18" fmla="*/ 2678682 h 6378986"/>
                  <a:gd name="connsiteX19" fmla="*/ 3406772 w 5075311"/>
                  <a:gd name="connsiteY19" fmla="*/ 2467143 h 6378986"/>
                  <a:gd name="connsiteX20" fmla="*/ 3482205 w 5075311"/>
                  <a:gd name="connsiteY20" fmla="*/ 2043243 h 6378986"/>
                  <a:gd name="connsiteX21" fmla="*/ 3495323 w 5075311"/>
                  <a:gd name="connsiteY21" fmla="*/ 2008807 h 6378986"/>
                  <a:gd name="connsiteX22" fmla="*/ 3542059 w 5075311"/>
                  <a:gd name="connsiteY22" fmla="*/ 2009627 h 6378986"/>
                  <a:gd name="connsiteX23" fmla="*/ 3561737 w 5075311"/>
                  <a:gd name="connsiteY23" fmla="*/ 2055542 h 6378986"/>
                  <a:gd name="connsiteX24" fmla="*/ 3672426 w 5075311"/>
                  <a:gd name="connsiteY24" fmla="*/ 2252323 h 6378986"/>
                  <a:gd name="connsiteX25" fmla="*/ 3824931 w 5075311"/>
                  <a:gd name="connsiteY25" fmla="*/ 2322017 h 6378986"/>
                  <a:gd name="connsiteX26" fmla="*/ 3904464 w 5075311"/>
                  <a:gd name="connsiteY26" fmla="*/ 2292499 h 6378986"/>
                  <a:gd name="connsiteX27" fmla="*/ 3992196 w 5075311"/>
                  <a:gd name="connsiteY27" fmla="*/ 2211327 h 6378986"/>
                  <a:gd name="connsiteX28" fmla="*/ 4079107 w 5075311"/>
                  <a:gd name="connsiteY28" fmla="*/ 2100638 h 6378986"/>
                  <a:gd name="connsiteX29" fmla="*/ 4270969 w 5075311"/>
                  <a:gd name="connsiteY29" fmla="*/ 1850562 h 6378986"/>
                  <a:gd name="connsiteX30" fmla="*/ 4418555 w 5075311"/>
                  <a:gd name="connsiteY30" fmla="*/ 1652141 h 6378986"/>
                  <a:gd name="connsiteX31" fmla="*/ 4386578 w 5075311"/>
                  <a:gd name="connsiteY31" fmla="*/ 1506195 h 6378986"/>
                  <a:gd name="connsiteX32" fmla="*/ 4173398 w 5075311"/>
                  <a:gd name="connsiteY32" fmla="*/ 1466839 h 6378986"/>
                  <a:gd name="connsiteX33" fmla="*/ 4124203 w 5075311"/>
                  <a:gd name="connsiteY33" fmla="*/ 1560310 h 6378986"/>
                  <a:gd name="connsiteX34" fmla="*/ 4144701 w 5075311"/>
                  <a:gd name="connsiteY34" fmla="*/ 1697237 h 6378986"/>
                  <a:gd name="connsiteX35" fmla="*/ 4102885 w 5075311"/>
                  <a:gd name="connsiteY35" fmla="*/ 1797267 h 6378986"/>
                  <a:gd name="connsiteX36" fmla="*/ 4060249 w 5075311"/>
                  <a:gd name="connsiteY36" fmla="*/ 1831704 h 6378986"/>
                  <a:gd name="connsiteX37" fmla="*/ 3957759 w 5075311"/>
                  <a:gd name="connsiteY37" fmla="*/ 1914516 h 6378986"/>
                  <a:gd name="connsiteX38" fmla="*/ 3900364 w 5075311"/>
                  <a:gd name="connsiteY38" fmla="*/ 1953052 h 6378986"/>
                  <a:gd name="connsiteX39" fmla="*/ 3833131 w 5075311"/>
                  <a:gd name="connsiteY39" fmla="*/ 1925995 h 6378986"/>
                  <a:gd name="connsiteX40" fmla="*/ 3818372 w 5075311"/>
                  <a:gd name="connsiteY40" fmla="*/ 1894838 h 6378986"/>
                  <a:gd name="connsiteX41" fmla="*/ 3641269 w 5075311"/>
                  <a:gd name="connsiteY41" fmla="*/ 1451260 h 6378986"/>
                  <a:gd name="connsiteX42" fmla="*/ 3388734 w 5075311"/>
                  <a:gd name="connsiteY42" fmla="*/ 1191345 h 6378986"/>
                  <a:gd name="connsiteX43" fmla="*/ 3334619 w 5075311"/>
                  <a:gd name="connsiteY43" fmla="*/ 1166748 h 6378986"/>
                  <a:gd name="connsiteX44" fmla="*/ 3306742 w 5075311"/>
                  <a:gd name="connsiteY44" fmla="*/ 1146250 h 6378986"/>
                  <a:gd name="connsiteX45" fmla="*/ 3297722 w 5075311"/>
                  <a:gd name="connsiteY45" fmla="*/ 1126572 h 6378986"/>
                  <a:gd name="connsiteX46" fmla="*/ 3323960 w 5075311"/>
                  <a:gd name="connsiteY46" fmla="*/ 979806 h 6378986"/>
                  <a:gd name="connsiteX47" fmla="*/ 3387914 w 5075311"/>
                  <a:gd name="connsiteY47" fmla="*/ 916672 h 6378986"/>
                  <a:gd name="connsiteX48" fmla="*/ 3491224 w 5075311"/>
                  <a:gd name="connsiteY48" fmla="*/ 901913 h 6378986"/>
                  <a:gd name="connsiteX49" fmla="*/ 3556817 w 5075311"/>
                  <a:gd name="connsiteY49" fmla="*/ 836320 h 6378986"/>
                  <a:gd name="connsiteX50" fmla="*/ 3569116 w 5075311"/>
                  <a:gd name="connsiteY50" fmla="*/ 733009 h 6378986"/>
                  <a:gd name="connsiteX51" fmla="*/ 3578135 w 5075311"/>
                  <a:gd name="connsiteY51" fmla="*/ 678075 h 6378986"/>
                  <a:gd name="connsiteX52" fmla="*/ 3612572 w 5075311"/>
                  <a:gd name="connsiteY52" fmla="*/ 621500 h 6378986"/>
                  <a:gd name="connsiteX53" fmla="*/ 3629790 w 5075311"/>
                  <a:gd name="connsiteY53" fmla="*/ 568205 h 6378986"/>
                  <a:gd name="connsiteX54" fmla="*/ 3613392 w 5075311"/>
                  <a:gd name="connsiteY54" fmla="*/ 542788 h 6378986"/>
                  <a:gd name="connsiteX55" fmla="*/ 3578135 w 5075311"/>
                  <a:gd name="connsiteY55" fmla="*/ 387823 h 6378986"/>
                  <a:gd name="connsiteX56" fmla="*/ 3560097 w 5075311"/>
                  <a:gd name="connsiteY56" fmla="*/ 277133 h 6378986"/>
                  <a:gd name="connsiteX57" fmla="*/ 3479745 w 5075311"/>
                  <a:gd name="connsiteY57" fmla="*/ 112329 h 6378986"/>
                  <a:gd name="connsiteX58" fmla="*/ 3435469 w 5075311"/>
                  <a:gd name="connsiteY58" fmla="*/ 66414 h 6378986"/>
                  <a:gd name="connsiteX59" fmla="*/ 3296082 w 5075311"/>
                  <a:gd name="connsiteY59" fmla="*/ 14759 h 6378986"/>
                  <a:gd name="connsiteX60" fmla="*/ 3226389 w 5075311"/>
                  <a:gd name="connsiteY60" fmla="*/ 0 h 6378986"/>
                  <a:gd name="connsiteX61" fmla="*/ 3036988 w 5075311"/>
                  <a:gd name="connsiteY61" fmla="*/ 0 h 6378986"/>
                  <a:gd name="connsiteX62" fmla="*/ 3022229 w 5075311"/>
                  <a:gd name="connsiteY62" fmla="*/ 7379 h 6378986"/>
                  <a:gd name="connsiteX63" fmla="*/ 2812329 w 5075311"/>
                  <a:gd name="connsiteY63" fmla="*/ 136107 h 6378986"/>
                  <a:gd name="connsiteX64" fmla="*/ 2760674 w 5075311"/>
                  <a:gd name="connsiteY64" fmla="*/ 166444 h 6378986"/>
                  <a:gd name="connsiteX65" fmla="*/ 2560613 w 5075311"/>
                  <a:gd name="connsiteY65" fmla="*/ 318129 h 6378986"/>
                  <a:gd name="connsiteX66" fmla="*/ 2494200 w 5075311"/>
                  <a:gd name="connsiteY66" fmla="*/ 455056 h 6378986"/>
                  <a:gd name="connsiteX67" fmla="*/ 2341694 w 5075311"/>
                  <a:gd name="connsiteY67" fmla="*/ 602642 h 6378986"/>
                  <a:gd name="connsiteX68" fmla="*/ 2313817 w 5075311"/>
                  <a:gd name="connsiteY68" fmla="*/ 619040 h 6378986"/>
                  <a:gd name="connsiteX69" fmla="*/ 2258063 w 5075311"/>
                  <a:gd name="connsiteY69" fmla="*/ 727270 h 6378986"/>
                  <a:gd name="connsiteX70" fmla="*/ 2258063 w 5075311"/>
                  <a:gd name="connsiteY70" fmla="*/ 837139 h 6378986"/>
                  <a:gd name="connsiteX71" fmla="*/ 2190829 w 5075311"/>
                  <a:gd name="connsiteY71" fmla="*/ 969967 h 6378986"/>
                  <a:gd name="connsiteX72" fmla="*/ 2167871 w 5075311"/>
                  <a:gd name="connsiteY72" fmla="*/ 994564 h 6378986"/>
                  <a:gd name="connsiteX73" fmla="*/ 2253143 w 5075311"/>
                  <a:gd name="connsiteY73" fmla="*/ 954388 h 6378986"/>
                  <a:gd name="connsiteX74" fmla="*/ 2292499 w 5075311"/>
                  <a:gd name="connsiteY74" fmla="*/ 971606 h 6378986"/>
                  <a:gd name="connsiteX75" fmla="*/ 2296599 w 5075311"/>
                  <a:gd name="connsiteY75" fmla="*/ 1008503 h 6378986"/>
                  <a:gd name="connsiteX76" fmla="*/ 2303978 w 5075311"/>
                  <a:gd name="connsiteY76" fmla="*/ 1025721 h 6378986"/>
                  <a:gd name="connsiteX77" fmla="*/ 2323656 w 5075311"/>
                  <a:gd name="connsiteY77" fmla="*/ 1019162 h 6378986"/>
                  <a:gd name="connsiteX78" fmla="*/ 2352354 w 5075311"/>
                  <a:gd name="connsiteY78" fmla="*/ 968327 h 6378986"/>
                  <a:gd name="connsiteX79" fmla="*/ 2394169 w 5075311"/>
                  <a:gd name="connsiteY79" fmla="*/ 910112 h 6378986"/>
                  <a:gd name="connsiteX80" fmla="*/ 2506499 w 5075311"/>
                  <a:gd name="connsiteY80" fmla="*/ 797783 h 6378986"/>
                  <a:gd name="connsiteX81" fmla="*/ 2526997 w 5075311"/>
                  <a:gd name="connsiteY81" fmla="*/ 775645 h 6378986"/>
                  <a:gd name="connsiteX82" fmla="*/ 2535196 w 5075311"/>
                  <a:gd name="connsiteY82" fmla="*/ 803523 h 6378986"/>
                  <a:gd name="connsiteX83" fmla="*/ 2536016 w 5075311"/>
                  <a:gd name="connsiteY83" fmla="*/ 818281 h 6378986"/>
                  <a:gd name="connsiteX84" fmla="*/ 2548315 w 5075311"/>
                  <a:gd name="connsiteY84" fmla="*/ 842059 h 6378986"/>
                  <a:gd name="connsiteX85" fmla="*/ 2565533 w 5075311"/>
                  <a:gd name="connsiteY85" fmla="*/ 819101 h 6378986"/>
                  <a:gd name="connsiteX86" fmla="*/ 2571272 w 5075311"/>
                  <a:gd name="connsiteY86" fmla="*/ 746948 h 6378986"/>
                  <a:gd name="connsiteX87" fmla="*/ 2594230 w 5075311"/>
                  <a:gd name="connsiteY87" fmla="*/ 701853 h 6378986"/>
                  <a:gd name="connsiteX88" fmla="*/ 2614728 w 5075311"/>
                  <a:gd name="connsiteY88" fmla="*/ 696933 h 6378986"/>
                  <a:gd name="connsiteX89" fmla="*/ 2619648 w 5075311"/>
                  <a:gd name="connsiteY89" fmla="*/ 714971 h 6378986"/>
                  <a:gd name="connsiteX90" fmla="*/ 2598330 w 5075311"/>
                  <a:gd name="connsiteY90" fmla="*/ 809262 h 6378986"/>
                  <a:gd name="connsiteX91" fmla="*/ 2586851 w 5075311"/>
                  <a:gd name="connsiteY91" fmla="*/ 855998 h 6378986"/>
                  <a:gd name="connsiteX92" fmla="*/ 2621288 w 5075311"/>
                  <a:gd name="connsiteY92" fmla="*/ 819101 h 6378986"/>
                  <a:gd name="connsiteX93" fmla="*/ 2718858 w 5075311"/>
                  <a:gd name="connsiteY93" fmla="*/ 656757 h 6378986"/>
                  <a:gd name="connsiteX94" fmla="*/ 2731157 w 5075311"/>
                  <a:gd name="connsiteY94" fmla="*/ 623140 h 6378986"/>
                  <a:gd name="connsiteX95" fmla="*/ 2718858 w 5075311"/>
                  <a:gd name="connsiteY95" fmla="*/ 541968 h 6378986"/>
                  <a:gd name="connsiteX96" fmla="*/ 2729517 w 5075311"/>
                  <a:gd name="connsiteY96" fmla="*/ 496052 h 6378986"/>
                  <a:gd name="connsiteX97" fmla="*/ 2733617 w 5075311"/>
                  <a:gd name="connsiteY97" fmla="*/ 478014 h 6378986"/>
                  <a:gd name="connsiteX98" fmla="*/ 2739356 w 5075311"/>
                  <a:gd name="connsiteY98" fmla="*/ 450957 h 6378986"/>
                  <a:gd name="connsiteX99" fmla="*/ 2750015 w 5075311"/>
                  <a:gd name="connsiteY99" fmla="*/ 482114 h 6378986"/>
                  <a:gd name="connsiteX100" fmla="*/ 2760674 w 5075311"/>
                  <a:gd name="connsiteY100" fmla="*/ 560826 h 6378986"/>
                  <a:gd name="connsiteX101" fmla="*/ 2868084 w 5075311"/>
                  <a:gd name="connsiteY101" fmla="*/ 724810 h 6378986"/>
                  <a:gd name="connsiteX102" fmla="*/ 2919739 w 5075311"/>
                  <a:gd name="connsiteY102" fmla="*/ 810082 h 6378986"/>
                  <a:gd name="connsiteX103" fmla="*/ 2920559 w 5075311"/>
                  <a:gd name="connsiteY103" fmla="*/ 850258 h 6378986"/>
                  <a:gd name="connsiteX104" fmla="*/ 2822168 w 5075311"/>
                  <a:gd name="connsiteY104" fmla="*/ 983085 h 6378986"/>
                  <a:gd name="connsiteX105" fmla="*/ 2750015 w 5075311"/>
                  <a:gd name="connsiteY105" fmla="*/ 1002764 h 6378986"/>
                  <a:gd name="connsiteX106" fmla="*/ 2241664 w 5075311"/>
                  <a:gd name="connsiteY106" fmla="*/ 1252020 h 6378986"/>
                  <a:gd name="connsiteX107" fmla="*/ 1972730 w 5075311"/>
                  <a:gd name="connsiteY107" fmla="*/ 1436502 h 6378986"/>
                  <a:gd name="connsiteX108" fmla="*/ 1739872 w 5075311"/>
                  <a:gd name="connsiteY108" fmla="*/ 1598026 h 6378986"/>
                  <a:gd name="connsiteX109" fmla="*/ 1699696 w 5075311"/>
                  <a:gd name="connsiteY109" fmla="*/ 1662800 h 6378986"/>
                  <a:gd name="connsiteX110" fmla="*/ 1751351 w 5075311"/>
                  <a:gd name="connsiteY110" fmla="*/ 1910416 h 6378986"/>
                  <a:gd name="connsiteX111" fmla="*/ 1864500 w 5075311"/>
                  <a:gd name="connsiteY111" fmla="*/ 2036684 h 6378986"/>
                  <a:gd name="connsiteX112" fmla="*/ 2104737 w 5075311"/>
                  <a:gd name="connsiteY112" fmla="*/ 2244944 h 6378986"/>
                  <a:gd name="connsiteX113" fmla="*/ 2253963 w 5075311"/>
                  <a:gd name="connsiteY113" fmla="*/ 2404829 h 6378986"/>
                  <a:gd name="connsiteX114" fmla="*/ 2298239 w 5075311"/>
                  <a:gd name="connsiteY114" fmla="*/ 2482721 h 6378986"/>
                  <a:gd name="connsiteX115" fmla="*/ 2383510 w 5075311"/>
                  <a:gd name="connsiteY115" fmla="*/ 2585211 h 6378986"/>
                  <a:gd name="connsiteX116" fmla="*/ 2460583 w 5075311"/>
                  <a:gd name="connsiteY116" fmla="*/ 2648345 h 6378986"/>
                  <a:gd name="connsiteX117" fmla="*/ 2495840 w 5075311"/>
                  <a:gd name="connsiteY117" fmla="*/ 2664744 h 6378986"/>
                  <a:gd name="connsiteX118" fmla="*/ 2514698 w 5075311"/>
                  <a:gd name="connsiteY118" fmla="*/ 2700820 h 6378986"/>
                  <a:gd name="connsiteX119" fmla="*/ 2452384 w 5075311"/>
                  <a:gd name="connsiteY119" fmla="*/ 2811510 h 6378986"/>
                  <a:gd name="connsiteX120" fmla="*/ 2360553 w 5075311"/>
                  <a:gd name="connsiteY120" fmla="*/ 3205072 h 6378986"/>
                  <a:gd name="connsiteX121" fmla="*/ 2401549 w 5075311"/>
                  <a:gd name="connsiteY121" fmla="*/ 3352657 h 6378986"/>
                  <a:gd name="connsiteX122" fmla="*/ 2399089 w 5075311"/>
                  <a:gd name="connsiteY122" fmla="*/ 3473186 h 6378986"/>
                  <a:gd name="connsiteX123" fmla="*/ 2285940 w 5075311"/>
                  <a:gd name="connsiteY123" fmla="*/ 3719162 h 6378986"/>
                  <a:gd name="connsiteX124" fmla="*/ 2108837 w 5075311"/>
                  <a:gd name="connsiteY124" fmla="*/ 4179138 h 6378986"/>
                  <a:gd name="connsiteX125" fmla="*/ 1962891 w 5075311"/>
                  <a:gd name="connsiteY125" fmla="*/ 4257031 h 6378986"/>
                  <a:gd name="connsiteX126" fmla="*/ 1851382 w 5075311"/>
                  <a:gd name="connsiteY126" fmla="*/ 4222594 h 6378986"/>
                  <a:gd name="connsiteX127" fmla="*/ 1555390 w 5075311"/>
                  <a:gd name="connsiteY127" fmla="*/ 4189797 h 6378986"/>
                  <a:gd name="connsiteX128" fmla="*/ 1085575 w 5075311"/>
                  <a:gd name="connsiteY128" fmla="*/ 4302126 h 6378986"/>
                  <a:gd name="connsiteX129" fmla="*/ 760887 w 5075311"/>
                  <a:gd name="connsiteY129" fmla="*/ 4345582 h 6378986"/>
                  <a:gd name="connsiteX130" fmla="*/ 701852 w 5075311"/>
                  <a:gd name="connsiteY130" fmla="*/ 4328363 h 6378986"/>
                  <a:gd name="connsiteX131" fmla="*/ 503432 w 5075311"/>
                  <a:gd name="connsiteY131" fmla="*/ 4147981 h 6378986"/>
                  <a:gd name="connsiteX132" fmla="*/ 396022 w 5075311"/>
                  <a:gd name="connsiteY132" fmla="*/ 4142241 h 6378986"/>
                  <a:gd name="connsiteX133" fmla="*/ 238597 w 5075311"/>
                  <a:gd name="connsiteY133" fmla="*/ 4365260 h 6378986"/>
                  <a:gd name="connsiteX134" fmla="*/ 212360 w 5075311"/>
                  <a:gd name="connsiteY134" fmla="*/ 4462831 h 6378986"/>
                  <a:gd name="connsiteX135" fmla="*/ 147586 w 5075311"/>
                  <a:gd name="connsiteY135" fmla="*/ 4629275 h 6378986"/>
                  <a:gd name="connsiteX136" fmla="*/ 12299 w 5075311"/>
                  <a:gd name="connsiteY136" fmla="*/ 4901488 h 6378986"/>
                  <a:gd name="connsiteX137" fmla="*/ 0 w 5075311"/>
                  <a:gd name="connsiteY137" fmla="*/ 4943304 h 6378986"/>
                  <a:gd name="connsiteX138" fmla="*/ 0 w 5075311"/>
                  <a:gd name="connsiteY138" fmla="*/ 5082691 h 6378986"/>
                  <a:gd name="connsiteX139" fmla="*/ 9839 w 5075311"/>
                  <a:gd name="connsiteY139" fmla="*/ 5112208 h 6378986"/>
                  <a:gd name="connsiteX140" fmla="*/ 38536 w 5075311"/>
                  <a:gd name="connsiteY140" fmla="*/ 5183542 h 6378986"/>
                  <a:gd name="connsiteX141" fmla="*/ 127088 w 5075311"/>
                  <a:gd name="connsiteY141" fmla="*/ 5207319 h 6378986"/>
                  <a:gd name="connsiteX142" fmla="*/ 250076 w 5075311"/>
                  <a:gd name="connsiteY142" fmla="*/ 5067932 h 6378986"/>
                  <a:gd name="connsiteX143" fmla="*/ 289432 w 5075311"/>
                  <a:gd name="connsiteY143" fmla="*/ 4994139 h 6378986"/>
                  <a:gd name="connsiteX144" fmla="*/ 570665 w 5075311"/>
                  <a:gd name="connsiteY144" fmla="*/ 4719466 h 6378986"/>
                  <a:gd name="connsiteX145" fmla="*/ 610841 w 5075311"/>
                  <a:gd name="connsiteY145" fmla="*/ 4704707 h 6378986"/>
                  <a:gd name="connsiteX146" fmla="*/ 701033 w 5075311"/>
                  <a:gd name="connsiteY146" fmla="*/ 4671091 h 6378986"/>
                  <a:gd name="connsiteX147" fmla="*/ 765806 w 5075311"/>
                  <a:gd name="connsiteY147" fmla="*/ 4639114 h 6378986"/>
                  <a:gd name="connsiteX148" fmla="*/ 1231521 w 5075311"/>
                  <a:gd name="connsiteY148" fmla="*/ 4652232 h 6378986"/>
                  <a:gd name="connsiteX149" fmla="*/ 1609505 w 5075311"/>
                  <a:gd name="connsiteY149" fmla="*/ 4651413 h 6378986"/>
                  <a:gd name="connsiteX150" fmla="*/ 1875159 w 5075311"/>
                  <a:gd name="connsiteY150" fmla="*/ 4649773 h 6378986"/>
                  <a:gd name="connsiteX151" fmla="*/ 2066201 w 5075311"/>
                  <a:gd name="connsiteY151" fmla="*/ 4686669 h 6378986"/>
                  <a:gd name="connsiteX152" fmla="*/ 2356453 w 5075311"/>
                  <a:gd name="connsiteY152" fmla="*/ 4596478 h 6378986"/>
                  <a:gd name="connsiteX153" fmla="*/ 2472062 w 5075311"/>
                  <a:gd name="connsiteY153" fmla="*/ 4459551 h 6378986"/>
                  <a:gd name="connsiteX154" fmla="*/ 2604889 w 5075311"/>
                  <a:gd name="connsiteY154" fmla="*/ 4314425 h 6378986"/>
                  <a:gd name="connsiteX155" fmla="*/ 2800030 w 5075311"/>
                  <a:gd name="connsiteY155" fmla="*/ 4102885 h 6378986"/>
                  <a:gd name="connsiteX156" fmla="*/ 2842666 w 5075311"/>
                  <a:gd name="connsiteY156" fmla="*/ 4047950 h 6378986"/>
                  <a:gd name="connsiteX157" fmla="*/ 2913179 w 5075311"/>
                  <a:gd name="connsiteY157" fmla="*/ 3937261 h 6378986"/>
                  <a:gd name="connsiteX158" fmla="*/ 2948436 w 5075311"/>
                  <a:gd name="connsiteY158" fmla="*/ 3929882 h 6378986"/>
                  <a:gd name="connsiteX159" fmla="*/ 3249347 w 5075311"/>
                  <a:gd name="connsiteY159" fmla="*/ 4220954 h 6378986"/>
                  <a:gd name="connsiteX160" fmla="*/ 3370695 w 5075311"/>
                  <a:gd name="connsiteY160" fmla="*/ 4330824 h 6378986"/>
                  <a:gd name="connsiteX161" fmla="*/ 3446948 w 5075311"/>
                  <a:gd name="connsiteY161" fmla="*/ 4401337 h 6378986"/>
                  <a:gd name="connsiteX162" fmla="*/ 3537959 w 5075311"/>
                  <a:gd name="connsiteY162" fmla="*/ 4507107 h 6378986"/>
                  <a:gd name="connsiteX163" fmla="*/ 3587154 w 5075311"/>
                  <a:gd name="connsiteY163" fmla="*/ 4595658 h 6378986"/>
                  <a:gd name="connsiteX164" fmla="*/ 3615032 w 5075311"/>
                  <a:gd name="connsiteY164" fmla="*/ 4812937 h 6378986"/>
                  <a:gd name="connsiteX165" fmla="*/ 3749499 w 5075311"/>
                  <a:gd name="connsiteY165" fmla="*/ 5286032 h 6378986"/>
                  <a:gd name="connsiteX166" fmla="*/ 3911023 w 5075311"/>
                  <a:gd name="connsiteY166" fmla="*/ 5537747 h 6378986"/>
                  <a:gd name="connsiteX167" fmla="*/ 4116823 w 5075311"/>
                  <a:gd name="connsiteY167" fmla="*/ 5896053 h 6378986"/>
                  <a:gd name="connsiteX168" fmla="*/ 4126663 w 5075311"/>
                  <a:gd name="connsiteY168" fmla="*/ 5964926 h 6378986"/>
                  <a:gd name="connsiteX169" fmla="*/ 4166839 w 5075311"/>
                  <a:gd name="connsiteY169" fmla="*/ 6146949 h 6378986"/>
                  <a:gd name="connsiteX170" fmla="*/ 4254570 w 5075311"/>
                  <a:gd name="connsiteY170" fmla="*/ 6287155 h 6378986"/>
                  <a:gd name="connsiteX171" fmla="*/ 4276708 w 5075311"/>
                  <a:gd name="connsiteY171" fmla="*/ 6334710 h 6378986"/>
                  <a:gd name="connsiteX172" fmla="*/ 4378378 w 5075311"/>
                  <a:gd name="connsiteY172" fmla="*/ 6381446 h 6378986"/>
                  <a:gd name="connsiteX173" fmla="*/ 4594838 w 5075311"/>
                  <a:gd name="connsiteY173" fmla="*/ 6239600 h 6378986"/>
                  <a:gd name="connsiteX174" fmla="*/ 4609596 w 5075311"/>
                  <a:gd name="connsiteY174" fmla="*/ 6214182 h 6378986"/>
                  <a:gd name="connsiteX175" fmla="*/ 4671910 w 5075311"/>
                  <a:gd name="connsiteY175" fmla="*/ 6153508 h 6378986"/>
                  <a:gd name="connsiteX176" fmla="*/ 4793259 w 5075311"/>
                  <a:gd name="connsiteY176" fmla="*/ 6092014 h 6378986"/>
                  <a:gd name="connsiteX177" fmla="*/ 4964622 w 5075311"/>
                  <a:gd name="connsiteY177" fmla="*/ 5947708 h 6378986"/>
                  <a:gd name="connsiteX178" fmla="*/ 5070392 w 5075311"/>
                  <a:gd name="connsiteY178" fmla="*/ 5743548 h 6378986"/>
                  <a:gd name="connsiteX179" fmla="*/ 5056453 w 5075311"/>
                  <a:gd name="connsiteY179" fmla="*/ 5614820 h 6378986"/>
                  <a:gd name="connsiteX180" fmla="*/ 2626207 w 5075311"/>
                  <a:gd name="connsiteY180" fmla="*/ 2308898 h 6378986"/>
                  <a:gd name="connsiteX181" fmla="*/ 2601610 w 5075311"/>
                  <a:gd name="connsiteY181" fmla="*/ 2305618 h 6378986"/>
                  <a:gd name="connsiteX182" fmla="*/ 2467962 w 5075311"/>
                  <a:gd name="connsiteY182" fmla="*/ 2276101 h 6378986"/>
                  <a:gd name="connsiteX183" fmla="*/ 2369572 w 5075311"/>
                  <a:gd name="connsiteY183" fmla="*/ 2221986 h 6378986"/>
                  <a:gd name="connsiteX184" fmla="*/ 2270361 w 5075311"/>
                  <a:gd name="connsiteY184" fmla="*/ 2100638 h 6378986"/>
                  <a:gd name="connsiteX185" fmla="*/ 2064561 w 5075311"/>
                  <a:gd name="connsiteY185" fmla="*/ 1785788 h 6378986"/>
                  <a:gd name="connsiteX186" fmla="*/ 2119496 w 5075311"/>
                  <a:gd name="connsiteY186" fmla="*/ 1681658 h 6378986"/>
                  <a:gd name="connsiteX187" fmla="*/ 2465503 w 5075311"/>
                  <a:gd name="connsiteY187" fmla="*/ 1565229 h 6378986"/>
                  <a:gd name="connsiteX188" fmla="*/ 2545855 w 5075311"/>
                  <a:gd name="connsiteY188" fmla="*/ 1625904 h 6378986"/>
                  <a:gd name="connsiteX189" fmla="*/ 2588491 w 5075311"/>
                  <a:gd name="connsiteY189" fmla="*/ 2176071 h 6378986"/>
                  <a:gd name="connsiteX190" fmla="*/ 2622928 w 5075311"/>
                  <a:gd name="connsiteY190" fmla="*/ 2285120 h 6378986"/>
                  <a:gd name="connsiteX191" fmla="*/ 2626207 w 5075311"/>
                  <a:gd name="connsiteY191" fmla="*/ 2308898 h 637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</a:cxnLst>
                <a:rect l="l" t="t" r="r" b="b"/>
                <a:pathLst>
                  <a:path w="5075311" h="6378986">
                    <a:moveTo>
                      <a:pt x="5056453" y="5614820"/>
                    </a:moveTo>
                    <a:cubicBezTo>
                      <a:pt x="5035135" y="5568084"/>
                      <a:pt x="4996599" y="5552506"/>
                      <a:pt x="4947404" y="5571364"/>
                    </a:cubicBezTo>
                    <a:cubicBezTo>
                      <a:pt x="4917066" y="5582843"/>
                      <a:pt x="4890009" y="5601701"/>
                      <a:pt x="4861312" y="5615640"/>
                    </a:cubicBezTo>
                    <a:cubicBezTo>
                      <a:pt x="4803917" y="5643517"/>
                      <a:pt x="4748163" y="5677954"/>
                      <a:pt x="4684209" y="5686973"/>
                    </a:cubicBezTo>
                    <a:cubicBezTo>
                      <a:pt x="4600577" y="5698452"/>
                      <a:pt x="4515305" y="5696812"/>
                      <a:pt x="4430853" y="5707471"/>
                    </a:cubicBezTo>
                    <a:cubicBezTo>
                      <a:pt x="4420195" y="5709111"/>
                      <a:pt x="4409535" y="5707471"/>
                      <a:pt x="4398876" y="5706651"/>
                    </a:cubicBezTo>
                    <a:cubicBezTo>
                      <a:pt x="4366900" y="5704191"/>
                      <a:pt x="4344762" y="5690253"/>
                      <a:pt x="4334103" y="5658276"/>
                    </a:cubicBezTo>
                    <a:cubicBezTo>
                      <a:pt x="4318524" y="5611540"/>
                      <a:pt x="4302945" y="5565625"/>
                      <a:pt x="4280808" y="5521349"/>
                    </a:cubicBezTo>
                    <a:cubicBezTo>
                      <a:pt x="4240632" y="5443456"/>
                      <a:pt x="4212754" y="5360644"/>
                      <a:pt x="4194716" y="5275372"/>
                    </a:cubicBezTo>
                    <a:cubicBezTo>
                      <a:pt x="4157819" y="5098270"/>
                      <a:pt x="4109444" y="4925266"/>
                      <a:pt x="4032372" y="4761282"/>
                    </a:cubicBezTo>
                    <a:cubicBezTo>
                      <a:pt x="4001215" y="4695688"/>
                      <a:pt x="3993015" y="4623535"/>
                      <a:pt x="4002854" y="4551382"/>
                    </a:cubicBezTo>
                    <a:cubicBezTo>
                      <a:pt x="4015973" y="4453812"/>
                      <a:pt x="3997115" y="4366900"/>
                      <a:pt x="3934801" y="4289828"/>
                    </a:cubicBezTo>
                    <a:cubicBezTo>
                      <a:pt x="3880686" y="4223414"/>
                      <a:pt x="3838870" y="4150441"/>
                      <a:pt x="3801974" y="4074188"/>
                    </a:cubicBezTo>
                    <a:cubicBezTo>
                      <a:pt x="3737200" y="3939721"/>
                      <a:pt x="3673246" y="3804434"/>
                      <a:pt x="3606833" y="3670787"/>
                    </a:cubicBezTo>
                    <a:cubicBezTo>
                      <a:pt x="3539599" y="3534680"/>
                      <a:pt x="3462527" y="3405132"/>
                      <a:pt x="3358396" y="3292803"/>
                    </a:cubicBezTo>
                    <a:cubicBezTo>
                      <a:pt x="3339538" y="3273125"/>
                      <a:pt x="3322320" y="3250987"/>
                      <a:pt x="3307562" y="3228029"/>
                    </a:cubicBezTo>
                    <a:cubicBezTo>
                      <a:pt x="3291163" y="3202612"/>
                      <a:pt x="3282964" y="3174734"/>
                      <a:pt x="3282964" y="3143578"/>
                    </a:cubicBezTo>
                    <a:cubicBezTo>
                      <a:pt x="3282964" y="3095202"/>
                      <a:pt x="3302642" y="3053386"/>
                      <a:pt x="3320680" y="3009930"/>
                    </a:cubicBezTo>
                    <a:cubicBezTo>
                      <a:pt x="3364956" y="2904161"/>
                      <a:pt x="3392833" y="2795111"/>
                      <a:pt x="3393653" y="2678682"/>
                    </a:cubicBezTo>
                    <a:cubicBezTo>
                      <a:pt x="3394473" y="2608169"/>
                      <a:pt x="3392833" y="2536836"/>
                      <a:pt x="3406772" y="2467143"/>
                    </a:cubicBezTo>
                    <a:cubicBezTo>
                      <a:pt x="3434649" y="2326116"/>
                      <a:pt x="3455147" y="2184270"/>
                      <a:pt x="3482205" y="2043243"/>
                    </a:cubicBezTo>
                    <a:cubicBezTo>
                      <a:pt x="3484664" y="2030945"/>
                      <a:pt x="3487944" y="2019466"/>
                      <a:pt x="3495323" y="2008807"/>
                    </a:cubicBezTo>
                    <a:cubicBezTo>
                      <a:pt x="3512542" y="1981749"/>
                      <a:pt x="3527300" y="1981749"/>
                      <a:pt x="3542059" y="2009627"/>
                    </a:cubicBezTo>
                    <a:cubicBezTo>
                      <a:pt x="3550258" y="2024385"/>
                      <a:pt x="3555998" y="2039964"/>
                      <a:pt x="3561737" y="2055542"/>
                    </a:cubicBezTo>
                    <a:cubicBezTo>
                      <a:pt x="3589614" y="2126055"/>
                      <a:pt x="3626511" y="2191649"/>
                      <a:pt x="3672426" y="2252323"/>
                    </a:cubicBezTo>
                    <a:cubicBezTo>
                      <a:pt x="3711782" y="2303158"/>
                      <a:pt x="3764257" y="2321197"/>
                      <a:pt x="3824931" y="2322017"/>
                    </a:cubicBezTo>
                    <a:cubicBezTo>
                      <a:pt x="3855269" y="2322837"/>
                      <a:pt x="3882326" y="2313817"/>
                      <a:pt x="3904464" y="2292499"/>
                    </a:cubicBezTo>
                    <a:cubicBezTo>
                      <a:pt x="3933161" y="2265442"/>
                      <a:pt x="3961858" y="2236745"/>
                      <a:pt x="3992196" y="2211327"/>
                    </a:cubicBezTo>
                    <a:cubicBezTo>
                      <a:pt x="4029092" y="2180170"/>
                      <a:pt x="4056969" y="2143274"/>
                      <a:pt x="4079107" y="2100638"/>
                    </a:cubicBezTo>
                    <a:cubicBezTo>
                      <a:pt x="4129122" y="2006347"/>
                      <a:pt x="4197996" y="1925175"/>
                      <a:pt x="4270969" y="1850562"/>
                    </a:cubicBezTo>
                    <a:cubicBezTo>
                      <a:pt x="4330003" y="1789888"/>
                      <a:pt x="4379199" y="1725934"/>
                      <a:pt x="4418555" y="1652141"/>
                    </a:cubicBezTo>
                    <a:cubicBezTo>
                      <a:pt x="4449712" y="1593927"/>
                      <a:pt x="4441512" y="1542272"/>
                      <a:pt x="4386578" y="1506195"/>
                    </a:cubicBezTo>
                    <a:cubicBezTo>
                      <a:pt x="4322624" y="1464379"/>
                      <a:pt x="4255390" y="1428303"/>
                      <a:pt x="4173398" y="1466839"/>
                    </a:cubicBezTo>
                    <a:cubicBezTo>
                      <a:pt x="4129122" y="1487337"/>
                      <a:pt x="4106165" y="1516034"/>
                      <a:pt x="4124203" y="1560310"/>
                    </a:cubicBezTo>
                    <a:cubicBezTo>
                      <a:pt x="4142241" y="1605406"/>
                      <a:pt x="4141421" y="1650501"/>
                      <a:pt x="4144701" y="1697237"/>
                    </a:cubicBezTo>
                    <a:cubicBezTo>
                      <a:pt x="4147161" y="1738233"/>
                      <a:pt x="4129942" y="1769390"/>
                      <a:pt x="4102885" y="1797267"/>
                    </a:cubicBezTo>
                    <a:cubicBezTo>
                      <a:pt x="4090586" y="1810386"/>
                      <a:pt x="4075827" y="1821865"/>
                      <a:pt x="4060249" y="1831704"/>
                    </a:cubicBezTo>
                    <a:cubicBezTo>
                      <a:pt x="4023352" y="1856301"/>
                      <a:pt x="3988916" y="1883359"/>
                      <a:pt x="3957759" y="1914516"/>
                    </a:cubicBezTo>
                    <a:cubicBezTo>
                      <a:pt x="3941360" y="1930914"/>
                      <a:pt x="3923322" y="1945673"/>
                      <a:pt x="3900364" y="1953052"/>
                    </a:cubicBezTo>
                    <a:cubicBezTo>
                      <a:pt x="3861828" y="1966171"/>
                      <a:pt x="3851169" y="1962071"/>
                      <a:pt x="3833131" y="1925995"/>
                    </a:cubicBezTo>
                    <a:cubicBezTo>
                      <a:pt x="3828211" y="1915336"/>
                      <a:pt x="3823292" y="1904677"/>
                      <a:pt x="3818372" y="1894838"/>
                    </a:cubicBezTo>
                    <a:cubicBezTo>
                      <a:pt x="3751959" y="1749712"/>
                      <a:pt x="3692104" y="1602946"/>
                      <a:pt x="3641269" y="1451260"/>
                    </a:cubicBezTo>
                    <a:cubicBezTo>
                      <a:pt x="3599453" y="1326632"/>
                      <a:pt x="3525660" y="1227422"/>
                      <a:pt x="3388734" y="1191345"/>
                    </a:cubicBezTo>
                    <a:cubicBezTo>
                      <a:pt x="3369875" y="1186426"/>
                      <a:pt x="3351837" y="1175767"/>
                      <a:pt x="3334619" y="1166748"/>
                    </a:cubicBezTo>
                    <a:cubicBezTo>
                      <a:pt x="3324780" y="1161008"/>
                      <a:pt x="3315761" y="1153629"/>
                      <a:pt x="3306742" y="1146250"/>
                    </a:cubicBezTo>
                    <a:cubicBezTo>
                      <a:pt x="3301002" y="1141330"/>
                      <a:pt x="3296082" y="1134771"/>
                      <a:pt x="3297722" y="1126572"/>
                    </a:cubicBezTo>
                    <a:cubicBezTo>
                      <a:pt x="3310021" y="1078196"/>
                      <a:pt x="3310841" y="1028181"/>
                      <a:pt x="3323960" y="979806"/>
                    </a:cubicBezTo>
                    <a:cubicBezTo>
                      <a:pt x="3332979" y="946189"/>
                      <a:pt x="3354297" y="925691"/>
                      <a:pt x="3387914" y="916672"/>
                    </a:cubicBezTo>
                    <a:cubicBezTo>
                      <a:pt x="3421531" y="907653"/>
                      <a:pt x="3456787" y="905193"/>
                      <a:pt x="3491224" y="901913"/>
                    </a:cubicBezTo>
                    <a:cubicBezTo>
                      <a:pt x="3536319" y="897814"/>
                      <a:pt x="3554358" y="880595"/>
                      <a:pt x="3556817" y="836320"/>
                    </a:cubicBezTo>
                    <a:cubicBezTo>
                      <a:pt x="3558457" y="801883"/>
                      <a:pt x="3571576" y="769086"/>
                      <a:pt x="3569116" y="733009"/>
                    </a:cubicBezTo>
                    <a:cubicBezTo>
                      <a:pt x="3568296" y="716611"/>
                      <a:pt x="3580595" y="696933"/>
                      <a:pt x="3578135" y="678075"/>
                    </a:cubicBezTo>
                    <a:cubicBezTo>
                      <a:pt x="3574036" y="649378"/>
                      <a:pt x="3583875" y="631339"/>
                      <a:pt x="3612572" y="621500"/>
                    </a:cubicBezTo>
                    <a:cubicBezTo>
                      <a:pt x="3639630" y="611661"/>
                      <a:pt x="3644549" y="593623"/>
                      <a:pt x="3629790" y="568205"/>
                    </a:cubicBezTo>
                    <a:cubicBezTo>
                      <a:pt x="3624871" y="559186"/>
                      <a:pt x="3619951" y="550987"/>
                      <a:pt x="3613392" y="542788"/>
                    </a:cubicBezTo>
                    <a:cubicBezTo>
                      <a:pt x="3575676" y="496872"/>
                      <a:pt x="3568296" y="444397"/>
                      <a:pt x="3578135" y="387823"/>
                    </a:cubicBezTo>
                    <a:cubicBezTo>
                      <a:pt x="3584695" y="349286"/>
                      <a:pt x="3578955" y="312390"/>
                      <a:pt x="3560097" y="277133"/>
                    </a:cubicBezTo>
                    <a:cubicBezTo>
                      <a:pt x="3531400" y="223019"/>
                      <a:pt x="3505982" y="167264"/>
                      <a:pt x="3479745" y="112329"/>
                    </a:cubicBezTo>
                    <a:cubicBezTo>
                      <a:pt x="3469906" y="91831"/>
                      <a:pt x="3454327" y="77893"/>
                      <a:pt x="3435469" y="66414"/>
                    </a:cubicBezTo>
                    <a:cubicBezTo>
                      <a:pt x="3392833" y="38536"/>
                      <a:pt x="3345278" y="25418"/>
                      <a:pt x="3296082" y="14759"/>
                    </a:cubicBezTo>
                    <a:cubicBezTo>
                      <a:pt x="3273125" y="9839"/>
                      <a:pt x="3248527" y="11479"/>
                      <a:pt x="3226389" y="0"/>
                    </a:cubicBezTo>
                    <a:cubicBezTo>
                      <a:pt x="3163255" y="0"/>
                      <a:pt x="3100121" y="0"/>
                      <a:pt x="3036988" y="0"/>
                    </a:cubicBezTo>
                    <a:cubicBezTo>
                      <a:pt x="3034528" y="7379"/>
                      <a:pt x="3027148" y="5739"/>
                      <a:pt x="3022229" y="7379"/>
                    </a:cubicBezTo>
                    <a:cubicBezTo>
                      <a:pt x="2936957" y="24598"/>
                      <a:pt x="2866444" y="67234"/>
                      <a:pt x="2812329" y="136107"/>
                    </a:cubicBezTo>
                    <a:cubicBezTo>
                      <a:pt x="2798391" y="153325"/>
                      <a:pt x="2782812" y="163164"/>
                      <a:pt x="2760674" y="166444"/>
                    </a:cubicBezTo>
                    <a:cubicBezTo>
                      <a:pt x="2665563" y="178743"/>
                      <a:pt x="2599150" y="230398"/>
                      <a:pt x="2560613" y="318129"/>
                    </a:cubicBezTo>
                    <a:cubicBezTo>
                      <a:pt x="2540115" y="364045"/>
                      <a:pt x="2517157" y="409141"/>
                      <a:pt x="2494200" y="455056"/>
                    </a:cubicBezTo>
                    <a:cubicBezTo>
                      <a:pt x="2460583" y="522290"/>
                      <a:pt x="2419587" y="581324"/>
                      <a:pt x="2341694" y="602642"/>
                    </a:cubicBezTo>
                    <a:cubicBezTo>
                      <a:pt x="2331856" y="605102"/>
                      <a:pt x="2322836" y="613301"/>
                      <a:pt x="2313817" y="619040"/>
                    </a:cubicBezTo>
                    <a:cubicBezTo>
                      <a:pt x="2273641" y="644458"/>
                      <a:pt x="2253963" y="678895"/>
                      <a:pt x="2258063" y="727270"/>
                    </a:cubicBezTo>
                    <a:cubicBezTo>
                      <a:pt x="2260522" y="763347"/>
                      <a:pt x="2257243" y="800243"/>
                      <a:pt x="2258063" y="837139"/>
                    </a:cubicBezTo>
                    <a:cubicBezTo>
                      <a:pt x="2259702" y="893714"/>
                      <a:pt x="2231825" y="934710"/>
                      <a:pt x="2190829" y="969967"/>
                    </a:cubicBezTo>
                    <a:cubicBezTo>
                      <a:pt x="2183450" y="976526"/>
                      <a:pt x="2173611" y="981446"/>
                      <a:pt x="2167871" y="994564"/>
                    </a:cubicBezTo>
                    <a:cubicBezTo>
                      <a:pt x="2201488" y="986365"/>
                      <a:pt x="2226086" y="968327"/>
                      <a:pt x="2253143" y="954388"/>
                    </a:cubicBezTo>
                    <a:cubicBezTo>
                      <a:pt x="2272821" y="943729"/>
                      <a:pt x="2286760" y="949469"/>
                      <a:pt x="2292499" y="971606"/>
                    </a:cubicBezTo>
                    <a:cubicBezTo>
                      <a:pt x="2295779" y="983905"/>
                      <a:pt x="2295779" y="996204"/>
                      <a:pt x="2296599" y="1008503"/>
                    </a:cubicBezTo>
                    <a:cubicBezTo>
                      <a:pt x="2297419" y="1015062"/>
                      <a:pt x="2296599" y="1022442"/>
                      <a:pt x="2303978" y="1025721"/>
                    </a:cubicBezTo>
                    <a:cubicBezTo>
                      <a:pt x="2312177" y="1029821"/>
                      <a:pt x="2317917" y="1023262"/>
                      <a:pt x="2323656" y="1019162"/>
                    </a:cubicBezTo>
                    <a:cubicBezTo>
                      <a:pt x="2340055" y="1006043"/>
                      <a:pt x="2349894" y="988825"/>
                      <a:pt x="2352354" y="968327"/>
                    </a:cubicBezTo>
                    <a:cubicBezTo>
                      <a:pt x="2355633" y="941269"/>
                      <a:pt x="2370392" y="921591"/>
                      <a:pt x="2394169" y="910112"/>
                    </a:cubicBezTo>
                    <a:cubicBezTo>
                      <a:pt x="2445005" y="885515"/>
                      <a:pt x="2480261" y="846159"/>
                      <a:pt x="2506499" y="797783"/>
                    </a:cubicBezTo>
                    <a:cubicBezTo>
                      <a:pt x="2511418" y="788764"/>
                      <a:pt x="2517157" y="774006"/>
                      <a:pt x="2526997" y="775645"/>
                    </a:cubicBezTo>
                    <a:cubicBezTo>
                      <a:pt x="2538475" y="778105"/>
                      <a:pt x="2533556" y="793684"/>
                      <a:pt x="2535196" y="803523"/>
                    </a:cubicBezTo>
                    <a:cubicBezTo>
                      <a:pt x="2536016" y="808442"/>
                      <a:pt x="2535196" y="813362"/>
                      <a:pt x="2536016" y="818281"/>
                    </a:cubicBezTo>
                    <a:cubicBezTo>
                      <a:pt x="2536836" y="828120"/>
                      <a:pt x="2536016" y="841239"/>
                      <a:pt x="2548315" y="842059"/>
                    </a:cubicBezTo>
                    <a:cubicBezTo>
                      <a:pt x="2562253" y="843699"/>
                      <a:pt x="2564713" y="829760"/>
                      <a:pt x="2565533" y="819101"/>
                    </a:cubicBezTo>
                    <a:cubicBezTo>
                      <a:pt x="2567993" y="795323"/>
                      <a:pt x="2569633" y="770726"/>
                      <a:pt x="2571272" y="746948"/>
                    </a:cubicBezTo>
                    <a:cubicBezTo>
                      <a:pt x="2572912" y="728910"/>
                      <a:pt x="2578652" y="712511"/>
                      <a:pt x="2594230" y="701853"/>
                    </a:cubicBezTo>
                    <a:cubicBezTo>
                      <a:pt x="2599970" y="697753"/>
                      <a:pt x="2606529" y="692013"/>
                      <a:pt x="2614728" y="696933"/>
                    </a:cubicBezTo>
                    <a:cubicBezTo>
                      <a:pt x="2621288" y="701033"/>
                      <a:pt x="2620468" y="708412"/>
                      <a:pt x="2619648" y="714971"/>
                    </a:cubicBezTo>
                    <a:cubicBezTo>
                      <a:pt x="2616368" y="746948"/>
                      <a:pt x="2608169" y="778925"/>
                      <a:pt x="2598330" y="809262"/>
                    </a:cubicBezTo>
                    <a:cubicBezTo>
                      <a:pt x="2593410" y="824021"/>
                      <a:pt x="2584391" y="837959"/>
                      <a:pt x="2586851" y="855998"/>
                    </a:cubicBezTo>
                    <a:cubicBezTo>
                      <a:pt x="2606529" y="850258"/>
                      <a:pt x="2614728" y="835500"/>
                      <a:pt x="2621288" y="819101"/>
                    </a:cubicBezTo>
                    <a:cubicBezTo>
                      <a:pt x="2645065" y="760067"/>
                      <a:pt x="2668843" y="700213"/>
                      <a:pt x="2718858" y="656757"/>
                    </a:cubicBezTo>
                    <a:cubicBezTo>
                      <a:pt x="2728697" y="648558"/>
                      <a:pt x="2731157" y="636259"/>
                      <a:pt x="2731157" y="623140"/>
                    </a:cubicBezTo>
                    <a:cubicBezTo>
                      <a:pt x="2731977" y="595263"/>
                      <a:pt x="2725418" y="569025"/>
                      <a:pt x="2718858" y="541968"/>
                    </a:cubicBezTo>
                    <a:cubicBezTo>
                      <a:pt x="2714759" y="525569"/>
                      <a:pt x="2709019" y="507531"/>
                      <a:pt x="2729517" y="496052"/>
                    </a:cubicBezTo>
                    <a:cubicBezTo>
                      <a:pt x="2736896" y="491953"/>
                      <a:pt x="2733617" y="484573"/>
                      <a:pt x="2733617" y="478014"/>
                    </a:cubicBezTo>
                    <a:cubicBezTo>
                      <a:pt x="2733617" y="469815"/>
                      <a:pt x="2730337" y="460796"/>
                      <a:pt x="2739356" y="450957"/>
                    </a:cubicBezTo>
                    <a:cubicBezTo>
                      <a:pt x="2748375" y="460796"/>
                      <a:pt x="2748375" y="471455"/>
                      <a:pt x="2750015" y="482114"/>
                    </a:cubicBezTo>
                    <a:cubicBezTo>
                      <a:pt x="2753295" y="508351"/>
                      <a:pt x="2755755" y="534589"/>
                      <a:pt x="2760674" y="560826"/>
                    </a:cubicBezTo>
                    <a:cubicBezTo>
                      <a:pt x="2772973" y="630519"/>
                      <a:pt x="2800850" y="690374"/>
                      <a:pt x="2868084" y="724810"/>
                    </a:cubicBezTo>
                    <a:cubicBezTo>
                      <a:pt x="2901701" y="742029"/>
                      <a:pt x="2917279" y="773186"/>
                      <a:pt x="2919739" y="810082"/>
                    </a:cubicBezTo>
                    <a:cubicBezTo>
                      <a:pt x="2920559" y="823201"/>
                      <a:pt x="2920559" y="836320"/>
                      <a:pt x="2920559" y="850258"/>
                    </a:cubicBezTo>
                    <a:cubicBezTo>
                      <a:pt x="2920559" y="910112"/>
                      <a:pt x="2878743" y="965867"/>
                      <a:pt x="2822168" y="983085"/>
                    </a:cubicBezTo>
                    <a:cubicBezTo>
                      <a:pt x="2798391" y="990465"/>
                      <a:pt x="2774613" y="997024"/>
                      <a:pt x="2750015" y="1002764"/>
                    </a:cubicBezTo>
                    <a:cubicBezTo>
                      <a:pt x="2562253" y="1049499"/>
                      <a:pt x="2393350" y="1134771"/>
                      <a:pt x="2241664" y="1252020"/>
                    </a:cubicBezTo>
                    <a:cubicBezTo>
                      <a:pt x="2155573" y="1318433"/>
                      <a:pt x="2067841" y="1382387"/>
                      <a:pt x="1972730" y="1436502"/>
                    </a:cubicBezTo>
                    <a:cubicBezTo>
                      <a:pt x="1890738" y="1483237"/>
                      <a:pt x="1812845" y="1537352"/>
                      <a:pt x="1739872" y="1598026"/>
                    </a:cubicBezTo>
                    <a:cubicBezTo>
                      <a:pt x="1719374" y="1615245"/>
                      <a:pt x="1705436" y="1636563"/>
                      <a:pt x="1699696" y="1662800"/>
                    </a:cubicBezTo>
                    <a:cubicBezTo>
                      <a:pt x="1680838" y="1752991"/>
                      <a:pt x="1695597" y="1835803"/>
                      <a:pt x="1751351" y="1910416"/>
                    </a:cubicBezTo>
                    <a:cubicBezTo>
                      <a:pt x="1784968" y="1956332"/>
                      <a:pt x="1823504" y="1997328"/>
                      <a:pt x="1864500" y="2036684"/>
                    </a:cubicBezTo>
                    <a:cubicBezTo>
                      <a:pt x="1941573" y="2109657"/>
                      <a:pt x="2012906" y="2190009"/>
                      <a:pt x="2104737" y="2244944"/>
                    </a:cubicBezTo>
                    <a:cubicBezTo>
                      <a:pt x="2171151" y="2284300"/>
                      <a:pt x="2217886" y="2339235"/>
                      <a:pt x="2253963" y="2404829"/>
                    </a:cubicBezTo>
                    <a:cubicBezTo>
                      <a:pt x="2268722" y="2431066"/>
                      <a:pt x="2282660" y="2457304"/>
                      <a:pt x="2298239" y="2482721"/>
                    </a:cubicBezTo>
                    <a:cubicBezTo>
                      <a:pt x="2322016" y="2521258"/>
                      <a:pt x="2347434" y="2558154"/>
                      <a:pt x="2383510" y="2585211"/>
                    </a:cubicBezTo>
                    <a:cubicBezTo>
                      <a:pt x="2410568" y="2604889"/>
                      <a:pt x="2437625" y="2623748"/>
                      <a:pt x="2460583" y="2648345"/>
                    </a:cubicBezTo>
                    <a:cubicBezTo>
                      <a:pt x="2470422" y="2658184"/>
                      <a:pt x="2481901" y="2663104"/>
                      <a:pt x="2495840" y="2664744"/>
                    </a:cubicBezTo>
                    <a:cubicBezTo>
                      <a:pt x="2522897" y="2668023"/>
                      <a:pt x="2527817" y="2676223"/>
                      <a:pt x="2514698" y="2700820"/>
                    </a:cubicBezTo>
                    <a:cubicBezTo>
                      <a:pt x="2495020" y="2737717"/>
                      <a:pt x="2473702" y="2774613"/>
                      <a:pt x="2452384" y="2811510"/>
                    </a:cubicBezTo>
                    <a:cubicBezTo>
                      <a:pt x="2381871" y="2932858"/>
                      <a:pt x="2345794" y="3062405"/>
                      <a:pt x="2360553" y="3205072"/>
                    </a:cubicBezTo>
                    <a:cubicBezTo>
                      <a:pt x="2365472" y="3256727"/>
                      <a:pt x="2374491" y="3307562"/>
                      <a:pt x="2401549" y="3352657"/>
                    </a:cubicBezTo>
                    <a:cubicBezTo>
                      <a:pt x="2426146" y="3394473"/>
                      <a:pt x="2425326" y="3432190"/>
                      <a:pt x="2399089" y="3473186"/>
                    </a:cubicBezTo>
                    <a:cubicBezTo>
                      <a:pt x="2349894" y="3549439"/>
                      <a:pt x="2316277" y="3633890"/>
                      <a:pt x="2285940" y="3719162"/>
                    </a:cubicBezTo>
                    <a:cubicBezTo>
                      <a:pt x="2231005" y="3874127"/>
                      <a:pt x="2175251" y="4029092"/>
                      <a:pt x="2108837" y="4179138"/>
                    </a:cubicBezTo>
                    <a:cubicBezTo>
                      <a:pt x="2076860" y="4251291"/>
                      <a:pt x="2039964" y="4270149"/>
                      <a:pt x="1962891" y="4257031"/>
                    </a:cubicBezTo>
                    <a:cubicBezTo>
                      <a:pt x="1924355" y="4250471"/>
                      <a:pt x="1887458" y="4237352"/>
                      <a:pt x="1851382" y="4222594"/>
                    </a:cubicBezTo>
                    <a:cubicBezTo>
                      <a:pt x="1755451" y="4184877"/>
                      <a:pt x="1656241" y="4172579"/>
                      <a:pt x="1555390" y="4189797"/>
                    </a:cubicBezTo>
                    <a:cubicBezTo>
                      <a:pt x="1396326" y="4216035"/>
                      <a:pt x="1242180" y="4263590"/>
                      <a:pt x="1085575" y="4302126"/>
                    </a:cubicBezTo>
                    <a:cubicBezTo>
                      <a:pt x="978986" y="4328363"/>
                      <a:pt x="870756" y="4344762"/>
                      <a:pt x="760887" y="4345582"/>
                    </a:cubicBezTo>
                    <a:cubicBezTo>
                      <a:pt x="739569" y="4345582"/>
                      <a:pt x="719071" y="4341482"/>
                      <a:pt x="701852" y="4328363"/>
                    </a:cubicBezTo>
                    <a:cubicBezTo>
                      <a:pt x="631339" y="4272609"/>
                      <a:pt x="560826" y="4217674"/>
                      <a:pt x="503432" y="4147981"/>
                    </a:cubicBezTo>
                    <a:cubicBezTo>
                      <a:pt x="466535" y="4102885"/>
                      <a:pt x="437838" y="4100425"/>
                      <a:pt x="396022" y="4142241"/>
                    </a:cubicBezTo>
                    <a:cubicBezTo>
                      <a:pt x="330428" y="4207015"/>
                      <a:pt x="277953" y="4281628"/>
                      <a:pt x="238597" y="4365260"/>
                    </a:cubicBezTo>
                    <a:cubicBezTo>
                      <a:pt x="223838" y="4396417"/>
                      <a:pt x="211540" y="4428394"/>
                      <a:pt x="212360" y="4462831"/>
                    </a:cubicBezTo>
                    <a:cubicBezTo>
                      <a:pt x="213179" y="4527605"/>
                      <a:pt x="187762" y="4579260"/>
                      <a:pt x="147586" y="4629275"/>
                    </a:cubicBezTo>
                    <a:cubicBezTo>
                      <a:pt x="83632" y="4709627"/>
                      <a:pt x="37716" y="4800638"/>
                      <a:pt x="12299" y="4901488"/>
                    </a:cubicBezTo>
                    <a:cubicBezTo>
                      <a:pt x="9019" y="4915427"/>
                      <a:pt x="9019" y="4931005"/>
                      <a:pt x="0" y="4943304"/>
                    </a:cubicBezTo>
                    <a:cubicBezTo>
                      <a:pt x="0" y="4990040"/>
                      <a:pt x="0" y="5036775"/>
                      <a:pt x="0" y="5082691"/>
                    </a:cubicBezTo>
                    <a:cubicBezTo>
                      <a:pt x="8199" y="5090890"/>
                      <a:pt x="7379" y="5102369"/>
                      <a:pt x="9839" y="5112208"/>
                    </a:cubicBezTo>
                    <a:cubicBezTo>
                      <a:pt x="16398" y="5136806"/>
                      <a:pt x="23778" y="5162223"/>
                      <a:pt x="38536" y="5183542"/>
                    </a:cubicBezTo>
                    <a:cubicBezTo>
                      <a:pt x="58214" y="5210599"/>
                      <a:pt x="104130" y="5225357"/>
                      <a:pt x="127088" y="5207319"/>
                    </a:cubicBezTo>
                    <a:cubicBezTo>
                      <a:pt x="176283" y="5168783"/>
                      <a:pt x="229578" y="5132706"/>
                      <a:pt x="250076" y="5067932"/>
                    </a:cubicBezTo>
                    <a:cubicBezTo>
                      <a:pt x="258275" y="5040875"/>
                      <a:pt x="269754" y="5015458"/>
                      <a:pt x="289432" y="4994139"/>
                    </a:cubicBezTo>
                    <a:cubicBezTo>
                      <a:pt x="377984" y="4896569"/>
                      <a:pt x="473094" y="4807198"/>
                      <a:pt x="570665" y="4719466"/>
                    </a:cubicBezTo>
                    <a:cubicBezTo>
                      <a:pt x="582144" y="4708807"/>
                      <a:pt x="595263" y="4699788"/>
                      <a:pt x="610841" y="4704707"/>
                    </a:cubicBezTo>
                    <a:cubicBezTo>
                      <a:pt x="650197" y="4716187"/>
                      <a:pt x="678895" y="4702248"/>
                      <a:pt x="701033" y="4671091"/>
                    </a:cubicBezTo>
                    <a:cubicBezTo>
                      <a:pt x="716611" y="4648953"/>
                      <a:pt x="738749" y="4640754"/>
                      <a:pt x="765806" y="4639114"/>
                    </a:cubicBezTo>
                    <a:cubicBezTo>
                      <a:pt x="921591" y="4631734"/>
                      <a:pt x="1076556" y="4638294"/>
                      <a:pt x="1231521" y="4652232"/>
                    </a:cubicBezTo>
                    <a:cubicBezTo>
                      <a:pt x="1357789" y="4663711"/>
                      <a:pt x="1483237" y="4664531"/>
                      <a:pt x="1609505" y="4651413"/>
                    </a:cubicBezTo>
                    <a:cubicBezTo>
                      <a:pt x="1698056" y="4642394"/>
                      <a:pt x="1787428" y="4636654"/>
                      <a:pt x="1875159" y="4649773"/>
                    </a:cubicBezTo>
                    <a:cubicBezTo>
                      <a:pt x="1939113" y="4659612"/>
                      <a:pt x="2003067" y="4671911"/>
                      <a:pt x="2066201" y="4686669"/>
                    </a:cubicBezTo>
                    <a:cubicBezTo>
                      <a:pt x="2180990" y="4712907"/>
                      <a:pt x="2275281" y="4677650"/>
                      <a:pt x="2356453" y="4596478"/>
                    </a:cubicBezTo>
                    <a:cubicBezTo>
                      <a:pt x="2399089" y="4553842"/>
                      <a:pt x="2437625" y="4507926"/>
                      <a:pt x="2472062" y="4459551"/>
                    </a:cubicBezTo>
                    <a:cubicBezTo>
                      <a:pt x="2510598" y="4405436"/>
                      <a:pt x="2554054" y="4357061"/>
                      <a:pt x="2604889" y="4314425"/>
                    </a:cubicBezTo>
                    <a:cubicBezTo>
                      <a:pt x="2679502" y="4252931"/>
                      <a:pt x="2749195" y="4186517"/>
                      <a:pt x="2800030" y="4102885"/>
                    </a:cubicBezTo>
                    <a:cubicBezTo>
                      <a:pt x="2812329" y="4083207"/>
                      <a:pt x="2827908" y="4065989"/>
                      <a:pt x="2842666" y="4047950"/>
                    </a:cubicBezTo>
                    <a:cubicBezTo>
                      <a:pt x="2870544" y="4013514"/>
                      <a:pt x="2896781" y="3979077"/>
                      <a:pt x="2913179" y="3937261"/>
                    </a:cubicBezTo>
                    <a:cubicBezTo>
                      <a:pt x="2923018" y="3912663"/>
                      <a:pt x="2928758" y="3911843"/>
                      <a:pt x="2948436" y="3929882"/>
                    </a:cubicBezTo>
                    <a:cubicBezTo>
                      <a:pt x="3050106" y="4025813"/>
                      <a:pt x="3155056" y="4117644"/>
                      <a:pt x="3249347" y="4220954"/>
                    </a:cubicBezTo>
                    <a:cubicBezTo>
                      <a:pt x="3286244" y="4261130"/>
                      <a:pt x="3323140" y="4302126"/>
                      <a:pt x="3370695" y="4330824"/>
                    </a:cubicBezTo>
                    <a:cubicBezTo>
                      <a:pt x="3401032" y="4348861"/>
                      <a:pt x="3426450" y="4372639"/>
                      <a:pt x="3446948" y="4401337"/>
                    </a:cubicBezTo>
                    <a:cubicBezTo>
                      <a:pt x="3474825" y="4439053"/>
                      <a:pt x="3504343" y="4474310"/>
                      <a:pt x="3537959" y="4507107"/>
                    </a:cubicBezTo>
                    <a:cubicBezTo>
                      <a:pt x="3562557" y="4531704"/>
                      <a:pt x="3577316" y="4561221"/>
                      <a:pt x="3587154" y="4595658"/>
                    </a:cubicBezTo>
                    <a:cubicBezTo>
                      <a:pt x="3606013" y="4666991"/>
                      <a:pt x="3610932" y="4739964"/>
                      <a:pt x="3615032" y="4812937"/>
                    </a:cubicBezTo>
                    <a:cubicBezTo>
                      <a:pt x="3624871" y="4980201"/>
                      <a:pt x="3669147" y="5138446"/>
                      <a:pt x="3749499" y="5286032"/>
                    </a:cubicBezTo>
                    <a:cubicBezTo>
                      <a:pt x="3797054" y="5373763"/>
                      <a:pt x="3855269" y="5454935"/>
                      <a:pt x="3911023" y="5537747"/>
                    </a:cubicBezTo>
                    <a:cubicBezTo>
                      <a:pt x="3988096" y="5652536"/>
                      <a:pt x="4055329" y="5773064"/>
                      <a:pt x="4116823" y="5896053"/>
                    </a:cubicBezTo>
                    <a:cubicBezTo>
                      <a:pt x="4127483" y="5918191"/>
                      <a:pt x="4135682" y="5939508"/>
                      <a:pt x="4126663" y="5964926"/>
                    </a:cubicBezTo>
                    <a:cubicBezTo>
                      <a:pt x="4102885" y="6033799"/>
                      <a:pt x="4117643" y="6095293"/>
                      <a:pt x="4166839" y="6146949"/>
                    </a:cubicBezTo>
                    <a:cubicBezTo>
                      <a:pt x="4206195" y="6187945"/>
                      <a:pt x="4232432" y="6236320"/>
                      <a:pt x="4254570" y="6287155"/>
                    </a:cubicBezTo>
                    <a:cubicBezTo>
                      <a:pt x="4261949" y="6302734"/>
                      <a:pt x="4268509" y="6319132"/>
                      <a:pt x="4276708" y="6334710"/>
                    </a:cubicBezTo>
                    <a:cubicBezTo>
                      <a:pt x="4295566" y="6368327"/>
                      <a:pt x="4346402" y="6391285"/>
                      <a:pt x="4378378" y="6381446"/>
                    </a:cubicBezTo>
                    <a:cubicBezTo>
                      <a:pt x="4464470" y="6355208"/>
                      <a:pt x="4532523" y="6301914"/>
                      <a:pt x="4594838" y="6239600"/>
                    </a:cubicBezTo>
                    <a:cubicBezTo>
                      <a:pt x="4602217" y="6232220"/>
                      <a:pt x="4607956" y="6224021"/>
                      <a:pt x="4609596" y="6214182"/>
                    </a:cubicBezTo>
                    <a:cubicBezTo>
                      <a:pt x="4613696" y="6176466"/>
                      <a:pt x="4639113" y="6160067"/>
                      <a:pt x="4671910" y="6153508"/>
                    </a:cubicBezTo>
                    <a:cubicBezTo>
                      <a:pt x="4718646" y="6144489"/>
                      <a:pt x="4756362" y="6119071"/>
                      <a:pt x="4793259" y="6092014"/>
                    </a:cubicBezTo>
                    <a:cubicBezTo>
                      <a:pt x="4853932" y="6047738"/>
                      <a:pt x="4909687" y="5998543"/>
                      <a:pt x="4964622" y="5947708"/>
                    </a:cubicBezTo>
                    <a:cubicBezTo>
                      <a:pt x="5025296" y="5891953"/>
                      <a:pt x="5053173" y="5820620"/>
                      <a:pt x="5070392" y="5743548"/>
                    </a:cubicBezTo>
                    <a:cubicBezTo>
                      <a:pt x="5082691" y="5695992"/>
                      <a:pt x="5074491" y="5654996"/>
                      <a:pt x="5056453" y="5614820"/>
                    </a:cubicBezTo>
                    <a:close/>
                    <a:moveTo>
                      <a:pt x="2626207" y="2308898"/>
                    </a:moveTo>
                    <a:cubicBezTo>
                      <a:pt x="2618008" y="2317097"/>
                      <a:pt x="2608989" y="2309718"/>
                      <a:pt x="2601610" y="2305618"/>
                    </a:cubicBezTo>
                    <a:cubicBezTo>
                      <a:pt x="2560613" y="2277741"/>
                      <a:pt x="2514698" y="2272821"/>
                      <a:pt x="2467962" y="2276101"/>
                    </a:cubicBezTo>
                    <a:cubicBezTo>
                      <a:pt x="2422047" y="2279381"/>
                      <a:pt x="2391710" y="2258063"/>
                      <a:pt x="2369572" y="2221986"/>
                    </a:cubicBezTo>
                    <a:cubicBezTo>
                      <a:pt x="2342514" y="2176891"/>
                      <a:pt x="2306438" y="2139174"/>
                      <a:pt x="2270361" y="2100638"/>
                    </a:cubicBezTo>
                    <a:cubicBezTo>
                      <a:pt x="2183450" y="2007987"/>
                      <a:pt x="2110477" y="1905497"/>
                      <a:pt x="2064561" y="1785788"/>
                    </a:cubicBezTo>
                    <a:cubicBezTo>
                      <a:pt x="2037504" y="1714455"/>
                      <a:pt x="2045703" y="1697237"/>
                      <a:pt x="2119496" y="1681658"/>
                    </a:cubicBezTo>
                    <a:cubicBezTo>
                      <a:pt x="2239204" y="1655421"/>
                      <a:pt x="2353173" y="1611965"/>
                      <a:pt x="2465503" y="1565229"/>
                    </a:cubicBezTo>
                    <a:cubicBezTo>
                      <a:pt x="2513058" y="1545551"/>
                      <a:pt x="2549135" y="1573429"/>
                      <a:pt x="2545855" y="1625904"/>
                    </a:cubicBezTo>
                    <a:cubicBezTo>
                      <a:pt x="2544215" y="1810386"/>
                      <a:pt x="2561433" y="1993228"/>
                      <a:pt x="2588491" y="2176071"/>
                    </a:cubicBezTo>
                    <a:cubicBezTo>
                      <a:pt x="2594230" y="2213787"/>
                      <a:pt x="2604069" y="2250684"/>
                      <a:pt x="2622928" y="2285120"/>
                    </a:cubicBezTo>
                    <a:cubicBezTo>
                      <a:pt x="2627847" y="2291680"/>
                      <a:pt x="2634406" y="2301519"/>
                      <a:pt x="2626207" y="2308898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81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Graphic 9">
                <a:extLst>
                  <a:ext uri="{FF2B5EF4-FFF2-40B4-BE49-F238E27FC236}">
                    <a16:creationId xmlns:a16="http://schemas.microsoft.com/office/drawing/2014/main" id="{ABC8986B-13AA-42B4-B541-B514961AD4D9}"/>
                  </a:ext>
                </a:extLst>
              </p:cNvPr>
              <p:cNvSpPr/>
              <p:nvPr/>
            </p:nvSpPr>
            <p:spPr>
              <a:xfrm rot="21195773">
                <a:off x="-326536" y="-2638725"/>
                <a:ext cx="4096813" cy="7203009"/>
              </a:xfrm>
              <a:custGeom>
                <a:avLst/>
                <a:gdLst>
                  <a:gd name="connsiteX0" fmla="*/ 1778413 w 1803170"/>
                  <a:gd name="connsiteY0" fmla="*/ 2671923 h 3170327"/>
                  <a:gd name="connsiteX1" fmla="*/ 1773979 w 1803170"/>
                  <a:gd name="connsiteY1" fmla="*/ 2666011 h 3170327"/>
                  <a:gd name="connsiteX2" fmla="*/ 1733704 w 1803170"/>
                  <a:gd name="connsiteY2" fmla="*/ 2614281 h 3170327"/>
                  <a:gd name="connsiteX3" fmla="*/ 1722619 w 1803170"/>
                  <a:gd name="connsiteY3" fmla="*/ 2580287 h 3170327"/>
                  <a:gd name="connsiteX4" fmla="*/ 1719663 w 1803170"/>
                  <a:gd name="connsiteY4" fmla="*/ 2545923 h 3170327"/>
                  <a:gd name="connsiteX5" fmla="*/ 1662390 w 1803170"/>
                  <a:gd name="connsiteY5" fmla="*/ 2443201 h 3170327"/>
                  <a:gd name="connsiteX6" fmla="*/ 1618789 w 1803170"/>
                  <a:gd name="connsiteY6" fmla="*/ 2436181 h 3170327"/>
                  <a:gd name="connsiteX7" fmla="*/ 1493527 w 1803170"/>
                  <a:gd name="connsiteY7" fmla="*/ 2489389 h 3170327"/>
                  <a:gd name="connsiteX8" fmla="*/ 1474313 w 1803170"/>
                  <a:gd name="connsiteY8" fmla="*/ 2488280 h 3170327"/>
                  <a:gd name="connsiteX9" fmla="*/ 1290301 w 1803170"/>
                  <a:gd name="connsiteY9" fmla="*/ 2371518 h 3170327"/>
                  <a:gd name="connsiteX10" fmla="*/ 1277369 w 1803170"/>
                  <a:gd name="connsiteY10" fmla="*/ 2361911 h 3170327"/>
                  <a:gd name="connsiteX11" fmla="*/ 1114788 w 1803170"/>
                  <a:gd name="connsiteY11" fmla="*/ 2253647 h 3170327"/>
                  <a:gd name="connsiteX12" fmla="*/ 989527 w 1803170"/>
                  <a:gd name="connsiteY12" fmla="*/ 2221131 h 3170327"/>
                  <a:gd name="connsiteX13" fmla="*/ 955163 w 1803170"/>
                  <a:gd name="connsiteY13" fmla="*/ 2199699 h 3170327"/>
                  <a:gd name="connsiteX14" fmla="*/ 914148 w 1803170"/>
                  <a:gd name="connsiteY14" fmla="*/ 2113975 h 3170327"/>
                  <a:gd name="connsiteX15" fmla="*/ 852072 w 1803170"/>
                  <a:gd name="connsiteY15" fmla="*/ 1843869 h 3170327"/>
                  <a:gd name="connsiteX16" fmla="*/ 842095 w 1803170"/>
                  <a:gd name="connsiteY16" fmla="*/ 1784010 h 3170327"/>
                  <a:gd name="connsiteX17" fmla="*/ 856506 w 1803170"/>
                  <a:gd name="connsiteY17" fmla="*/ 1768121 h 3170327"/>
                  <a:gd name="connsiteX18" fmla="*/ 918582 w 1803170"/>
                  <a:gd name="connsiteY18" fmla="*/ 1767751 h 3170327"/>
                  <a:gd name="connsiteX19" fmla="*/ 930406 w 1803170"/>
                  <a:gd name="connsiteY19" fmla="*/ 1756666 h 3170327"/>
                  <a:gd name="connsiteX20" fmla="*/ 936688 w 1803170"/>
                  <a:gd name="connsiteY20" fmla="*/ 1689047 h 3170327"/>
                  <a:gd name="connsiteX21" fmla="*/ 947034 w 1803170"/>
                  <a:gd name="connsiteY21" fmla="*/ 1585587 h 3170327"/>
                  <a:gd name="connsiteX22" fmla="*/ 847268 w 1803170"/>
                  <a:gd name="connsiteY22" fmla="*/ 1246014 h 3170327"/>
                  <a:gd name="connsiteX23" fmla="*/ 852811 w 1803170"/>
                  <a:gd name="connsiteY23" fmla="*/ 1229387 h 3170327"/>
                  <a:gd name="connsiteX24" fmla="*/ 1209750 w 1803170"/>
                  <a:gd name="connsiteY24" fmla="*/ 1056090 h 3170327"/>
                  <a:gd name="connsiteX25" fmla="*/ 1253721 w 1803170"/>
                  <a:gd name="connsiteY25" fmla="*/ 1015076 h 3170327"/>
                  <a:gd name="connsiteX26" fmla="*/ 1258894 w 1803170"/>
                  <a:gd name="connsiteY26" fmla="*/ 975908 h 3170327"/>
                  <a:gd name="connsiteX27" fmla="*/ 1217140 w 1803170"/>
                  <a:gd name="connsiteY27" fmla="*/ 903486 h 3170327"/>
                  <a:gd name="connsiteX28" fmla="*/ 1125503 w 1803170"/>
                  <a:gd name="connsiteY28" fmla="*/ 812958 h 3170327"/>
                  <a:gd name="connsiteX29" fmla="*/ 925972 w 1803170"/>
                  <a:gd name="connsiteY29" fmla="*/ 621925 h 3170327"/>
                  <a:gd name="connsiteX30" fmla="*/ 910084 w 1803170"/>
                  <a:gd name="connsiteY30" fmla="*/ 610471 h 3170327"/>
                  <a:gd name="connsiteX31" fmla="*/ 682470 w 1803170"/>
                  <a:gd name="connsiteY31" fmla="*/ 490013 h 3170327"/>
                  <a:gd name="connsiteX32" fmla="*/ 647368 w 1803170"/>
                  <a:gd name="connsiteY32" fmla="*/ 449368 h 3170327"/>
                  <a:gd name="connsiteX33" fmla="*/ 691708 w 1803170"/>
                  <a:gd name="connsiteY33" fmla="*/ 351080 h 3170327"/>
                  <a:gd name="connsiteX34" fmla="*/ 729028 w 1803170"/>
                  <a:gd name="connsiteY34" fmla="*/ 447890 h 3170327"/>
                  <a:gd name="connsiteX35" fmla="*/ 869808 w 1803170"/>
                  <a:gd name="connsiteY35" fmla="*/ 566870 h 3170327"/>
                  <a:gd name="connsiteX36" fmla="*/ 865743 w 1803170"/>
                  <a:gd name="connsiteY36" fmla="*/ 556893 h 3170327"/>
                  <a:gd name="connsiteX37" fmla="*/ 855397 w 1803170"/>
                  <a:gd name="connsiteY37" fmla="*/ 360318 h 3170327"/>
                  <a:gd name="connsiteX38" fmla="*/ 879784 w 1803170"/>
                  <a:gd name="connsiteY38" fmla="*/ 321520 h 3170327"/>
                  <a:gd name="connsiteX39" fmla="*/ 910453 w 1803170"/>
                  <a:gd name="connsiteY39" fmla="*/ 147115 h 3170327"/>
                  <a:gd name="connsiteX40" fmla="*/ 724963 w 1803170"/>
                  <a:gd name="connsiteY40" fmla="*/ 62130 h 3170327"/>
                  <a:gd name="connsiteX41" fmla="*/ 703162 w 1803170"/>
                  <a:gd name="connsiteY41" fmla="*/ 76171 h 3170327"/>
                  <a:gd name="connsiteX42" fmla="*/ 685796 w 1803170"/>
                  <a:gd name="connsiteY42" fmla="*/ 54740 h 3170327"/>
                  <a:gd name="connsiteX43" fmla="*/ 627045 w 1803170"/>
                  <a:gd name="connsiteY43" fmla="*/ 18898 h 3170327"/>
                  <a:gd name="connsiteX44" fmla="*/ 502153 w 1803170"/>
                  <a:gd name="connsiteY44" fmla="*/ 792 h 3170327"/>
                  <a:gd name="connsiteX45" fmla="*/ 402388 w 1803170"/>
                  <a:gd name="connsiteY45" fmla="*/ 70998 h 3170327"/>
                  <a:gd name="connsiteX46" fmla="*/ 400540 w 1803170"/>
                  <a:gd name="connsiteY46" fmla="*/ 105361 h 3170327"/>
                  <a:gd name="connsiteX47" fmla="*/ 397215 w 1803170"/>
                  <a:gd name="connsiteY47" fmla="*/ 114968 h 3170327"/>
                  <a:gd name="connsiteX48" fmla="*/ 377262 w 1803170"/>
                  <a:gd name="connsiteY48" fmla="*/ 150810 h 3170327"/>
                  <a:gd name="connsiteX49" fmla="*/ 375045 w 1803170"/>
                  <a:gd name="connsiteY49" fmla="*/ 216212 h 3170327"/>
                  <a:gd name="connsiteX50" fmla="*/ 357678 w 1803170"/>
                  <a:gd name="connsiteY50" fmla="*/ 283092 h 3170327"/>
                  <a:gd name="connsiteX51" fmla="*/ 353613 w 1803170"/>
                  <a:gd name="connsiteY51" fmla="*/ 289373 h 3170327"/>
                  <a:gd name="connsiteX52" fmla="*/ 363590 w 1803170"/>
                  <a:gd name="connsiteY52" fmla="*/ 321151 h 3170327"/>
                  <a:gd name="connsiteX53" fmla="*/ 374675 w 1803170"/>
                  <a:gd name="connsiteY53" fmla="*/ 338148 h 3170327"/>
                  <a:gd name="connsiteX54" fmla="*/ 376523 w 1803170"/>
                  <a:gd name="connsiteY54" fmla="*/ 414635 h 3170327"/>
                  <a:gd name="connsiteX55" fmla="*/ 405344 w 1803170"/>
                  <a:gd name="connsiteY55" fmla="*/ 441239 h 3170327"/>
                  <a:gd name="connsiteX56" fmla="*/ 455966 w 1803170"/>
                  <a:gd name="connsiteY56" fmla="*/ 442717 h 3170327"/>
                  <a:gd name="connsiteX57" fmla="*/ 467420 w 1803170"/>
                  <a:gd name="connsiteY57" fmla="*/ 447890 h 3170327"/>
                  <a:gd name="connsiteX58" fmla="*/ 446358 w 1803170"/>
                  <a:gd name="connsiteY58" fmla="*/ 523268 h 3170327"/>
                  <a:gd name="connsiteX59" fmla="*/ 420493 w 1803170"/>
                  <a:gd name="connsiteY59" fmla="*/ 531028 h 3170327"/>
                  <a:gd name="connsiteX60" fmla="*/ 267150 w 1803170"/>
                  <a:gd name="connsiteY60" fmla="*/ 651855 h 3170327"/>
                  <a:gd name="connsiteX61" fmla="*/ 254587 w 1803170"/>
                  <a:gd name="connsiteY61" fmla="*/ 713562 h 3170327"/>
                  <a:gd name="connsiteX62" fmla="*/ 247936 w 1803170"/>
                  <a:gd name="connsiteY62" fmla="*/ 720582 h 3170327"/>
                  <a:gd name="connsiteX63" fmla="*/ 190294 w 1803170"/>
                  <a:gd name="connsiteY63" fmla="*/ 734623 h 3170327"/>
                  <a:gd name="connsiteX64" fmla="*/ 136346 w 1803170"/>
                  <a:gd name="connsiteY64" fmla="*/ 778225 h 3170327"/>
                  <a:gd name="connsiteX65" fmla="*/ 128956 w 1803170"/>
                  <a:gd name="connsiteY65" fmla="*/ 797808 h 3170327"/>
                  <a:gd name="connsiteX66" fmla="*/ 142258 w 1803170"/>
                  <a:gd name="connsiteY66" fmla="*/ 1133316 h 3170327"/>
                  <a:gd name="connsiteX67" fmla="*/ 144475 w 1803170"/>
                  <a:gd name="connsiteY67" fmla="*/ 1144032 h 3170327"/>
                  <a:gd name="connsiteX68" fmla="*/ 179948 w 1803170"/>
                  <a:gd name="connsiteY68" fmla="*/ 1191328 h 3170327"/>
                  <a:gd name="connsiteX69" fmla="*/ 250522 w 1803170"/>
                  <a:gd name="connsiteY69" fmla="*/ 1184677 h 3170327"/>
                  <a:gd name="connsiteX70" fmla="*/ 258651 w 1803170"/>
                  <a:gd name="connsiteY70" fmla="*/ 1171005 h 3170327"/>
                  <a:gd name="connsiteX71" fmla="*/ 347701 w 1803170"/>
                  <a:gd name="connsiteY71" fmla="*/ 991427 h 3170327"/>
                  <a:gd name="connsiteX72" fmla="*/ 353983 w 1803170"/>
                  <a:gd name="connsiteY72" fmla="*/ 979973 h 3170327"/>
                  <a:gd name="connsiteX73" fmla="*/ 356569 w 1803170"/>
                  <a:gd name="connsiteY73" fmla="*/ 982559 h 3170327"/>
                  <a:gd name="connsiteX74" fmla="*/ 364699 w 1803170"/>
                  <a:gd name="connsiteY74" fmla="*/ 1000665 h 3170327"/>
                  <a:gd name="connsiteX75" fmla="*/ 429731 w 1803170"/>
                  <a:gd name="connsiteY75" fmla="*/ 1305874 h 3170327"/>
                  <a:gd name="connsiteX76" fmla="*/ 433056 w 1803170"/>
                  <a:gd name="connsiteY76" fmla="*/ 1427070 h 3170327"/>
                  <a:gd name="connsiteX77" fmla="*/ 492177 w 1803170"/>
                  <a:gd name="connsiteY77" fmla="*/ 1745581 h 3170327"/>
                  <a:gd name="connsiteX78" fmla="*/ 488851 w 1803170"/>
                  <a:gd name="connsiteY78" fmla="*/ 1769968 h 3170327"/>
                  <a:gd name="connsiteX79" fmla="*/ 338833 w 1803170"/>
                  <a:gd name="connsiteY79" fmla="*/ 2028250 h 3170327"/>
                  <a:gd name="connsiteX80" fmla="*/ 294124 w 1803170"/>
                  <a:gd name="connsiteY80" fmla="*/ 2101042 h 3170327"/>
                  <a:gd name="connsiteX81" fmla="*/ 290059 w 1803170"/>
                  <a:gd name="connsiteY81" fmla="*/ 2290967 h 3170327"/>
                  <a:gd name="connsiteX82" fmla="*/ 294493 w 1803170"/>
                  <a:gd name="connsiteY82" fmla="*/ 2307224 h 3170327"/>
                  <a:gd name="connsiteX83" fmla="*/ 299666 w 1803170"/>
                  <a:gd name="connsiteY83" fmla="*/ 2695941 h 3170327"/>
                  <a:gd name="connsiteX84" fmla="*/ 266041 w 1803170"/>
                  <a:gd name="connsiteY84" fmla="*/ 2919859 h 3170327"/>
                  <a:gd name="connsiteX85" fmla="*/ 250153 w 1803170"/>
                  <a:gd name="connsiteY85" fmla="*/ 2935748 h 3170327"/>
                  <a:gd name="connsiteX86" fmla="*/ 225027 w 1803170"/>
                  <a:gd name="connsiteY86" fmla="*/ 2947202 h 3170327"/>
                  <a:gd name="connsiteX87" fmla="*/ 157777 w 1803170"/>
                  <a:gd name="connsiteY87" fmla="*/ 2997454 h 3170327"/>
                  <a:gd name="connsiteX88" fmla="*/ 64293 w 1803170"/>
                  <a:gd name="connsiteY88" fmla="*/ 3011496 h 3170327"/>
                  <a:gd name="connsiteX89" fmla="*/ 0 w 1803170"/>
                  <a:gd name="connsiteY89" fmla="*/ 3036622 h 3170327"/>
                  <a:gd name="connsiteX90" fmla="*/ 0 w 1803170"/>
                  <a:gd name="connsiteY90" fmla="*/ 3058792 h 3170327"/>
                  <a:gd name="connsiteX91" fmla="*/ 7760 w 1803170"/>
                  <a:gd name="connsiteY91" fmla="*/ 3080962 h 3170327"/>
                  <a:gd name="connsiteX92" fmla="*/ 62076 w 1803170"/>
                  <a:gd name="connsiteY92" fmla="*/ 3130475 h 3170327"/>
                  <a:gd name="connsiteX93" fmla="*/ 169232 w 1803170"/>
                  <a:gd name="connsiteY93" fmla="*/ 3143408 h 3170327"/>
                  <a:gd name="connsiteX94" fmla="*/ 229830 w 1803170"/>
                  <a:gd name="connsiteY94" fmla="*/ 3154493 h 3170327"/>
                  <a:gd name="connsiteX95" fmla="*/ 272693 w 1803170"/>
                  <a:gd name="connsiteY95" fmla="*/ 3170751 h 3170327"/>
                  <a:gd name="connsiteX96" fmla="*/ 284517 w 1803170"/>
                  <a:gd name="connsiteY96" fmla="*/ 3172968 h 3170327"/>
                  <a:gd name="connsiteX97" fmla="*/ 336616 w 1803170"/>
                  <a:gd name="connsiteY97" fmla="*/ 3172968 h 3170327"/>
                  <a:gd name="connsiteX98" fmla="*/ 356200 w 1803170"/>
                  <a:gd name="connsiteY98" fmla="*/ 3166317 h 3170327"/>
                  <a:gd name="connsiteX99" fmla="*/ 404235 w 1803170"/>
                  <a:gd name="connsiteY99" fmla="*/ 3110892 h 3170327"/>
                  <a:gd name="connsiteX100" fmla="*/ 396845 w 1803170"/>
                  <a:gd name="connsiteY100" fmla="*/ 2988217 h 3170327"/>
                  <a:gd name="connsiteX101" fmla="*/ 395367 w 1803170"/>
                  <a:gd name="connsiteY101" fmla="*/ 2966416 h 3170327"/>
                  <a:gd name="connsiteX102" fmla="*/ 437860 w 1803170"/>
                  <a:gd name="connsiteY102" fmla="*/ 2785730 h 3170327"/>
                  <a:gd name="connsiteX103" fmla="*/ 480722 w 1803170"/>
                  <a:gd name="connsiteY103" fmla="*/ 2459459 h 3170327"/>
                  <a:gd name="connsiteX104" fmla="*/ 472593 w 1803170"/>
                  <a:gd name="connsiteY104" fmla="*/ 2235172 h 3170327"/>
                  <a:gd name="connsiteX105" fmla="*/ 479614 w 1803170"/>
                  <a:gd name="connsiteY105" fmla="*/ 2216696 h 3170327"/>
                  <a:gd name="connsiteX106" fmla="*/ 602288 w 1803170"/>
                  <a:gd name="connsiteY106" fmla="*/ 2099195 h 3170327"/>
                  <a:gd name="connsiteX107" fmla="*/ 617068 w 1803170"/>
                  <a:gd name="connsiteY107" fmla="*/ 2100673 h 3170327"/>
                  <a:gd name="connsiteX108" fmla="*/ 730136 w 1803170"/>
                  <a:gd name="connsiteY108" fmla="*/ 2281359 h 3170327"/>
                  <a:gd name="connsiteX109" fmla="*/ 736418 w 1803170"/>
                  <a:gd name="connsiteY109" fmla="*/ 2297248 h 3170327"/>
                  <a:gd name="connsiteX110" fmla="*/ 823990 w 1803170"/>
                  <a:gd name="connsiteY110" fmla="*/ 2394427 h 3170327"/>
                  <a:gd name="connsiteX111" fmla="*/ 882371 w 1803170"/>
                  <a:gd name="connsiteY111" fmla="*/ 2404034 h 3170327"/>
                  <a:gd name="connsiteX112" fmla="*/ 896782 w 1803170"/>
                  <a:gd name="connsiteY112" fmla="*/ 2406251 h 3170327"/>
                  <a:gd name="connsiteX113" fmla="*/ 1108506 w 1803170"/>
                  <a:gd name="connsiteY113" fmla="*/ 2493823 h 3170327"/>
                  <a:gd name="connsiteX114" fmla="*/ 1173908 w 1803170"/>
                  <a:gd name="connsiteY114" fmla="*/ 2516363 h 3170327"/>
                  <a:gd name="connsiteX115" fmla="*/ 1247439 w 1803170"/>
                  <a:gd name="connsiteY115" fmla="*/ 2537424 h 3170327"/>
                  <a:gd name="connsiteX116" fmla="*/ 1496483 w 1803170"/>
                  <a:gd name="connsiteY116" fmla="*/ 2664164 h 3170327"/>
                  <a:gd name="connsiteX117" fmla="*/ 1504982 w 1803170"/>
                  <a:gd name="connsiteY117" fmla="*/ 2672662 h 3170327"/>
                  <a:gd name="connsiteX118" fmla="*/ 1588489 w 1803170"/>
                  <a:gd name="connsiteY118" fmla="*/ 2732522 h 3170327"/>
                  <a:gd name="connsiteX119" fmla="*/ 1711164 w 1803170"/>
                  <a:gd name="connsiteY119" fmla="*/ 2834873 h 3170327"/>
                  <a:gd name="connsiteX120" fmla="*/ 1732226 w 1803170"/>
                  <a:gd name="connsiteY120" fmla="*/ 2871085 h 3170327"/>
                  <a:gd name="connsiteX121" fmla="*/ 1758830 w 1803170"/>
                  <a:gd name="connsiteY121" fmla="*/ 2892885 h 3170327"/>
                  <a:gd name="connsiteX122" fmla="*/ 1781739 w 1803170"/>
                  <a:gd name="connsiteY122" fmla="*/ 2884756 h 3170327"/>
                  <a:gd name="connsiteX123" fmla="*/ 1796519 w 1803170"/>
                  <a:gd name="connsiteY123" fmla="*/ 2849653 h 3170327"/>
                  <a:gd name="connsiteX124" fmla="*/ 1778413 w 1803170"/>
                  <a:gd name="connsiteY124" fmla="*/ 2671923 h 3170327"/>
                  <a:gd name="connsiteX125" fmla="*/ 743808 w 1803170"/>
                  <a:gd name="connsiteY125" fmla="*/ 261661 h 3170327"/>
                  <a:gd name="connsiteX126" fmla="*/ 734940 w 1803170"/>
                  <a:gd name="connsiteY126" fmla="*/ 130488 h 3170327"/>
                  <a:gd name="connsiteX127" fmla="*/ 743808 w 1803170"/>
                  <a:gd name="connsiteY127" fmla="*/ 261661 h 3170327"/>
                  <a:gd name="connsiteX128" fmla="*/ 835814 w 1803170"/>
                  <a:gd name="connsiteY128" fmla="*/ 1132208 h 3170327"/>
                  <a:gd name="connsiteX129" fmla="*/ 877198 w 1803170"/>
                  <a:gd name="connsiteY129" fmla="*/ 881316 h 3170327"/>
                  <a:gd name="connsiteX130" fmla="*/ 898260 w 1803170"/>
                  <a:gd name="connsiteY130" fmla="*/ 835498 h 3170327"/>
                  <a:gd name="connsiteX131" fmla="*/ 911931 w 1803170"/>
                  <a:gd name="connsiteY131" fmla="*/ 832542 h 3170327"/>
                  <a:gd name="connsiteX132" fmla="*/ 1091509 w 1803170"/>
                  <a:gd name="connsiteY132" fmla="*/ 951152 h 3170327"/>
                  <a:gd name="connsiteX133" fmla="*/ 1094465 w 1803170"/>
                  <a:gd name="connsiteY133" fmla="*/ 961867 h 3170327"/>
                  <a:gd name="connsiteX134" fmla="*/ 887544 w 1803170"/>
                  <a:gd name="connsiteY134" fmla="*/ 1122231 h 3170327"/>
                  <a:gd name="connsiteX135" fmla="*/ 843943 w 1803170"/>
                  <a:gd name="connsiteY135" fmla="*/ 1136272 h 3170327"/>
                  <a:gd name="connsiteX136" fmla="*/ 835814 w 1803170"/>
                  <a:gd name="connsiteY136" fmla="*/ 1132208 h 317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1803170" h="3170327">
                    <a:moveTo>
                      <a:pt x="1778413" y="2671923"/>
                    </a:moveTo>
                    <a:cubicBezTo>
                      <a:pt x="1777305" y="2669706"/>
                      <a:pt x="1775827" y="2667859"/>
                      <a:pt x="1773979" y="2666011"/>
                    </a:cubicBezTo>
                    <a:cubicBezTo>
                      <a:pt x="1759199" y="2649753"/>
                      <a:pt x="1746636" y="2632017"/>
                      <a:pt x="1733704" y="2614281"/>
                    </a:cubicBezTo>
                    <a:cubicBezTo>
                      <a:pt x="1726314" y="2603935"/>
                      <a:pt x="1721880" y="2593589"/>
                      <a:pt x="1722619" y="2580287"/>
                    </a:cubicBezTo>
                    <a:cubicBezTo>
                      <a:pt x="1723358" y="2568832"/>
                      <a:pt x="1721880" y="2557008"/>
                      <a:pt x="1719663" y="2545923"/>
                    </a:cubicBezTo>
                    <a:cubicBezTo>
                      <a:pt x="1712273" y="2505278"/>
                      <a:pt x="1695645" y="2469805"/>
                      <a:pt x="1662390" y="2443201"/>
                    </a:cubicBezTo>
                    <a:cubicBezTo>
                      <a:pt x="1649088" y="2432855"/>
                      <a:pt x="1635786" y="2429530"/>
                      <a:pt x="1618789" y="2436181"/>
                    </a:cubicBezTo>
                    <a:cubicBezTo>
                      <a:pt x="1576296" y="2452808"/>
                      <a:pt x="1534912" y="2470914"/>
                      <a:pt x="1493527" y="2489389"/>
                    </a:cubicBezTo>
                    <a:cubicBezTo>
                      <a:pt x="1486507" y="2492715"/>
                      <a:pt x="1481334" y="2492715"/>
                      <a:pt x="1474313" y="2488280"/>
                    </a:cubicBezTo>
                    <a:cubicBezTo>
                      <a:pt x="1412976" y="2449113"/>
                      <a:pt x="1351639" y="2410316"/>
                      <a:pt x="1290301" y="2371518"/>
                    </a:cubicBezTo>
                    <a:cubicBezTo>
                      <a:pt x="1285867" y="2368562"/>
                      <a:pt x="1281064" y="2365606"/>
                      <a:pt x="1277369" y="2361911"/>
                    </a:cubicBezTo>
                    <a:cubicBezTo>
                      <a:pt x="1232289" y="2312028"/>
                      <a:pt x="1176125" y="2279142"/>
                      <a:pt x="1114788" y="2253647"/>
                    </a:cubicBezTo>
                    <a:cubicBezTo>
                      <a:pt x="1074512" y="2237019"/>
                      <a:pt x="1032389" y="2227042"/>
                      <a:pt x="989527" y="2221131"/>
                    </a:cubicBezTo>
                    <a:cubicBezTo>
                      <a:pt x="975485" y="2219283"/>
                      <a:pt x="964031" y="2214849"/>
                      <a:pt x="955163" y="2199699"/>
                    </a:cubicBezTo>
                    <a:cubicBezTo>
                      <a:pt x="938905" y="2171987"/>
                      <a:pt x="924864" y="2143904"/>
                      <a:pt x="914148" y="2113975"/>
                    </a:cubicBezTo>
                    <a:cubicBezTo>
                      <a:pt x="883479" y="2026403"/>
                      <a:pt x="866482" y="1935505"/>
                      <a:pt x="852072" y="1843869"/>
                    </a:cubicBezTo>
                    <a:cubicBezTo>
                      <a:pt x="849116" y="1823916"/>
                      <a:pt x="844682" y="1803963"/>
                      <a:pt x="842095" y="1784010"/>
                    </a:cubicBezTo>
                    <a:cubicBezTo>
                      <a:pt x="840248" y="1769968"/>
                      <a:pt x="842834" y="1768121"/>
                      <a:pt x="856506" y="1768121"/>
                    </a:cubicBezTo>
                    <a:cubicBezTo>
                      <a:pt x="877198" y="1767751"/>
                      <a:pt x="897890" y="1767382"/>
                      <a:pt x="918582" y="1767751"/>
                    </a:cubicBezTo>
                    <a:cubicBezTo>
                      <a:pt x="927081" y="1767751"/>
                      <a:pt x="930037" y="1764795"/>
                      <a:pt x="930406" y="1756666"/>
                    </a:cubicBezTo>
                    <a:cubicBezTo>
                      <a:pt x="931884" y="1734127"/>
                      <a:pt x="931515" y="1711218"/>
                      <a:pt x="936688" y="1689047"/>
                    </a:cubicBezTo>
                    <a:cubicBezTo>
                      <a:pt x="944817" y="1655053"/>
                      <a:pt x="947403" y="1620690"/>
                      <a:pt x="947034" y="1585587"/>
                    </a:cubicBezTo>
                    <a:cubicBezTo>
                      <a:pt x="945556" y="1462912"/>
                      <a:pt x="907867" y="1351323"/>
                      <a:pt x="847268" y="1246014"/>
                    </a:cubicBezTo>
                    <a:cubicBezTo>
                      <a:pt x="841726" y="1236407"/>
                      <a:pt x="841726" y="1233451"/>
                      <a:pt x="852811" y="1229387"/>
                    </a:cubicBezTo>
                    <a:cubicBezTo>
                      <a:pt x="978072" y="1185047"/>
                      <a:pt x="1096313" y="1125187"/>
                      <a:pt x="1209750" y="1056090"/>
                    </a:cubicBezTo>
                    <a:cubicBezTo>
                      <a:pt x="1227116" y="1045375"/>
                      <a:pt x="1243005" y="1032812"/>
                      <a:pt x="1253721" y="1015076"/>
                    </a:cubicBezTo>
                    <a:cubicBezTo>
                      <a:pt x="1261111" y="1002882"/>
                      <a:pt x="1264436" y="989580"/>
                      <a:pt x="1258894" y="975908"/>
                    </a:cubicBezTo>
                    <a:cubicBezTo>
                      <a:pt x="1248917" y="949674"/>
                      <a:pt x="1235984" y="924917"/>
                      <a:pt x="1217140" y="903486"/>
                    </a:cubicBezTo>
                    <a:cubicBezTo>
                      <a:pt x="1189058" y="870600"/>
                      <a:pt x="1158758" y="839932"/>
                      <a:pt x="1125503" y="812958"/>
                    </a:cubicBezTo>
                    <a:cubicBezTo>
                      <a:pt x="1053820" y="754577"/>
                      <a:pt x="988418" y="689914"/>
                      <a:pt x="925972" y="621925"/>
                    </a:cubicBezTo>
                    <a:cubicBezTo>
                      <a:pt x="921538" y="616752"/>
                      <a:pt x="915996" y="613427"/>
                      <a:pt x="910084" y="610471"/>
                    </a:cubicBezTo>
                    <a:cubicBezTo>
                      <a:pt x="834336" y="570195"/>
                      <a:pt x="758588" y="529180"/>
                      <a:pt x="682470" y="490013"/>
                    </a:cubicBezTo>
                    <a:cubicBezTo>
                      <a:pt x="664365" y="480776"/>
                      <a:pt x="654019" y="467473"/>
                      <a:pt x="647368" y="449368"/>
                    </a:cubicBezTo>
                    <a:cubicBezTo>
                      <a:pt x="630740" y="403550"/>
                      <a:pt x="645520" y="369925"/>
                      <a:pt x="691708" y="351080"/>
                    </a:cubicBezTo>
                    <a:cubicBezTo>
                      <a:pt x="692816" y="387661"/>
                      <a:pt x="707596" y="419069"/>
                      <a:pt x="729028" y="447890"/>
                    </a:cubicBezTo>
                    <a:cubicBezTo>
                      <a:pt x="766717" y="498142"/>
                      <a:pt x="816600" y="534353"/>
                      <a:pt x="869808" y="566870"/>
                    </a:cubicBezTo>
                    <a:cubicBezTo>
                      <a:pt x="872025" y="561327"/>
                      <a:pt x="868330" y="559480"/>
                      <a:pt x="865743" y="556893"/>
                    </a:cubicBezTo>
                    <a:cubicBezTo>
                      <a:pt x="806623" y="496295"/>
                      <a:pt x="812535" y="421655"/>
                      <a:pt x="855397" y="360318"/>
                    </a:cubicBezTo>
                    <a:cubicBezTo>
                      <a:pt x="864265" y="347755"/>
                      <a:pt x="872394" y="334822"/>
                      <a:pt x="879784" y="321520"/>
                    </a:cubicBezTo>
                    <a:cubicBezTo>
                      <a:pt x="908975" y="266834"/>
                      <a:pt x="922647" y="209191"/>
                      <a:pt x="910453" y="147115"/>
                    </a:cubicBezTo>
                    <a:cubicBezTo>
                      <a:pt x="892347" y="54370"/>
                      <a:pt x="802559" y="12986"/>
                      <a:pt x="724963" y="62130"/>
                    </a:cubicBezTo>
                    <a:cubicBezTo>
                      <a:pt x="717204" y="66933"/>
                      <a:pt x="708335" y="77649"/>
                      <a:pt x="703162" y="76171"/>
                    </a:cubicBezTo>
                    <a:cubicBezTo>
                      <a:pt x="695772" y="73954"/>
                      <a:pt x="690969" y="62869"/>
                      <a:pt x="685796" y="54740"/>
                    </a:cubicBezTo>
                    <a:cubicBezTo>
                      <a:pt x="672124" y="32939"/>
                      <a:pt x="652541" y="22223"/>
                      <a:pt x="627045" y="18898"/>
                    </a:cubicBezTo>
                    <a:cubicBezTo>
                      <a:pt x="585291" y="12986"/>
                      <a:pt x="543907" y="6704"/>
                      <a:pt x="502153" y="792"/>
                    </a:cubicBezTo>
                    <a:cubicBezTo>
                      <a:pt x="457074" y="-5489"/>
                      <a:pt x="411256" y="26288"/>
                      <a:pt x="402388" y="70998"/>
                    </a:cubicBezTo>
                    <a:cubicBezTo>
                      <a:pt x="400171" y="82452"/>
                      <a:pt x="399432" y="93907"/>
                      <a:pt x="400540" y="105361"/>
                    </a:cubicBezTo>
                    <a:cubicBezTo>
                      <a:pt x="400910" y="109056"/>
                      <a:pt x="401279" y="112382"/>
                      <a:pt x="397215" y="114968"/>
                    </a:cubicBezTo>
                    <a:cubicBezTo>
                      <a:pt x="384652" y="123467"/>
                      <a:pt x="380218" y="136769"/>
                      <a:pt x="377262" y="150810"/>
                    </a:cubicBezTo>
                    <a:cubicBezTo>
                      <a:pt x="372458" y="172611"/>
                      <a:pt x="370980" y="194781"/>
                      <a:pt x="375045" y="216212"/>
                    </a:cubicBezTo>
                    <a:cubicBezTo>
                      <a:pt x="380218" y="242077"/>
                      <a:pt x="372458" y="263139"/>
                      <a:pt x="357678" y="283092"/>
                    </a:cubicBezTo>
                    <a:cubicBezTo>
                      <a:pt x="356200" y="284939"/>
                      <a:pt x="355091" y="287156"/>
                      <a:pt x="353613" y="289373"/>
                    </a:cubicBezTo>
                    <a:cubicBezTo>
                      <a:pt x="339572" y="311913"/>
                      <a:pt x="339203" y="312283"/>
                      <a:pt x="363590" y="321151"/>
                    </a:cubicBezTo>
                    <a:cubicBezTo>
                      <a:pt x="372828" y="324476"/>
                      <a:pt x="375414" y="328541"/>
                      <a:pt x="374675" y="338148"/>
                    </a:cubicBezTo>
                    <a:cubicBezTo>
                      <a:pt x="372458" y="363643"/>
                      <a:pt x="371350" y="389509"/>
                      <a:pt x="376523" y="414635"/>
                    </a:cubicBezTo>
                    <a:cubicBezTo>
                      <a:pt x="380587" y="434218"/>
                      <a:pt x="385760" y="438652"/>
                      <a:pt x="405344" y="441239"/>
                    </a:cubicBezTo>
                    <a:cubicBezTo>
                      <a:pt x="422341" y="443456"/>
                      <a:pt x="438968" y="443456"/>
                      <a:pt x="455966" y="442717"/>
                    </a:cubicBezTo>
                    <a:cubicBezTo>
                      <a:pt x="460769" y="442347"/>
                      <a:pt x="464095" y="443086"/>
                      <a:pt x="467420" y="447890"/>
                    </a:cubicBezTo>
                    <a:cubicBezTo>
                      <a:pt x="486634" y="477820"/>
                      <a:pt x="478505" y="507749"/>
                      <a:pt x="446358" y="523268"/>
                    </a:cubicBezTo>
                    <a:cubicBezTo>
                      <a:pt x="438229" y="527333"/>
                      <a:pt x="429731" y="529919"/>
                      <a:pt x="420493" y="531028"/>
                    </a:cubicBezTo>
                    <a:cubicBezTo>
                      <a:pt x="345115" y="540635"/>
                      <a:pt x="293015" y="579433"/>
                      <a:pt x="267150" y="651855"/>
                    </a:cubicBezTo>
                    <a:cubicBezTo>
                      <a:pt x="260129" y="671808"/>
                      <a:pt x="256434" y="692500"/>
                      <a:pt x="254587" y="713562"/>
                    </a:cubicBezTo>
                    <a:cubicBezTo>
                      <a:pt x="254217" y="717626"/>
                      <a:pt x="255326" y="722060"/>
                      <a:pt x="247936" y="720582"/>
                    </a:cubicBezTo>
                    <a:cubicBezTo>
                      <a:pt x="226505" y="716148"/>
                      <a:pt x="208030" y="724647"/>
                      <a:pt x="190294" y="734623"/>
                    </a:cubicBezTo>
                    <a:cubicBezTo>
                      <a:pt x="170340" y="746448"/>
                      <a:pt x="152974" y="761597"/>
                      <a:pt x="136346" y="778225"/>
                    </a:cubicBezTo>
                    <a:cubicBezTo>
                      <a:pt x="130434" y="784137"/>
                      <a:pt x="128587" y="790049"/>
                      <a:pt x="128956" y="797808"/>
                    </a:cubicBezTo>
                    <a:cubicBezTo>
                      <a:pt x="133760" y="909768"/>
                      <a:pt x="137824" y="1021357"/>
                      <a:pt x="142258" y="1133316"/>
                    </a:cubicBezTo>
                    <a:cubicBezTo>
                      <a:pt x="142258" y="1137011"/>
                      <a:pt x="142628" y="1140706"/>
                      <a:pt x="144475" y="1144032"/>
                    </a:cubicBezTo>
                    <a:cubicBezTo>
                      <a:pt x="154082" y="1161398"/>
                      <a:pt x="164798" y="1178026"/>
                      <a:pt x="179948" y="1191328"/>
                    </a:cubicBezTo>
                    <a:cubicBezTo>
                      <a:pt x="204704" y="1213129"/>
                      <a:pt x="230200" y="1210912"/>
                      <a:pt x="250522" y="1184677"/>
                    </a:cubicBezTo>
                    <a:cubicBezTo>
                      <a:pt x="253848" y="1180613"/>
                      <a:pt x="256434" y="1175809"/>
                      <a:pt x="258651" y="1171005"/>
                    </a:cubicBezTo>
                    <a:cubicBezTo>
                      <a:pt x="288581" y="1111146"/>
                      <a:pt x="318141" y="1051287"/>
                      <a:pt x="347701" y="991427"/>
                    </a:cubicBezTo>
                    <a:cubicBezTo>
                      <a:pt x="349549" y="987732"/>
                      <a:pt x="351766" y="984037"/>
                      <a:pt x="353983" y="979973"/>
                    </a:cubicBezTo>
                    <a:cubicBezTo>
                      <a:pt x="355461" y="981451"/>
                      <a:pt x="356200" y="981820"/>
                      <a:pt x="356569" y="982559"/>
                    </a:cubicBezTo>
                    <a:cubicBezTo>
                      <a:pt x="359156" y="988471"/>
                      <a:pt x="362112" y="994383"/>
                      <a:pt x="364699" y="1000665"/>
                    </a:cubicBezTo>
                    <a:cubicBezTo>
                      <a:pt x="404974" y="1098583"/>
                      <a:pt x="421232" y="1201305"/>
                      <a:pt x="429731" y="1305874"/>
                    </a:cubicBezTo>
                    <a:cubicBezTo>
                      <a:pt x="433056" y="1346150"/>
                      <a:pt x="430100" y="1386795"/>
                      <a:pt x="433056" y="1427070"/>
                    </a:cubicBezTo>
                    <a:cubicBezTo>
                      <a:pt x="440446" y="1535704"/>
                      <a:pt x="462986" y="1641012"/>
                      <a:pt x="492177" y="1745581"/>
                    </a:cubicBezTo>
                    <a:cubicBezTo>
                      <a:pt x="494763" y="1754819"/>
                      <a:pt x="493655" y="1761839"/>
                      <a:pt x="488851" y="1769968"/>
                    </a:cubicBezTo>
                    <a:cubicBezTo>
                      <a:pt x="438599" y="1856062"/>
                      <a:pt x="389086" y="1942156"/>
                      <a:pt x="338833" y="2028250"/>
                    </a:cubicBezTo>
                    <a:cubicBezTo>
                      <a:pt x="324423" y="2052638"/>
                      <a:pt x="311121" y="2077764"/>
                      <a:pt x="294124" y="2101042"/>
                    </a:cubicBezTo>
                    <a:cubicBezTo>
                      <a:pt x="249044" y="2162380"/>
                      <a:pt x="247936" y="2226304"/>
                      <a:pt x="290059" y="2290967"/>
                    </a:cubicBezTo>
                    <a:cubicBezTo>
                      <a:pt x="293385" y="2296139"/>
                      <a:pt x="294124" y="2301682"/>
                      <a:pt x="294493" y="2307224"/>
                    </a:cubicBezTo>
                    <a:cubicBezTo>
                      <a:pt x="305948" y="2436550"/>
                      <a:pt x="309273" y="2566246"/>
                      <a:pt x="299666" y="2695941"/>
                    </a:cubicBezTo>
                    <a:cubicBezTo>
                      <a:pt x="294124" y="2771319"/>
                      <a:pt x="284517" y="2846328"/>
                      <a:pt x="266041" y="2919859"/>
                    </a:cubicBezTo>
                    <a:cubicBezTo>
                      <a:pt x="263824" y="2929096"/>
                      <a:pt x="259390" y="2933161"/>
                      <a:pt x="250153" y="2935748"/>
                    </a:cubicBezTo>
                    <a:cubicBezTo>
                      <a:pt x="241285" y="2938334"/>
                      <a:pt x="231308" y="2937965"/>
                      <a:pt x="225027" y="2947202"/>
                    </a:cubicBezTo>
                    <a:cubicBezTo>
                      <a:pt x="208769" y="2971959"/>
                      <a:pt x="185121" y="2987478"/>
                      <a:pt x="157777" y="2997454"/>
                    </a:cubicBezTo>
                    <a:cubicBezTo>
                      <a:pt x="127478" y="3008539"/>
                      <a:pt x="96440" y="3013343"/>
                      <a:pt x="64293" y="3011496"/>
                    </a:cubicBezTo>
                    <a:cubicBezTo>
                      <a:pt x="39167" y="3010387"/>
                      <a:pt x="15519" y="3012604"/>
                      <a:pt x="0" y="3036622"/>
                    </a:cubicBezTo>
                    <a:cubicBezTo>
                      <a:pt x="0" y="3044012"/>
                      <a:pt x="0" y="3051402"/>
                      <a:pt x="0" y="3058792"/>
                    </a:cubicBezTo>
                    <a:cubicBezTo>
                      <a:pt x="3326" y="3065812"/>
                      <a:pt x="2956" y="3074311"/>
                      <a:pt x="7760" y="3080962"/>
                    </a:cubicBezTo>
                    <a:cubicBezTo>
                      <a:pt x="22909" y="3100915"/>
                      <a:pt x="39906" y="3118282"/>
                      <a:pt x="62076" y="3130475"/>
                    </a:cubicBezTo>
                    <a:cubicBezTo>
                      <a:pt x="96071" y="3148581"/>
                      <a:pt x="131912" y="3154862"/>
                      <a:pt x="169232" y="3143408"/>
                    </a:cubicBezTo>
                    <a:cubicBezTo>
                      <a:pt x="191402" y="3136757"/>
                      <a:pt x="212464" y="3139713"/>
                      <a:pt x="229830" y="3154493"/>
                    </a:cubicBezTo>
                    <a:cubicBezTo>
                      <a:pt x="242763" y="3165578"/>
                      <a:pt x="256804" y="3169642"/>
                      <a:pt x="272693" y="3170751"/>
                    </a:cubicBezTo>
                    <a:cubicBezTo>
                      <a:pt x="276757" y="3171120"/>
                      <a:pt x="280822" y="3171120"/>
                      <a:pt x="284517" y="3172968"/>
                    </a:cubicBezTo>
                    <a:cubicBezTo>
                      <a:pt x="301883" y="3172968"/>
                      <a:pt x="319250" y="3172968"/>
                      <a:pt x="336616" y="3172968"/>
                    </a:cubicBezTo>
                    <a:cubicBezTo>
                      <a:pt x="342159" y="3168534"/>
                      <a:pt x="349549" y="3168534"/>
                      <a:pt x="356200" y="3166317"/>
                    </a:cubicBezTo>
                    <a:cubicBezTo>
                      <a:pt x="382804" y="3157079"/>
                      <a:pt x="399432" y="3140452"/>
                      <a:pt x="404235" y="3110892"/>
                    </a:cubicBezTo>
                    <a:cubicBezTo>
                      <a:pt x="410517" y="3069138"/>
                      <a:pt x="408300" y="3028493"/>
                      <a:pt x="396845" y="2988217"/>
                    </a:cubicBezTo>
                    <a:cubicBezTo>
                      <a:pt x="394628" y="2980827"/>
                      <a:pt x="394259" y="2973806"/>
                      <a:pt x="395367" y="2966416"/>
                    </a:cubicBezTo>
                    <a:cubicBezTo>
                      <a:pt x="404974" y="2905079"/>
                      <a:pt x="418646" y="2844481"/>
                      <a:pt x="437860" y="2785730"/>
                    </a:cubicBezTo>
                    <a:cubicBezTo>
                      <a:pt x="472593" y="2679313"/>
                      <a:pt x="481461" y="2570310"/>
                      <a:pt x="480722" y="2459459"/>
                    </a:cubicBezTo>
                    <a:cubicBezTo>
                      <a:pt x="480353" y="2384820"/>
                      <a:pt x="477397" y="2309811"/>
                      <a:pt x="472593" y="2235172"/>
                    </a:cubicBezTo>
                    <a:cubicBezTo>
                      <a:pt x="472224" y="2227412"/>
                      <a:pt x="474071" y="2222239"/>
                      <a:pt x="479614" y="2216696"/>
                    </a:cubicBezTo>
                    <a:cubicBezTo>
                      <a:pt x="520628" y="2177899"/>
                      <a:pt x="561643" y="2138732"/>
                      <a:pt x="602288" y="2099195"/>
                    </a:cubicBezTo>
                    <a:cubicBezTo>
                      <a:pt x="609309" y="2092544"/>
                      <a:pt x="611895" y="2092174"/>
                      <a:pt x="617068" y="2100673"/>
                    </a:cubicBezTo>
                    <a:cubicBezTo>
                      <a:pt x="654388" y="2160902"/>
                      <a:pt x="692447" y="2221131"/>
                      <a:pt x="730136" y="2281359"/>
                    </a:cubicBezTo>
                    <a:cubicBezTo>
                      <a:pt x="733092" y="2286163"/>
                      <a:pt x="735309" y="2291336"/>
                      <a:pt x="736418" y="2297248"/>
                    </a:cubicBezTo>
                    <a:cubicBezTo>
                      <a:pt x="747503" y="2346022"/>
                      <a:pt x="776693" y="2378538"/>
                      <a:pt x="823990" y="2394427"/>
                    </a:cubicBezTo>
                    <a:cubicBezTo>
                      <a:pt x="842834" y="2400708"/>
                      <a:pt x="862418" y="2403665"/>
                      <a:pt x="882371" y="2404034"/>
                    </a:cubicBezTo>
                    <a:cubicBezTo>
                      <a:pt x="887174" y="2404034"/>
                      <a:pt x="891978" y="2404034"/>
                      <a:pt x="896782" y="2406251"/>
                    </a:cubicBezTo>
                    <a:cubicBezTo>
                      <a:pt x="965139" y="2440615"/>
                      <a:pt x="1036823" y="2466849"/>
                      <a:pt x="1108506" y="2493823"/>
                    </a:cubicBezTo>
                    <a:cubicBezTo>
                      <a:pt x="1129937" y="2501952"/>
                      <a:pt x="1150999" y="2512668"/>
                      <a:pt x="1173908" y="2516363"/>
                    </a:cubicBezTo>
                    <a:cubicBezTo>
                      <a:pt x="1199404" y="2520797"/>
                      <a:pt x="1223791" y="2527817"/>
                      <a:pt x="1247439" y="2537424"/>
                    </a:cubicBezTo>
                    <a:cubicBezTo>
                      <a:pt x="1334272" y="2572158"/>
                      <a:pt x="1415932" y="2617606"/>
                      <a:pt x="1496483" y="2664164"/>
                    </a:cubicBezTo>
                    <a:cubicBezTo>
                      <a:pt x="1500178" y="2666381"/>
                      <a:pt x="1502765" y="2669337"/>
                      <a:pt x="1504982" y="2672662"/>
                    </a:cubicBezTo>
                    <a:cubicBezTo>
                      <a:pt x="1524566" y="2704070"/>
                      <a:pt x="1550800" y="2725131"/>
                      <a:pt x="1588489" y="2732522"/>
                    </a:cubicBezTo>
                    <a:cubicBezTo>
                      <a:pt x="1647610" y="2743976"/>
                      <a:pt x="1684929" y="2783513"/>
                      <a:pt x="1711164" y="2834873"/>
                    </a:cubicBezTo>
                    <a:cubicBezTo>
                      <a:pt x="1717446" y="2847437"/>
                      <a:pt x="1723727" y="2860000"/>
                      <a:pt x="1732226" y="2871085"/>
                    </a:cubicBezTo>
                    <a:cubicBezTo>
                      <a:pt x="1739246" y="2880322"/>
                      <a:pt x="1747375" y="2888821"/>
                      <a:pt x="1758830" y="2892885"/>
                    </a:cubicBezTo>
                    <a:cubicBezTo>
                      <a:pt x="1768437" y="2896211"/>
                      <a:pt x="1776196" y="2895102"/>
                      <a:pt x="1781739" y="2884756"/>
                    </a:cubicBezTo>
                    <a:cubicBezTo>
                      <a:pt x="1787651" y="2873302"/>
                      <a:pt x="1793194" y="2861847"/>
                      <a:pt x="1796519" y="2849653"/>
                    </a:cubicBezTo>
                    <a:cubicBezTo>
                      <a:pt x="1816103" y="2788316"/>
                      <a:pt x="1802431" y="2729565"/>
                      <a:pt x="1778413" y="2671923"/>
                    </a:cubicBezTo>
                    <a:close/>
                    <a:moveTo>
                      <a:pt x="743808" y="261661"/>
                    </a:moveTo>
                    <a:cubicBezTo>
                      <a:pt x="751937" y="217690"/>
                      <a:pt x="747503" y="174828"/>
                      <a:pt x="734940" y="130488"/>
                    </a:cubicBezTo>
                    <a:cubicBezTo>
                      <a:pt x="776324" y="154875"/>
                      <a:pt x="773737" y="213256"/>
                      <a:pt x="743808" y="261661"/>
                    </a:cubicBezTo>
                    <a:close/>
                    <a:moveTo>
                      <a:pt x="835814" y="1132208"/>
                    </a:moveTo>
                    <a:cubicBezTo>
                      <a:pt x="843573" y="1046114"/>
                      <a:pt x="851702" y="962237"/>
                      <a:pt x="877198" y="881316"/>
                    </a:cubicBezTo>
                    <a:cubicBezTo>
                      <a:pt x="882371" y="865058"/>
                      <a:pt x="889022" y="849539"/>
                      <a:pt x="898260" y="835498"/>
                    </a:cubicBezTo>
                    <a:cubicBezTo>
                      <a:pt x="901955" y="829955"/>
                      <a:pt x="904911" y="827738"/>
                      <a:pt x="911931" y="832542"/>
                    </a:cubicBezTo>
                    <a:cubicBezTo>
                      <a:pt x="971421" y="872448"/>
                      <a:pt x="1031650" y="911615"/>
                      <a:pt x="1091509" y="951152"/>
                    </a:cubicBezTo>
                    <a:cubicBezTo>
                      <a:pt x="1095574" y="954108"/>
                      <a:pt x="1100377" y="955586"/>
                      <a:pt x="1094465" y="961867"/>
                    </a:cubicBezTo>
                    <a:cubicBezTo>
                      <a:pt x="1034606" y="1026900"/>
                      <a:pt x="969943" y="1085651"/>
                      <a:pt x="887544" y="1122231"/>
                    </a:cubicBezTo>
                    <a:cubicBezTo>
                      <a:pt x="873503" y="1128513"/>
                      <a:pt x="859092" y="1132947"/>
                      <a:pt x="843943" y="1136272"/>
                    </a:cubicBezTo>
                    <a:cubicBezTo>
                      <a:pt x="837661" y="1138120"/>
                      <a:pt x="834336" y="1137381"/>
                      <a:pt x="835814" y="1132208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AC14A40-7D7A-42E0-AAB9-4D741A1B0DDE}"/>
              </a:ext>
            </a:extLst>
          </p:cNvPr>
          <p:cNvSpPr txBox="1"/>
          <p:nvPr/>
        </p:nvSpPr>
        <p:spPr>
          <a:xfrm>
            <a:off x="4292461" y="1135666"/>
            <a:ext cx="3607078" cy="55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과정 및 방법</a:t>
            </a:r>
            <a:endParaRPr lang="ko-KR" altLang="en-US" sz="2800" u="sng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3320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2BFE7EE5-0D38-419B-8077-0A70C4AEBAE5}"/>
              </a:ext>
            </a:extLst>
          </p:cNvPr>
          <p:cNvSpPr/>
          <p:nvPr/>
        </p:nvSpPr>
        <p:spPr>
          <a:xfrm>
            <a:off x="1459240" y="866481"/>
            <a:ext cx="9652896" cy="1698349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AA01A9D-1AA5-45DF-8999-2154C8CA955D}"/>
              </a:ext>
            </a:extLst>
          </p:cNvPr>
          <p:cNvSpPr/>
          <p:nvPr/>
        </p:nvSpPr>
        <p:spPr>
          <a:xfrm>
            <a:off x="1446623" y="3720282"/>
            <a:ext cx="9665513" cy="901791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7BDB8C2-7068-426B-A3B9-57705AE9CDC5}"/>
              </a:ext>
            </a:extLst>
          </p:cNvPr>
          <p:cNvSpPr/>
          <p:nvPr/>
        </p:nvSpPr>
        <p:spPr>
          <a:xfrm>
            <a:off x="1456957" y="2688334"/>
            <a:ext cx="9665513" cy="901791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E9B95F1-698E-4BD0-B398-71431515BF86}"/>
              </a:ext>
            </a:extLst>
          </p:cNvPr>
          <p:cNvSpPr/>
          <p:nvPr/>
        </p:nvSpPr>
        <p:spPr>
          <a:xfrm>
            <a:off x="1462459" y="4818752"/>
            <a:ext cx="9665513" cy="1579728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Flowchart: Process 72">
            <a:extLst>
              <a:ext uri="{FF2B5EF4-FFF2-40B4-BE49-F238E27FC236}">
                <a16:creationId xmlns:a16="http://schemas.microsoft.com/office/drawing/2014/main" id="{8F25E8A7-B946-4A3B-8F6C-8412B52F2148}"/>
              </a:ext>
            </a:extLst>
          </p:cNvPr>
          <p:cNvSpPr/>
          <p:nvPr/>
        </p:nvSpPr>
        <p:spPr>
          <a:xfrm flipV="1">
            <a:off x="0" y="558110"/>
            <a:ext cx="12192000" cy="45719"/>
          </a:xfrm>
          <a:prstGeom prst="flowChartProcess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>
                  <a:lumMod val="8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Oval 311">
            <a:extLst>
              <a:ext uri="{FF2B5EF4-FFF2-40B4-BE49-F238E27FC236}">
                <a16:creationId xmlns:a16="http://schemas.microsoft.com/office/drawing/2014/main" id="{E90FD91A-8A14-4F29-8FC9-65329D9D5B89}"/>
              </a:ext>
            </a:extLst>
          </p:cNvPr>
          <p:cNvSpPr/>
          <p:nvPr/>
        </p:nvSpPr>
        <p:spPr>
          <a:xfrm>
            <a:off x="97550" y="90716"/>
            <a:ext cx="445915" cy="400908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6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Pentagon 8">
            <a:extLst>
              <a:ext uri="{FF2B5EF4-FFF2-40B4-BE49-F238E27FC236}">
                <a16:creationId xmlns:a16="http://schemas.microsoft.com/office/drawing/2014/main" id="{0F336BA7-EAC1-4B9F-D515-DABE16A3C980}"/>
              </a:ext>
            </a:extLst>
          </p:cNvPr>
          <p:cNvSpPr/>
          <p:nvPr/>
        </p:nvSpPr>
        <p:spPr>
          <a:xfrm>
            <a:off x="1503844" y="996310"/>
            <a:ext cx="1816561" cy="431455"/>
          </a:xfrm>
          <a:prstGeom prst="homePlat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 인식</a:t>
            </a:r>
          </a:p>
        </p:txBody>
      </p:sp>
      <p:sp>
        <p:nvSpPr>
          <p:cNvPr id="3" name="Pentagon 8">
            <a:extLst>
              <a:ext uri="{FF2B5EF4-FFF2-40B4-BE49-F238E27FC236}">
                <a16:creationId xmlns:a16="http://schemas.microsoft.com/office/drawing/2014/main" id="{3EE6A1BF-5A81-1CD9-756E-3BFFB6BEEE59}"/>
              </a:ext>
            </a:extLst>
          </p:cNvPr>
          <p:cNvSpPr/>
          <p:nvPr/>
        </p:nvSpPr>
        <p:spPr>
          <a:xfrm>
            <a:off x="1503844" y="2809585"/>
            <a:ext cx="1816561" cy="431455"/>
          </a:xfrm>
          <a:prstGeom prst="homePlat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아이디어 제시</a:t>
            </a:r>
          </a:p>
        </p:txBody>
      </p:sp>
      <p:sp>
        <p:nvSpPr>
          <p:cNvPr id="5" name="Pentagon 8">
            <a:extLst>
              <a:ext uri="{FF2B5EF4-FFF2-40B4-BE49-F238E27FC236}">
                <a16:creationId xmlns:a16="http://schemas.microsoft.com/office/drawing/2014/main" id="{0E5B9362-7B9B-0511-6D4A-07952171B326}"/>
              </a:ext>
            </a:extLst>
          </p:cNvPr>
          <p:cNvSpPr/>
          <p:nvPr/>
        </p:nvSpPr>
        <p:spPr>
          <a:xfrm>
            <a:off x="1503843" y="3878309"/>
            <a:ext cx="1816561" cy="431455"/>
          </a:xfrm>
          <a:prstGeom prst="homePlat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 확보</a:t>
            </a:r>
          </a:p>
        </p:txBody>
      </p:sp>
      <p:sp>
        <p:nvSpPr>
          <p:cNvPr id="7" name="Pentagon 8">
            <a:extLst>
              <a:ext uri="{FF2B5EF4-FFF2-40B4-BE49-F238E27FC236}">
                <a16:creationId xmlns:a16="http://schemas.microsoft.com/office/drawing/2014/main" id="{12D82B44-5E4F-0DC1-3FE0-919ED38B53CA}"/>
              </a:ext>
            </a:extLst>
          </p:cNvPr>
          <p:cNvSpPr/>
          <p:nvPr/>
        </p:nvSpPr>
        <p:spPr>
          <a:xfrm>
            <a:off x="1503842" y="4957475"/>
            <a:ext cx="1816561" cy="431455"/>
          </a:xfrm>
          <a:prstGeom prst="homePlate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5710A2-002A-466C-B67E-EDB4B43D4CC5}"/>
              </a:ext>
            </a:extLst>
          </p:cNvPr>
          <p:cNvSpPr txBox="1"/>
          <p:nvPr/>
        </p:nvSpPr>
        <p:spPr>
          <a:xfrm>
            <a:off x="3320403" y="908343"/>
            <a:ext cx="6853158" cy="15797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포스트코로나 시대로 접어들며 체육활동 증가로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체육 시설 이용자 증가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 서울시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공공서비스예약사이트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(yeyak.seoul.go.kr)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불편 사항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ts val="3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지역구 및 체육 종목까지 선택해야 예약 가능 시설 파악 가능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ts val="3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체육 시설에 대한 위치 정보 미제공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FBCDDC76-5C6D-4F0F-9DF2-DDD6D350B24F}"/>
              </a:ext>
            </a:extLst>
          </p:cNvPr>
          <p:cNvGrpSpPr/>
          <p:nvPr/>
        </p:nvGrpSpPr>
        <p:grpSpPr>
          <a:xfrm>
            <a:off x="487025" y="964713"/>
            <a:ext cx="774465" cy="494647"/>
            <a:chOff x="5511246" y="1857574"/>
            <a:chExt cx="1133894" cy="724211"/>
          </a:xfrm>
        </p:grpSpPr>
        <p:grpSp>
          <p:nvGrpSpPr>
            <p:cNvPr id="62" name="Group 12">
              <a:extLst>
                <a:ext uri="{FF2B5EF4-FFF2-40B4-BE49-F238E27FC236}">
                  <a16:creationId xmlns:a16="http://schemas.microsoft.com/office/drawing/2014/main" id="{9224DF8C-329B-4D92-A00C-09C08FC4BFA3}"/>
                </a:ext>
              </a:extLst>
            </p:cNvPr>
            <p:cNvGrpSpPr/>
            <p:nvPr/>
          </p:nvGrpSpPr>
          <p:grpSpPr>
            <a:xfrm>
              <a:off x="5511246" y="1857574"/>
              <a:ext cx="1133894" cy="724211"/>
              <a:chOff x="5149418" y="3771149"/>
              <a:chExt cx="932782" cy="595761"/>
            </a:xfrm>
          </p:grpSpPr>
          <p:sp>
            <p:nvSpPr>
              <p:cNvPr id="64" name="Rounded Rectangle 13">
                <a:extLst>
                  <a:ext uri="{FF2B5EF4-FFF2-40B4-BE49-F238E27FC236}">
                    <a16:creationId xmlns:a16="http://schemas.microsoft.com/office/drawing/2014/main" id="{0AE31621-8A07-48D0-9ADE-D2EE381C2E91}"/>
                  </a:ext>
                </a:extLst>
              </p:cNvPr>
              <p:cNvSpPr/>
              <p:nvPr/>
            </p:nvSpPr>
            <p:spPr>
              <a:xfrm rot="2700000">
                <a:off x="514941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5" name="Rounded Rectangle 14">
                <a:extLst>
                  <a:ext uri="{FF2B5EF4-FFF2-40B4-BE49-F238E27FC236}">
                    <a16:creationId xmlns:a16="http://schemas.microsoft.com/office/drawing/2014/main" id="{F69456FA-62D1-4456-9A8B-5F9B6CED2178}"/>
                  </a:ext>
                </a:extLst>
              </p:cNvPr>
              <p:cNvSpPr/>
              <p:nvPr/>
            </p:nvSpPr>
            <p:spPr>
              <a:xfrm rot="2700000">
                <a:off x="548643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Rounded Rectangle 15">
                <a:extLst>
                  <a:ext uri="{FF2B5EF4-FFF2-40B4-BE49-F238E27FC236}">
                    <a16:creationId xmlns:a16="http://schemas.microsoft.com/office/drawing/2014/main" id="{1AF9EBD0-AA46-4A21-8CA6-72823DC5D68B}"/>
                  </a:ext>
                </a:extLst>
              </p:cNvPr>
              <p:cNvSpPr/>
              <p:nvPr/>
            </p:nvSpPr>
            <p:spPr>
              <a:xfrm rot="2700000">
                <a:off x="5317929" y="3771149"/>
                <a:ext cx="595760" cy="595761"/>
              </a:xfrm>
              <a:prstGeom prst="roundRect">
                <a:avLst>
                  <a:gd name="adj" fmla="val 9009"/>
                </a:avLst>
              </a:prstGeom>
              <a:solidFill>
                <a:schemeClr val="bg1">
                  <a:lumMod val="95000"/>
                </a:schemeClr>
              </a:soli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6037AD86-2AF5-4116-8434-19416CF611C9}"/>
                </a:ext>
              </a:extLst>
            </p:cNvPr>
            <p:cNvSpPr txBox="1"/>
            <p:nvPr/>
          </p:nvSpPr>
          <p:spPr>
            <a:xfrm>
              <a:off x="5631403" y="1927291"/>
              <a:ext cx="868814" cy="5858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 pitchFamily="34" charset="0"/>
                </a:rPr>
                <a:t>1</a:t>
              </a:r>
              <a:endPara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endParaRPr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00C9DB6E-EA2A-4F28-A921-38831A70B527}"/>
              </a:ext>
            </a:extLst>
          </p:cNvPr>
          <p:cNvSpPr txBox="1"/>
          <p:nvPr/>
        </p:nvSpPr>
        <p:spPr>
          <a:xfrm>
            <a:off x="3320403" y="2679722"/>
            <a:ext cx="7596951" cy="8102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 예약 현황을 하나의 페이지에 표현하여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지역구 단위로 예약 가능 시설 수 표시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 체육 시설 위치 지도 하나에 표시하여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지역구 단위로 체육 시설 위치 표현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9E60882-CAC7-4D45-86F6-740D82AEFF0C}"/>
              </a:ext>
            </a:extLst>
          </p:cNvPr>
          <p:cNvSpPr txBox="1"/>
          <p:nvPr/>
        </p:nvSpPr>
        <p:spPr>
          <a:xfrm>
            <a:off x="3320403" y="3778192"/>
            <a:ext cx="7919156" cy="8102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 열린데이터광장 공공데이터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'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서울시 체육시설 공공서비스 예약 정보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'</a:t>
            </a:r>
          </a:p>
          <a:p>
            <a:pPr>
              <a:lnSpc>
                <a:spcPts val="3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종목별 시설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예약 상태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무료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예약사이트주소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위치정보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지역명 활용 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1C3075B-A9D8-4798-8605-70157CF674FB}"/>
              </a:ext>
            </a:extLst>
          </p:cNvPr>
          <p:cNvSpPr txBox="1"/>
          <p:nvPr/>
        </p:nvSpPr>
        <p:spPr>
          <a:xfrm>
            <a:off x="3320403" y="4818752"/>
            <a:ext cx="7604261" cy="15797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예약 가능 체육 시설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ts val="3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체육 시설을 같은 지역으로 분류하고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접수 중인 시설에 대한 정보만 제공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ts val="3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위치 정보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ts val="3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카카오 맵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공공 데이터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(X,Y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좌표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이용하여 예약 가능 시설의 위치 표현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AE3A23C-83D0-4A19-888A-24BBB1A4FF58}"/>
              </a:ext>
            </a:extLst>
          </p:cNvPr>
          <p:cNvGrpSpPr/>
          <p:nvPr/>
        </p:nvGrpSpPr>
        <p:grpSpPr>
          <a:xfrm>
            <a:off x="484742" y="2777988"/>
            <a:ext cx="774465" cy="494647"/>
            <a:chOff x="5511246" y="1857574"/>
            <a:chExt cx="1133894" cy="724211"/>
          </a:xfrm>
        </p:grpSpPr>
        <p:grpSp>
          <p:nvGrpSpPr>
            <p:cNvPr id="77" name="Group 12">
              <a:extLst>
                <a:ext uri="{FF2B5EF4-FFF2-40B4-BE49-F238E27FC236}">
                  <a16:creationId xmlns:a16="http://schemas.microsoft.com/office/drawing/2014/main" id="{D9A9133C-D962-4A48-B4E7-606B23B25BD2}"/>
                </a:ext>
              </a:extLst>
            </p:cNvPr>
            <p:cNvGrpSpPr/>
            <p:nvPr/>
          </p:nvGrpSpPr>
          <p:grpSpPr>
            <a:xfrm>
              <a:off x="5511246" y="1857574"/>
              <a:ext cx="1133894" cy="724211"/>
              <a:chOff x="5149418" y="3771149"/>
              <a:chExt cx="932782" cy="595761"/>
            </a:xfrm>
          </p:grpSpPr>
          <p:sp>
            <p:nvSpPr>
              <p:cNvPr id="79" name="Rounded Rectangle 13">
                <a:extLst>
                  <a:ext uri="{FF2B5EF4-FFF2-40B4-BE49-F238E27FC236}">
                    <a16:creationId xmlns:a16="http://schemas.microsoft.com/office/drawing/2014/main" id="{0D96A4F0-E276-439F-87A3-477DD9F2CEB4}"/>
                  </a:ext>
                </a:extLst>
              </p:cNvPr>
              <p:cNvSpPr/>
              <p:nvPr/>
            </p:nvSpPr>
            <p:spPr>
              <a:xfrm rot="2700000">
                <a:off x="514941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0" name="Rounded Rectangle 14">
                <a:extLst>
                  <a:ext uri="{FF2B5EF4-FFF2-40B4-BE49-F238E27FC236}">
                    <a16:creationId xmlns:a16="http://schemas.microsoft.com/office/drawing/2014/main" id="{3DB3A5E5-EBF8-47BF-91E4-8D83BD4DA159}"/>
                  </a:ext>
                </a:extLst>
              </p:cNvPr>
              <p:cNvSpPr/>
              <p:nvPr/>
            </p:nvSpPr>
            <p:spPr>
              <a:xfrm rot="2700000">
                <a:off x="548643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1" name="Rounded Rectangle 15">
                <a:extLst>
                  <a:ext uri="{FF2B5EF4-FFF2-40B4-BE49-F238E27FC236}">
                    <a16:creationId xmlns:a16="http://schemas.microsoft.com/office/drawing/2014/main" id="{7377A715-875B-4DBE-BB4F-B9401C3F5ABE}"/>
                  </a:ext>
                </a:extLst>
              </p:cNvPr>
              <p:cNvSpPr/>
              <p:nvPr/>
            </p:nvSpPr>
            <p:spPr>
              <a:xfrm rot="2700000">
                <a:off x="5317929" y="3771149"/>
                <a:ext cx="595760" cy="595761"/>
              </a:xfrm>
              <a:prstGeom prst="roundRect">
                <a:avLst>
                  <a:gd name="adj" fmla="val 9009"/>
                </a:avLst>
              </a:prstGeom>
              <a:solidFill>
                <a:schemeClr val="bg1">
                  <a:lumMod val="95000"/>
                </a:schemeClr>
              </a:soli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B248D3A0-22AE-4B66-938D-3135D711F690}"/>
                </a:ext>
              </a:extLst>
            </p:cNvPr>
            <p:cNvSpPr txBox="1"/>
            <p:nvPr/>
          </p:nvSpPr>
          <p:spPr>
            <a:xfrm>
              <a:off x="5631403" y="1927291"/>
              <a:ext cx="868814" cy="5858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 pitchFamily="34" charset="0"/>
                </a:rPr>
                <a:t>2</a:t>
              </a:r>
              <a:endPara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endParaRP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984A6168-BEBC-421D-B944-68E4A6F96371}"/>
              </a:ext>
            </a:extLst>
          </p:cNvPr>
          <p:cNvGrpSpPr/>
          <p:nvPr/>
        </p:nvGrpSpPr>
        <p:grpSpPr>
          <a:xfrm>
            <a:off x="491326" y="3846712"/>
            <a:ext cx="774465" cy="494647"/>
            <a:chOff x="5511246" y="1857574"/>
            <a:chExt cx="1133894" cy="724211"/>
          </a:xfrm>
        </p:grpSpPr>
        <p:grpSp>
          <p:nvGrpSpPr>
            <p:cNvPr id="83" name="Group 12">
              <a:extLst>
                <a:ext uri="{FF2B5EF4-FFF2-40B4-BE49-F238E27FC236}">
                  <a16:creationId xmlns:a16="http://schemas.microsoft.com/office/drawing/2014/main" id="{E67149C3-E355-4F70-A11C-62E4F261E826}"/>
                </a:ext>
              </a:extLst>
            </p:cNvPr>
            <p:cNvGrpSpPr/>
            <p:nvPr/>
          </p:nvGrpSpPr>
          <p:grpSpPr>
            <a:xfrm>
              <a:off x="5511246" y="1857574"/>
              <a:ext cx="1133894" cy="724211"/>
              <a:chOff x="5149418" y="3771149"/>
              <a:chExt cx="932782" cy="595761"/>
            </a:xfrm>
          </p:grpSpPr>
          <p:sp>
            <p:nvSpPr>
              <p:cNvPr id="85" name="Rounded Rectangle 13">
                <a:extLst>
                  <a:ext uri="{FF2B5EF4-FFF2-40B4-BE49-F238E27FC236}">
                    <a16:creationId xmlns:a16="http://schemas.microsoft.com/office/drawing/2014/main" id="{A611FDC7-3CD0-4BDA-ADED-484625D23087}"/>
                  </a:ext>
                </a:extLst>
              </p:cNvPr>
              <p:cNvSpPr/>
              <p:nvPr/>
            </p:nvSpPr>
            <p:spPr>
              <a:xfrm rot="2700000">
                <a:off x="514941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Rounded Rectangle 14">
                <a:extLst>
                  <a:ext uri="{FF2B5EF4-FFF2-40B4-BE49-F238E27FC236}">
                    <a16:creationId xmlns:a16="http://schemas.microsoft.com/office/drawing/2014/main" id="{A8B52BFA-58E4-4A22-BD3A-01021BAAEBEA}"/>
                  </a:ext>
                </a:extLst>
              </p:cNvPr>
              <p:cNvSpPr/>
              <p:nvPr/>
            </p:nvSpPr>
            <p:spPr>
              <a:xfrm rot="2700000">
                <a:off x="548643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7" name="Rounded Rectangle 15">
                <a:extLst>
                  <a:ext uri="{FF2B5EF4-FFF2-40B4-BE49-F238E27FC236}">
                    <a16:creationId xmlns:a16="http://schemas.microsoft.com/office/drawing/2014/main" id="{D807A3DC-7201-44FA-9672-4F9AC8EC343D}"/>
                  </a:ext>
                </a:extLst>
              </p:cNvPr>
              <p:cNvSpPr/>
              <p:nvPr/>
            </p:nvSpPr>
            <p:spPr>
              <a:xfrm rot="2700000">
                <a:off x="5317929" y="3771149"/>
                <a:ext cx="595760" cy="595761"/>
              </a:xfrm>
              <a:prstGeom prst="roundRect">
                <a:avLst>
                  <a:gd name="adj" fmla="val 9009"/>
                </a:avLst>
              </a:prstGeom>
              <a:solidFill>
                <a:schemeClr val="bg1">
                  <a:lumMod val="95000"/>
                </a:schemeClr>
              </a:soli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06CAC25-63EE-4ED1-85E7-300AD2C72E20}"/>
                </a:ext>
              </a:extLst>
            </p:cNvPr>
            <p:cNvSpPr txBox="1"/>
            <p:nvPr/>
          </p:nvSpPr>
          <p:spPr>
            <a:xfrm>
              <a:off x="5631403" y="1927291"/>
              <a:ext cx="868814" cy="540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 pitchFamily="34" charset="0"/>
                </a:rPr>
                <a:t>3</a:t>
              </a:r>
              <a:endPara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endParaRP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364153B8-A76A-45E4-98B7-85D93410BA07}"/>
              </a:ext>
            </a:extLst>
          </p:cNvPr>
          <p:cNvGrpSpPr/>
          <p:nvPr/>
        </p:nvGrpSpPr>
        <p:grpSpPr>
          <a:xfrm>
            <a:off x="491324" y="4921197"/>
            <a:ext cx="774465" cy="494647"/>
            <a:chOff x="5511246" y="1857574"/>
            <a:chExt cx="1133894" cy="724211"/>
          </a:xfrm>
        </p:grpSpPr>
        <p:grpSp>
          <p:nvGrpSpPr>
            <p:cNvPr id="89" name="Group 12">
              <a:extLst>
                <a:ext uri="{FF2B5EF4-FFF2-40B4-BE49-F238E27FC236}">
                  <a16:creationId xmlns:a16="http://schemas.microsoft.com/office/drawing/2014/main" id="{489F5632-BBA2-48E0-A628-4C7E16B8EB25}"/>
                </a:ext>
              </a:extLst>
            </p:cNvPr>
            <p:cNvGrpSpPr/>
            <p:nvPr/>
          </p:nvGrpSpPr>
          <p:grpSpPr>
            <a:xfrm>
              <a:off x="5511246" y="1857574"/>
              <a:ext cx="1133894" cy="724211"/>
              <a:chOff x="5149418" y="3771149"/>
              <a:chExt cx="932782" cy="595761"/>
            </a:xfrm>
          </p:grpSpPr>
          <p:sp>
            <p:nvSpPr>
              <p:cNvPr id="91" name="Rounded Rectangle 13">
                <a:extLst>
                  <a:ext uri="{FF2B5EF4-FFF2-40B4-BE49-F238E27FC236}">
                    <a16:creationId xmlns:a16="http://schemas.microsoft.com/office/drawing/2014/main" id="{FCF40A2D-22CE-4F0B-B515-042124F48012}"/>
                  </a:ext>
                </a:extLst>
              </p:cNvPr>
              <p:cNvSpPr/>
              <p:nvPr/>
            </p:nvSpPr>
            <p:spPr>
              <a:xfrm rot="2700000">
                <a:off x="514941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2" name="Rounded Rectangle 14">
                <a:extLst>
                  <a:ext uri="{FF2B5EF4-FFF2-40B4-BE49-F238E27FC236}">
                    <a16:creationId xmlns:a16="http://schemas.microsoft.com/office/drawing/2014/main" id="{397E4075-C9AA-4EF6-BC7E-A40E630FC10D}"/>
                  </a:ext>
                </a:extLst>
              </p:cNvPr>
              <p:cNvSpPr/>
              <p:nvPr/>
            </p:nvSpPr>
            <p:spPr>
              <a:xfrm rot="2700000">
                <a:off x="5486439" y="3771148"/>
                <a:ext cx="595760" cy="595762"/>
              </a:xfrm>
              <a:prstGeom prst="roundRect">
                <a:avLst>
                  <a:gd name="adj" fmla="val 9009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Rounded Rectangle 15">
                <a:extLst>
                  <a:ext uri="{FF2B5EF4-FFF2-40B4-BE49-F238E27FC236}">
                    <a16:creationId xmlns:a16="http://schemas.microsoft.com/office/drawing/2014/main" id="{4CD08D87-8FD1-4980-9BB8-7A8EED5C5101}"/>
                  </a:ext>
                </a:extLst>
              </p:cNvPr>
              <p:cNvSpPr/>
              <p:nvPr/>
            </p:nvSpPr>
            <p:spPr>
              <a:xfrm rot="2700000">
                <a:off x="5317929" y="3771149"/>
                <a:ext cx="595760" cy="595761"/>
              </a:xfrm>
              <a:prstGeom prst="roundRect">
                <a:avLst>
                  <a:gd name="adj" fmla="val 9009"/>
                </a:avLst>
              </a:prstGeom>
              <a:solidFill>
                <a:schemeClr val="bg1">
                  <a:lumMod val="95000"/>
                </a:schemeClr>
              </a:soli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0C20766-0F56-47FC-87A3-CCDB989D622D}"/>
                </a:ext>
              </a:extLst>
            </p:cNvPr>
            <p:cNvSpPr txBox="1"/>
            <p:nvPr/>
          </p:nvSpPr>
          <p:spPr>
            <a:xfrm>
              <a:off x="5631403" y="1927291"/>
              <a:ext cx="868814" cy="540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Arial" pitchFamily="34" charset="0"/>
                </a:rPr>
                <a:t>4</a:t>
              </a:r>
              <a:endPara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endParaRPr>
            </a:p>
          </p:txBody>
        </p:sp>
      </p:grpSp>
      <p:sp>
        <p:nvSpPr>
          <p:cNvPr id="94" name="텍스트 개체 틀 67">
            <a:extLst>
              <a:ext uri="{FF2B5EF4-FFF2-40B4-BE49-F238E27FC236}">
                <a16:creationId xmlns:a16="http://schemas.microsoft.com/office/drawing/2014/main" id="{DB0DBF4B-3630-4B3C-9C80-FC685C2EFD7F}"/>
              </a:ext>
            </a:extLst>
          </p:cNvPr>
          <p:cNvSpPr txBox="1">
            <a:spLocks/>
          </p:cNvSpPr>
          <p:nvPr/>
        </p:nvSpPr>
        <p:spPr>
          <a:xfrm>
            <a:off x="568632" y="160749"/>
            <a:ext cx="349116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 과정 및 방법</a:t>
            </a:r>
          </a:p>
        </p:txBody>
      </p:sp>
    </p:spTree>
    <p:extLst>
      <p:ext uri="{BB962C8B-B14F-4D97-AF65-F5344CB8AC3E}">
        <p14:creationId xmlns:p14="http://schemas.microsoft.com/office/powerpoint/2010/main" val="3745069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DF29D22-6F43-449F-A2C4-49C16C6214BC}"/>
              </a:ext>
            </a:extLst>
          </p:cNvPr>
          <p:cNvGrpSpPr/>
          <p:nvPr/>
        </p:nvGrpSpPr>
        <p:grpSpPr>
          <a:xfrm flipH="1">
            <a:off x="3234187" y="2263781"/>
            <a:ext cx="5706047" cy="3146452"/>
            <a:chOff x="-3696255" y="-2778619"/>
            <a:chExt cx="15166108" cy="7741698"/>
          </a:xfrm>
        </p:grpSpPr>
        <p:sp>
          <p:nvSpPr>
            <p:cNvPr id="3" name="Graphic 1">
              <a:extLst>
                <a:ext uri="{FF2B5EF4-FFF2-40B4-BE49-F238E27FC236}">
                  <a16:creationId xmlns:a16="http://schemas.microsoft.com/office/drawing/2014/main" id="{896AF26F-78AA-4C08-B8F9-537C15666151}"/>
                </a:ext>
              </a:extLst>
            </p:cNvPr>
            <p:cNvSpPr/>
            <p:nvPr/>
          </p:nvSpPr>
          <p:spPr>
            <a:xfrm>
              <a:off x="957401" y="-2490628"/>
              <a:ext cx="5080589" cy="7114809"/>
            </a:xfrm>
            <a:custGeom>
              <a:avLst/>
              <a:gdLst>
                <a:gd name="connsiteX0" fmla="*/ 165148 w 4876800"/>
                <a:gd name="connsiteY0" fmla="*/ 6144578 h 6829425"/>
                <a:gd name="connsiteX1" fmla="*/ 270875 w 4876800"/>
                <a:gd name="connsiteY1" fmla="*/ 6081713 h 6829425"/>
                <a:gd name="connsiteX2" fmla="*/ 367078 w 4876800"/>
                <a:gd name="connsiteY2" fmla="*/ 6114098 h 6829425"/>
                <a:gd name="connsiteX3" fmla="*/ 562341 w 4876800"/>
                <a:gd name="connsiteY3" fmla="*/ 6159818 h 6829425"/>
                <a:gd name="connsiteX4" fmla="*/ 830945 w 4876800"/>
                <a:gd name="connsiteY4" fmla="*/ 6143625 h 6829425"/>
                <a:gd name="connsiteX5" fmla="*/ 864283 w 4876800"/>
                <a:gd name="connsiteY5" fmla="*/ 6137910 h 6829425"/>
                <a:gd name="connsiteX6" fmla="*/ 925243 w 4876800"/>
                <a:gd name="connsiteY6" fmla="*/ 6078855 h 6829425"/>
                <a:gd name="connsiteX7" fmla="*/ 961438 w 4876800"/>
                <a:gd name="connsiteY7" fmla="*/ 5929313 h 6829425"/>
                <a:gd name="connsiteX8" fmla="*/ 1013826 w 4876800"/>
                <a:gd name="connsiteY8" fmla="*/ 5662613 h 6829425"/>
                <a:gd name="connsiteX9" fmla="*/ 1094788 w 4876800"/>
                <a:gd name="connsiteY9" fmla="*/ 5106353 h 6829425"/>
                <a:gd name="connsiteX10" fmla="*/ 1086216 w 4876800"/>
                <a:gd name="connsiteY10" fmla="*/ 4885373 h 6829425"/>
                <a:gd name="connsiteX11" fmla="*/ 1105266 w 4876800"/>
                <a:gd name="connsiteY11" fmla="*/ 4601528 h 6829425"/>
                <a:gd name="connsiteX12" fmla="*/ 1197658 w 4876800"/>
                <a:gd name="connsiteY12" fmla="*/ 4349115 h 6829425"/>
                <a:gd name="connsiteX13" fmla="*/ 1314815 w 4876800"/>
                <a:gd name="connsiteY13" fmla="*/ 3890963 h 6829425"/>
                <a:gd name="connsiteX14" fmla="*/ 1484360 w 4876800"/>
                <a:gd name="connsiteY14" fmla="*/ 3458528 h 6829425"/>
                <a:gd name="connsiteX15" fmla="*/ 1520556 w 4876800"/>
                <a:gd name="connsiteY15" fmla="*/ 3383280 h 6829425"/>
                <a:gd name="connsiteX16" fmla="*/ 1525318 w 4876800"/>
                <a:gd name="connsiteY16" fmla="*/ 3293745 h 6829425"/>
                <a:gd name="connsiteX17" fmla="*/ 1455785 w 4876800"/>
                <a:gd name="connsiteY17" fmla="*/ 3166110 h 6829425"/>
                <a:gd name="connsiteX18" fmla="*/ 1307196 w 4876800"/>
                <a:gd name="connsiteY18" fmla="*/ 2843213 h 6829425"/>
                <a:gd name="connsiteX19" fmla="*/ 1248140 w 4876800"/>
                <a:gd name="connsiteY19" fmla="*/ 2627948 h 6829425"/>
                <a:gd name="connsiteX20" fmla="*/ 1079548 w 4876800"/>
                <a:gd name="connsiteY20" fmla="*/ 2206943 h 6829425"/>
                <a:gd name="connsiteX21" fmla="*/ 1058593 w 4876800"/>
                <a:gd name="connsiteY21" fmla="*/ 2174558 h 6829425"/>
                <a:gd name="connsiteX22" fmla="*/ 1010968 w 4876800"/>
                <a:gd name="connsiteY22" fmla="*/ 2185035 h 6829425"/>
                <a:gd name="connsiteX23" fmla="*/ 1000491 w 4876800"/>
                <a:gd name="connsiteY23" fmla="*/ 2236470 h 6829425"/>
                <a:gd name="connsiteX24" fmla="*/ 928101 w 4876800"/>
                <a:gd name="connsiteY24" fmla="*/ 2463165 h 6829425"/>
                <a:gd name="connsiteX25" fmla="*/ 787130 w 4876800"/>
                <a:gd name="connsiteY25" fmla="*/ 2567940 h 6829425"/>
                <a:gd name="connsiteX26" fmla="*/ 699501 w 4876800"/>
                <a:gd name="connsiteY26" fmla="*/ 2554605 h 6829425"/>
                <a:gd name="connsiteX27" fmla="*/ 591868 w 4876800"/>
                <a:gd name="connsiteY27" fmla="*/ 2489835 h 6829425"/>
                <a:gd name="connsiteX28" fmla="*/ 478520 w 4876800"/>
                <a:gd name="connsiteY28" fmla="*/ 2394585 h 6829425"/>
                <a:gd name="connsiteX29" fmla="*/ 228013 w 4876800"/>
                <a:gd name="connsiteY29" fmla="*/ 2178368 h 6829425"/>
                <a:gd name="connsiteX30" fmla="*/ 33703 w 4876800"/>
                <a:gd name="connsiteY30" fmla="*/ 2005013 h 6829425"/>
                <a:gd name="connsiteX31" fmla="*/ 35608 w 4876800"/>
                <a:gd name="connsiteY31" fmla="*/ 1847850 h 6829425"/>
                <a:gd name="connsiteX32" fmla="*/ 244205 w 4876800"/>
                <a:gd name="connsiteY32" fmla="*/ 1762125 h 6829425"/>
                <a:gd name="connsiteX33" fmla="*/ 314690 w 4876800"/>
                <a:gd name="connsiteY33" fmla="*/ 1846898 h 6829425"/>
                <a:gd name="connsiteX34" fmla="*/ 323263 w 4876800"/>
                <a:gd name="connsiteY34" fmla="*/ 1992630 h 6829425"/>
                <a:gd name="connsiteX35" fmla="*/ 387080 w 4876800"/>
                <a:gd name="connsiteY35" fmla="*/ 2086928 h 6829425"/>
                <a:gd name="connsiteX36" fmla="*/ 438515 w 4876800"/>
                <a:gd name="connsiteY36" fmla="*/ 2113598 h 6829425"/>
                <a:gd name="connsiteX37" fmla="*/ 561388 w 4876800"/>
                <a:gd name="connsiteY37" fmla="*/ 2176463 h 6829425"/>
                <a:gd name="connsiteX38" fmla="*/ 628063 w 4876800"/>
                <a:gd name="connsiteY38" fmla="*/ 2203133 h 6829425"/>
                <a:gd name="connsiteX39" fmla="*/ 691880 w 4876800"/>
                <a:gd name="connsiteY39" fmla="*/ 2160270 h 6829425"/>
                <a:gd name="connsiteX40" fmla="*/ 700453 w 4876800"/>
                <a:gd name="connsiteY40" fmla="*/ 2125028 h 6829425"/>
                <a:gd name="connsiteX41" fmla="*/ 788083 w 4876800"/>
                <a:gd name="connsiteY41" fmla="*/ 1627823 h 6829425"/>
                <a:gd name="connsiteX42" fmla="*/ 990966 w 4876800"/>
                <a:gd name="connsiteY42" fmla="*/ 1305878 h 6829425"/>
                <a:gd name="connsiteX43" fmla="*/ 1041448 w 4876800"/>
                <a:gd name="connsiteY43" fmla="*/ 1268730 h 6829425"/>
                <a:gd name="connsiteX44" fmla="*/ 1065260 w 4876800"/>
                <a:gd name="connsiteY44" fmla="*/ 1241108 h 6829425"/>
                <a:gd name="connsiteX45" fmla="*/ 1070023 w 4876800"/>
                <a:gd name="connsiteY45" fmla="*/ 1219200 h 6829425"/>
                <a:gd name="connsiteX46" fmla="*/ 1010968 w 4876800"/>
                <a:gd name="connsiteY46" fmla="*/ 1073468 h 6829425"/>
                <a:gd name="connsiteX47" fmla="*/ 931910 w 4876800"/>
                <a:gd name="connsiteY47" fmla="*/ 1022033 h 6829425"/>
                <a:gd name="connsiteX48" fmla="*/ 822373 w 4876800"/>
                <a:gd name="connsiteY48" fmla="*/ 1028700 h 6829425"/>
                <a:gd name="connsiteX49" fmla="*/ 740458 w 4876800"/>
                <a:gd name="connsiteY49" fmla="*/ 975360 h 6829425"/>
                <a:gd name="connsiteX50" fmla="*/ 705216 w 4876800"/>
                <a:gd name="connsiteY50" fmla="*/ 871538 h 6829425"/>
                <a:gd name="connsiteX51" fmla="*/ 684260 w 4876800"/>
                <a:gd name="connsiteY51" fmla="*/ 817245 h 6829425"/>
                <a:gd name="connsiteX52" fmla="*/ 636635 w 4876800"/>
                <a:gd name="connsiteY52" fmla="*/ 766763 h 6829425"/>
                <a:gd name="connsiteX53" fmla="*/ 607108 w 4876800"/>
                <a:gd name="connsiteY53" fmla="*/ 715328 h 6829425"/>
                <a:gd name="connsiteX54" fmla="*/ 618538 w 4876800"/>
                <a:gd name="connsiteY54" fmla="*/ 685800 h 6829425"/>
                <a:gd name="connsiteX55" fmla="*/ 621395 w 4876800"/>
                <a:gd name="connsiteY55" fmla="*/ 518160 h 6829425"/>
                <a:gd name="connsiteX56" fmla="*/ 616633 w 4876800"/>
                <a:gd name="connsiteY56" fmla="*/ 400050 h 6829425"/>
                <a:gd name="connsiteX57" fmla="*/ 664258 w 4876800"/>
                <a:gd name="connsiteY57" fmla="*/ 212408 h 6829425"/>
                <a:gd name="connsiteX58" fmla="*/ 699501 w 4876800"/>
                <a:gd name="connsiteY58" fmla="*/ 155258 h 6829425"/>
                <a:gd name="connsiteX59" fmla="*/ 831898 w 4876800"/>
                <a:gd name="connsiteY59" fmla="*/ 71438 h 6829425"/>
                <a:gd name="connsiteX60" fmla="*/ 900478 w 4876800"/>
                <a:gd name="connsiteY60" fmla="*/ 40958 h 6829425"/>
                <a:gd name="connsiteX61" fmla="*/ 1095741 w 4876800"/>
                <a:gd name="connsiteY61" fmla="*/ 0 h 6829425"/>
                <a:gd name="connsiteX62" fmla="*/ 1111933 w 4876800"/>
                <a:gd name="connsiteY62" fmla="*/ 4763 h 6829425"/>
                <a:gd name="connsiteX63" fmla="*/ 1355773 w 4876800"/>
                <a:gd name="connsiteY63" fmla="*/ 91440 h 6829425"/>
                <a:gd name="connsiteX64" fmla="*/ 1415781 w 4876800"/>
                <a:gd name="connsiteY64" fmla="*/ 111443 h 6829425"/>
                <a:gd name="connsiteX65" fmla="*/ 1653906 w 4876800"/>
                <a:gd name="connsiteY65" fmla="*/ 224790 h 6829425"/>
                <a:gd name="connsiteX66" fmla="*/ 1752013 w 4876800"/>
                <a:gd name="connsiteY66" fmla="*/ 351473 h 6829425"/>
                <a:gd name="connsiteX67" fmla="*/ 1940608 w 4876800"/>
                <a:gd name="connsiteY67" fmla="*/ 470535 h 6829425"/>
                <a:gd name="connsiteX68" fmla="*/ 1972993 w 4876800"/>
                <a:gd name="connsiteY68" fmla="*/ 481965 h 6829425"/>
                <a:gd name="connsiteX69" fmla="*/ 2053003 w 4876800"/>
                <a:gd name="connsiteY69" fmla="*/ 581978 h 6829425"/>
                <a:gd name="connsiteX70" fmla="*/ 2076815 w 4876800"/>
                <a:gd name="connsiteY70" fmla="*/ 695325 h 6829425"/>
                <a:gd name="connsiteX71" fmla="*/ 2174923 w 4876800"/>
                <a:gd name="connsiteY71" fmla="*/ 818198 h 6829425"/>
                <a:gd name="connsiteX72" fmla="*/ 2203498 w 4876800"/>
                <a:gd name="connsiteY72" fmla="*/ 838200 h 6829425"/>
                <a:gd name="connsiteX73" fmla="*/ 2107296 w 4876800"/>
                <a:gd name="connsiteY73" fmla="*/ 815340 h 6829425"/>
                <a:gd name="connsiteX74" fmla="*/ 2071101 w 4876800"/>
                <a:gd name="connsiteY74" fmla="*/ 841058 h 6829425"/>
                <a:gd name="connsiteX75" fmla="*/ 2074910 w 4876800"/>
                <a:gd name="connsiteY75" fmla="*/ 880110 h 6829425"/>
                <a:gd name="connsiteX76" fmla="*/ 2071101 w 4876800"/>
                <a:gd name="connsiteY76" fmla="*/ 899160 h 6829425"/>
                <a:gd name="connsiteX77" fmla="*/ 2050146 w 4876800"/>
                <a:gd name="connsiteY77" fmla="*/ 896303 h 6829425"/>
                <a:gd name="connsiteX78" fmla="*/ 2009188 w 4876800"/>
                <a:gd name="connsiteY78" fmla="*/ 850583 h 6829425"/>
                <a:gd name="connsiteX79" fmla="*/ 1953943 w 4876800"/>
                <a:gd name="connsiteY79" fmla="*/ 800100 h 6829425"/>
                <a:gd name="connsiteX80" fmla="*/ 1813926 w 4876800"/>
                <a:gd name="connsiteY80" fmla="*/ 708660 h 6829425"/>
                <a:gd name="connsiteX81" fmla="*/ 1788208 w 4876800"/>
                <a:gd name="connsiteY81" fmla="*/ 690563 h 6829425"/>
                <a:gd name="connsiteX82" fmla="*/ 1785351 w 4876800"/>
                <a:gd name="connsiteY82" fmla="*/ 720090 h 6829425"/>
                <a:gd name="connsiteX83" fmla="*/ 1787256 w 4876800"/>
                <a:gd name="connsiteY83" fmla="*/ 735330 h 6829425"/>
                <a:gd name="connsiteX84" fmla="*/ 1779635 w 4876800"/>
                <a:gd name="connsiteY84" fmla="*/ 762000 h 6829425"/>
                <a:gd name="connsiteX85" fmla="*/ 1757728 w 4876800"/>
                <a:gd name="connsiteY85" fmla="*/ 742950 h 6829425"/>
                <a:gd name="connsiteX86" fmla="*/ 1735821 w 4876800"/>
                <a:gd name="connsiteY86" fmla="*/ 669608 h 6829425"/>
                <a:gd name="connsiteX87" fmla="*/ 1702483 w 4876800"/>
                <a:gd name="connsiteY87" fmla="*/ 627698 h 6829425"/>
                <a:gd name="connsiteX88" fmla="*/ 1680576 w 4876800"/>
                <a:gd name="connsiteY88" fmla="*/ 626745 h 6829425"/>
                <a:gd name="connsiteX89" fmla="*/ 1678671 w 4876800"/>
                <a:gd name="connsiteY89" fmla="*/ 645795 h 6829425"/>
                <a:gd name="connsiteX90" fmla="*/ 1720581 w 4876800"/>
                <a:gd name="connsiteY90" fmla="*/ 738188 h 6829425"/>
                <a:gd name="connsiteX91" fmla="*/ 1742488 w 4876800"/>
                <a:gd name="connsiteY91" fmla="*/ 783908 h 6829425"/>
                <a:gd name="connsiteX92" fmla="*/ 1699626 w 4876800"/>
                <a:gd name="connsiteY92" fmla="*/ 753428 h 6829425"/>
                <a:gd name="connsiteX93" fmla="*/ 1564371 w 4876800"/>
                <a:gd name="connsiteY93" fmla="*/ 606743 h 6829425"/>
                <a:gd name="connsiteX94" fmla="*/ 1544368 w 4876800"/>
                <a:gd name="connsiteY94" fmla="*/ 574358 h 6829425"/>
                <a:gd name="connsiteX95" fmla="*/ 1539606 w 4876800"/>
                <a:gd name="connsiteY95" fmla="*/ 487680 h 6829425"/>
                <a:gd name="connsiteX96" fmla="*/ 1518651 w 4876800"/>
                <a:gd name="connsiteY96" fmla="*/ 442913 h 6829425"/>
                <a:gd name="connsiteX97" fmla="*/ 1510078 w 4876800"/>
                <a:gd name="connsiteY97" fmla="*/ 424815 h 6829425"/>
                <a:gd name="connsiteX98" fmla="*/ 1498648 w 4876800"/>
                <a:gd name="connsiteY98" fmla="*/ 399098 h 6829425"/>
                <a:gd name="connsiteX99" fmla="*/ 1494838 w 4876800"/>
                <a:gd name="connsiteY99" fmla="*/ 433388 h 6829425"/>
                <a:gd name="connsiteX100" fmla="*/ 1500553 w 4876800"/>
                <a:gd name="connsiteY100" fmla="*/ 517208 h 6829425"/>
                <a:gd name="connsiteX101" fmla="*/ 1425306 w 4876800"/>
                <a:gd name="connsiteY101" fmla="*/ 709613 h 6829425"/>
                <a:gd name="connsiteX102" fmla="*/ 1391015 w 4876800"/>
                <a:gd name="connsiteY102" fmla="*/ 808673 h 6829425"/>
                <a:gd name="connsiteX103" fmla="*/ 1398635 w 4876800"/>
                <a:gd name="connsiteY103" fmla="*/ 850583 h 6829425"/>
                <a:gd name="connsiteX104" fmla="*/ 1527223 w 4876800"/>
                <a:gd name="connsiteY104" fmla="*/ 965835 h 6829425"/>
                <a:gd name="connsiteX105" fmla="*/ 1606281 w 4876800"/>
                <a:gd name="connsiteY105" fmla="*/ 970598 h 6829425"/>
                <a:gd name="connsiteX106" fmla="*/ 2182543 w 4876800"/>
                <a:gd name="connsiteY106" fmla="*/ 1117283 h 6829425"/>
                <a:gd name="connsiteX107" fmla="*/ 2498773 w 4876800"/>
                <a:gd name="connsiteY107" fmla="*/ 1248728 h 6829425"/>
                <a:gd name="connsiteX108" fmla="*/ 2772141 w 4876800"/>
                <a:gd name="connsiteY108" fmla="*/ 1364933 h 6829425"/>
                <a:gd name="connsiteX109" fmla="*/ 2827386 w 4876800"/>
                <a:gd name="connsiteY109" fmla="*/ 1423035 h 6829425"/>
                <a:gd name="connsiteX110" fmla="*/ 2827386 w 4876800"/>
                <a:gd name="connsiteY110" fmla="*/ 1688783 h 6829425"/>
                <a:gd name="connsiteX111" fmla="*/ 2738803 w 4876800"/>
                <a:gd name="connsiteY111" fmla="*/ 1844040 h 6829425"/>
                <a:gd name="connsiteX112" fmla="*/ 2536873 w 4876800"/>
                <a:gd name="connsiteY112" fmla="*/ 2110740 h 6829425"/>
                <a:gd name="connsiteX113" fmla="*/ 2417811 w 4876800"/>
                <a:gd name="connsiteY113" fmla="*/ 2307908 h 6829425"/>
                <a:gd name="connsiteX114" fmla="*/ 2389236 w 4876800"/>
                <a:gd name="connsiteY114" fmla="*/ 2398395 h 6829425"/>
                <a:gd name="connsiteX115" fmla="*/ 2323513 w 4876800"/>
                <a:gd name="connsiteY115" fmla="*/ 2522220 h 6829425"/>
                <a:gd name="connsiteX116" fmla="*/ 2257791 w 4876800"/>
                <a:gd name="connsiteY116" fmla="*/ 2604135 h 6829425"/>
                <a:gd name="connsiteX117" fmla="*/ 2225406 w 4876800"/>
                <a:gd name="connsiteY117" fmla="*/ 2628900 h 6829425"/>
                <a:gd name="connsiteX118" fmla="*/ 2213976 w 4876800"/>
                <a:gd name="connsiteY118" fmla="*/ 2670810 h 6829425"/>
                <a:gd name="connsiteX119" fmla="*/ 2301606 w 4876800"/>
                <a:gd name="connsiteY119" fmla="*/ 2771775 h 6829425"/>
                <a:gd name="connsiteX120" fmla="*/ 2485438 w 4876800"/>
                <a:gd name="connsiteY120" fmla="*/ 3157538 h 6829425"/>
                <a:gd name="connsiteX121" fmla="*/ 2486391 w 4876800"/>
                <a:gd name="connsiteY121" fmla="*/ 3317558 h 6829425"/>
                <a:gd name="connsiteX122" fmla="*/ 2525443 w 4876800"/>
                <a:gd name="connsiteY122" fmla="*/ 3439478 h 6829425"/>
                <a:gd name="connsiteX123" fmla="*/ 2712133 w 4876800"/>
                <a:gd name="connsiteY123" fmla="*/ 3675698 h 6829425"/>
                <a:gd name="connsiteX124" fmla="*/ 2975975 w 4876800"/>
                <a:gd name="connsiteY124" fmla="*/ 4150043 h 6829425"/>
                <a:gd name="connsiteX125" fmla="*/ 3136948 w 4876800"/>
                <a:gd name="connsiteY125" fmla="*/ 4232910 h 6829425"/>
                <a:gd name="connsiteX126" fmla="*/ 3573193 w 4876800"/>
                <a:gd name="connsiteY126" fmla="*/ 4235768 h 6829425"/>
                <a:gd name="connsiteX127" fmla="*/ 4041823 w 4876800"/>
                <a:gd name="connsiteY127" fmla="*/ 4465320 h 6829425"/>
                <a:gd name="connsiteX128" fmla="*/ 4347576 w 4876800"/>
                <a:gd name="connsiteY128" fmla="*/ 4613910 h 6829425"/>
                <a:gd name="connsiteX129" fmla="*/ 4411393 w 4876800"/>
                <a:gd name="connsiteY129" fmla="*/ 4622483 h 6829425"/>
                <a:gd name="connsiteX130" fmla="*/ 4675236 w 4876800"/>
                <a:gd name="connsiteY130" fmla="*/ 4519613 h 6829425"/>
                <a:gd name="connsiteX131" fmla="*/ 4783821 w 4876800"/>
                <a:gd name="connsiteY131" fmla="*/ 4551998 h 6829425"/>
                <a:gd name="connsiteX132" fmla="*/ 4856211 w 4876800"/>
                <a:gd name="connsiteY132" fmla="*/ 4826318 h 6829425"/>
                <a:gd name="connsiteX133" fmla="*/ 4845733 w 4876800"/>
                <a:gd name="connsiteY133" fmla="*/ 4932045 h 6829425"/>
                <a:gd name="connsiteX134" fmla="*/ 4846686 w 4876800"/>
                <a:gd name="connsiteY134" fmla="*/ 5118735 h 6829425"/>
                <a:gd name="connsiteX135" fmla="*/ 4878118 w 4876800"/>
                <a:gd name="connsiteY135" fmla="*/ 5434013 h 6829425"/>
                <a:gd name="connsiteX136" fmla="*/ 4874308 w 4876800"/>
                <a:gd name="connsiteY136" fmla="*/ 5479733 h 6829425"/>
                <a:gd name="connsiteX137" fmla="*/ 4821921 w 4876800"/>
                <a:gd name="connsiteY137" fmla="*/ 5617845 h 6829425"/>
                <a:gd name="connsiteX138" fmla="*/ 4800966 w 4876800"/>
                <a:gd name="connsiteY138" fmla="*/ 5643563 h 6829425"/>
                <a:gd name="connsiteX139" fmla="*/ 4745721 w 4876800"/>
                <a:gd name="connsiteY139" fmla="*/ 5703570 h 6829425"/>
                <a:gd name="connsiteX140" fmla="*/ 4650471 w 4876800"/>
                <a:gd name="connsiteY140" fmla="*/ 5697855 h 6829425"/>
                <a:gd name="connsiteX141" fmla="*/ 4579986 w 4876800"/>
                <a:gd name="connsiteY141" fmla="*/ 5517833 h 6829425"/>
                <a:gd name="connsiteX142" fmla="*/ 4568556 w 4876800"/>
                <a:gd name="connsiteY142" fmla="*/ 5431155 h 6829425"/>
                <a:gd name="connsiteX143" fmla="*/ 4393296 w 4876800"/>
                <a:gd name="connsiteY143" fmla="*/ 5062538 h 6829425"/>
                <a:gd name="connsiteX144" fmla="*/ 4359006 w 4876800"/>
                <a:gd name="connsiteY144" fmla="*/ 5033963 h 6829425"/>
                <a:gd name="connsiteX145" fmla="*/ 4285663 w 4876800"/>
                <a:gd name="connsiteY145" fmla="*/ 4965383 h 6829425"/>
                <a:gd name="connsiteX146" fmla="*/ 4237086 w 4876800"/>
                <a:gd name="connsiteY146" fmla="*/ 4905375 h 6829425"/>
                <a:gd name="connsiteX147" fmla="*/ 3821796 w 4876800"/>
                <a:gd name="connsiteY147" fmla="*/ 4774883 h 6829425"/>
                <a:gd name="connsiteX148" fmla="*/ 3032173 w 4876800"/>
                <a:gd name="connsiteY148" fmla="*/ 4681538 h 6829425"/>
                <a:gd name="connsiteX149" fmla="*/ 2734993 w 4876800"/>
                <a:gd name="connsiteY149" fmla="*/ 4590098 h 6829425"/>
                <a:gd name="connsiteX150" fmla="*/ 2610216 w 4876800"/>
                <a:gd name="connsiteY150" fmla="*/ 4450080 h 6829425"/>
                <a:gd name="connsiteX151" fmla="*/ 2464483 w 4876800"/>
                <a:gd name="connsiteY151" fmla="*/ 4307205 h 6829425"/>
                <a:gd name="connsiteX152" fmla="*/ 2236836 w 4876800"/>
                <a:gd name="connsiteY152" fmla="*/ 4124325 h 6829425"/>
                <a:gd name="connsiteX153" fmla="*/ 2183496 w 4876800"/>
                <a:gd name="connsiteY153" fmla="*/ 4079558 h 6829425"/>
                <a:gd name="connsiteX154" fmla="*/ 2088246 w 4876800"/>
                <a:gd name="connsiteY154" fmla="*/ 3995738 h 6829425"/>
                <a:gd name="connsiteX155" fmla="*/ 2049193 w 4876800"/>
                <a:gd name="connsiteY155" fmla="*/ 3997643 h 6829425"/>
                <a:gd name="connsiteX156" fmla="*/ 1792971 w 4876800"/>
                <a:gd name="connsiteY156" fmla="*/ 4381500 h 6829425"/>
                <a:gd name="connsiteX157" fmla="*/ 1690101 w 4876800"/>
                <a:gd name="connsiteY157" fmla="*/ 4524375 h 6829425"/>
                <a:gd name="connsiteX158" fmla="*/ 1626283 w 4876800"/>
                <a:gd name="connsiteY158" fmla="*/ 4614863 h 6829425"/>
                <a:gd name="connsiteX159" fmla="*/ 1554846 w 4876800"/>
                <a:gd name="connsiteY159" fmla="*/ 4745355 h 6829425"/>
                <a:gd name="connsiteX160" fmla="*/ 1522460 w 4876800"/>
                <a:gd name="connsiteY160" fmla="*/ 4848225 h 6829425"/>
                <a:gd name="connsiteX161" fmla="*/ 1533890 w 4876800"/>
                <a:gd name="connsiteY161" fmla="*/ 5079683 h 6829425"/>
                <a:gd name="connsiteX162" fmla="*/ 1476740 w 4876800"/>
                <a:gd name="connsiteY162" fmla="*/ 5594033 h 6829425"/>
                <a:gd name="connsiteX163" fmla="*/ 1349106 w 4876800"/>
                <a:gd name="connsiteY163" fmla="*/ 5882640 h 6829425"/>
                <a:gd name="connsiteX164" fmla="*/ 1186228 w 4876800"/>
                <a:gd name="connsiteY164" fmla="*/ 6287453 h 6829425"/>
                <a:gd name="connsiteX165" fmla="*/ 1186228 w 4876800"/>
                <a:gd name="connsiteY165" fmla="*/ 6360795 h 6829425"/>
                <a:gd name="connsiteX166" fmla="*/ 1170988 w 4876800"/>
                <a:gd name="connsiteY166" fmla="*/ 6556058 h 6829425"/>
                <a:gd name="connsiteX167" fmla="*/ 1101456 w 4876800"/>
                <a:gd name="connsiteY167" fmla="*/ 6717030 h 6829425"/>
                <a:gd name="connsiteX168" fmla="*/ 1085263 w 4876800"/>
                <a:gd name="connsiteY168" fmla="*/ 6770370 h 6829425"/>
                <a:gd name="connsiteX169" fmla="*/ 989060 w 4876800"/>
                <a:gd name="connsiteY169" fmla="*/ 6834188 h 6829425"/>
                <a:gd name="connsiteX170" fmla="*/ 740458 w 4876800"/>
                <a:gd name="connsiteY170" fmla="*/ 6720840 h 6829425"/>
                <a:gd name="connsiteX171" fmla="*/ 721408 w 4876800"/>
                <a:gd name="connsiteY171" fmla="*/ 6697028 h 6829425"/>
                <a:gd name="connsiteX172" fmla="*/ 647113 w 4876800"/>
                <a:gd name="connsiteY172" fmla="*/ 6643688 h 6829425"/>
                <a:gd name="connsiteX173" fmla="*/ 510905 w 4876800"/>
                <a:gd name="connsiteY173" fmla="*/ 6598920 h 6829425"/>
                <a:gd name="connsiteX174" fmla="*/ 309928 w 4876800"/>
                <a:gd name="connsiteY174" fmla="*/ 6475095 h 6829425"/>
                <a:gd name="connsiteX175" fmla="*/ 168005 w 4876800"/>
                <a:gd name="connsiteY175" fmla="*/ 6278880 h 6829425"/>
                <a:gd name="connsiteX176" fmla="*/ 165148 w 4876800"/>
                <a:gd name="connsiteY176" fmla="*/ 6144578 h 6829425"/>
                <a:gd name="connsiteX177" fmla="*/ 165148 w 4876800"/>
                <a:gd name="connsiteY177" fmla="*/ 6144578 h 6829425"/>
                <a:gd name="connsiteX178" fmla="*/ 2017760 w 4876800"/>
                <a:gd name="connsiteY178" fmla="*/ 2294573 h 6829425"/>
                <a:gd name="connsiteX179" fmla="*/ 2042526 w 4876800"/>
                <a:gd name="connsiteY179" fmla="*/ 2286000 h 6829425"/>
                <a:gd name="connsiteX180" fmla="*/ 2173018 w 4876800"/>
                <a:gd name="connsiteY180" fmla="*/ 2225993 h 6829425"/>
                <a:gd name="connsiteX181" fmla="*/ 2262553 w 4876800"/>
                <a:gd name="connsiteY181" fmla="*/ 2148840 h 6829425"/>
                <a:gd name="connsiteX182" fmla="*/ 2338753 w 4876800"/>
                <a:gd name="connsiteY182" fmla="*/ 2002155 h 6829425"/>
                <a:gd name="connsiteX183" fmla="*/ 2481628 w 4876800"/>
                <a:gd name="connsiteY183" fmla="*/ 1633538 h 6829425"/>
                <a:gd name="connsiteX184" fmla="*/ 2402571 w 4876800"/>
                <a:gd name="connsiteY184" fmla="*/ 1537335 h 6829425"/>
                <a:gd name="connsiteX185" fmla="*/ 2022523 w 4876800"/>
                <a:gd name="connsiteY185" fmla="*/ 1492568 h 6829425"/>
                <a:gd name="connsiteX186" fmla="*/ 1953943 w 4876800"/>
                <a:gd name="connsiteY186" fmla="*/ 1571625 h 6829425"/>
                <a:gd name="connsiteX187" fmla="*/ 2028238 w 4876800"/>
                <a:gd name="connsiteY187" fmla="*/ 2148840 h 6829425"/>
                <a:gd name="connsiteX188" fmla="*/ 2015856 w 4876800"/>
                <a:gd name="connsiteY188" fmla="*/ 2268855 h 6829425"/>
                <a:gd name="connsiteX189" fmla="*/ 2017760 w 4876800"/>
                <a:gd name="connsiteY189" fmla="*/ 2294573 h 6829425"/>
                <a:gd name="connsiteX190" fmla="*/ 2017760 w 4876800"/>
                <a:gd name="connsiteY190" fmla="*/ 2294573 h 682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4876800" h="6829425">
                  <a:moveTo>
                    <a:pt x="165148" y="6144578"/>
                  </a:moveTo>
                  <a:cubicBezTo>
                    <a:pt x="181340" y="6090285"/>
                    <a:pt x="217535" y="6074093"/>
                    <a:pt x="270875" y="6081713"/>
                  </a:cubicBezTo>
                  <a:cubicBezTo>
                    <a:pt x="303260" y="6086475"/>
                    <a:pt x="334693" y="6104573"/>
                    <a:pt x="367078" y="6114098"/>
                  </a:cubicBezTo>
                  <a:cubicBezTo>
                    <a:pt x="431848" y="6133148"/>
                    <a:pt x="493760" y="6159818"/>
                    <a:pt x="562341" y="6159818"/>
                  </a:cubicBezTo>
                  <a:cubicBezTo>
                    <a:pt x="651876" y="6159818"/>
                    <a:pt x="741410" y="6145530"/>
                    <a:pt x="830945" y="6143625"/>
                  </a:cubicBezTo>
                  <a:cubicBezTo>
                    <a:pt x="842376" y="6143625"/>
                    <a:pt x="852853" y="6140768"/>
                    <a:pt x="864283" y="6137910"/>
                  </a:cubicBezTo>
                  <a:cubicBezTo>
                    <a:pt x="897620" y="6128385"/>
                    <a:pt x="917623" y="6113145"/>
                    <a:pt x="925243" y="6078855"/>
                  </a:cubicBezTo>
                  <a:cubicBezTo>
                    <a:pt x="935720" y="6028373"/>
                    <a:pt x="945245" y="5978843"/>
                    <a:pt x="961438" y="5929313"/>
                  </a:cubicBezTo>
                  <a:cubicBezTo>
                    <a:pt x="990013" y="5842635"/>
                    <a:pt x="1008110" y="5754053"/>
                    <a:pt x="1013826" y="5662613"/>
                  </a:cubicBezTo>
                  <a:cubicBezTo>
                    <a:pt x="1026208" y="5473065"/>
                    <a:pt x="1049068" y="5292090"/>
                    <a:pt x="1094788" y="5106353"/>
                  </a:cubicBezTo>
                  <a:cubicBezTo>
                    <a:pt x="1113838" y="5032058"/>
                    <a:pt x="1107171" y="4959668"/>
                    <a:pt x="1086216" y="4885373"/>
                  </a:cubicBezTo>
                  <a:cubicBezTo>
                    <a:pt x="1057641" y="4784408"/>
                    <a:pt x="1060498" y="4696778"/>
                    <a:pt x="1105266" y="4601528"/>
                  </a:cubicBezTo>
                  <a:cubicBezTo>
                    <a:pt x="1144318" y="4519613"/>
                    <a:pt x="1175751" y="4436745"/>
                    <a:pt x="1197658" y="4349115"/>
                  </a:cubicBezTo>
                  <a:cubicBezTo>
                    <a:pt x="1236710" y="4195763"/>
                    <a:pt x="1273858" y="4042410"/>
                    <a:pt x="1314815" y="3890963"/>
                  </a:cubicBezTo>
                  <a:cubicBezTo>
                    <a:pt x="1355773" y="3739515"/>
                    <a:pt x="1407208" y="3596640"/>
                    <a:pt x="1484360" y="3458528"/>
                  </a:cubicBezTo>
                  <a:cubicBezTo>
                    <a:pt x="1497696" y="3433763"/>
                    <a:pt x="1511983" y="3409950"/>
                    <a:pt x="1520556" y="3383280"/>
                  </a:cubicBezTo>
                  <a:cubicBezTo>
                    <a:pt x="1530081" y="3353753"/>
                    <a:pt x="1532938" y="3325178"/>
                    <a:pt x="1525318" y="3293745"/>
                  </a:cubicBezTo>
                  <a:cubicBezTo>
                    <a:pt x="1512935" y="3245168"/>
                    <a:pt x="1484360" y="3207068"/>
                    <a:pt x="1455785" y="3166110"/>
                  </a:cubicBezTo>
                  <a:cubicBezTo>
                    <a:pt x="1387206" y="3065145"/>
                    <a:pt x="1335771" y="2962275"/>
                    <a:pt x="1307196" y="2843213"/>
                  </a:cubicBezTo>
                  <a:cubicBezTo>
                    <a:pt x="1290051" y="2770823"/>
                    <a:pt x="1276715" y="2697480"/>
                    <a:pt x="1248140" y="2627948"/>
                  </a:cubicBezTo>
                  <a:cubicBezTo>
                    <a:pt x="1190038" y="2487930"/>
                    <a:pt x="1136698" y="2346960"/>
                    <a:pt x="1079548" y="2206943"/>
                  </a:cubicBezTo>
                  <a:cubicBezTo>
                    <a:pt x="1074785" y="2194560"/>
                    <a:pt x="1068118" y="2183130"/>
                    <a:pt x="1058593" y="2174558"/>
                  </a:cubicBezTo>
                  <a:cubicBezTo>
                    <a:pt x="1035733" y="2152650"/>
                    <a:pt x="1021445" y="2155508"/>
                    <a:pt x="1010968" y="2185035"/>
                  </a:cubicBezTo>
                  <a:cubicBezTo>
                    <a:pt x="1005253" y="2201228"/>
                    <a:pt x="1004301" y="2219325"/>
                    <a:pt x="1000491" y="2236470"/>
                  </a:cubicBezTo>
                  <a:cubicBezTo>
                    <a:pt x="984298" y="2314575"/>
                    <a:pt x="964295" y="2391728"/>
                    <a:pt x="928101" y="2463165"/>
                  </a:cubicBezTo>
                  <a:cubicBezTo>
                    <a:pt x="897620" y="2523173"/>
                    <a:pt x="849995" y="2551748"/>
                    <a:pt x="787130" y="2567940"/>
                  </a:cubicBezTo>
                  <a:cubicBezTo>
                    <a:pt x="755698" y="2576513"/>
                    <a:pt x="727123" y="2570798"/>
                    <a:pt x="699501" y="2554605"/>
                  </a:cubicBezTo>
                  <a:cubicBezTo>
                    <a:pt x="663305" y="2533650"/>
                    <a:pt x="628063" y="2510790"/>
                    <a:pt x="591868" y="2489835"/>
                  </a:cubicBezTo>
                  <a:cubicBezTo>
                    <a:pt x="547100" y="2465070"/>
                    <a:pt x="511858" y="2432685"/>
                    <a:pt x="478520" y="2394585"/>
                  </a:cubicBezTo>
                  <a:cubicBezTo>
                    <a:pt x="405178" y="2309813"/>
                    <a:pt x="317548" y="2242185"/>
                    <a:pt x="228013" y="2178368"/>
                  </a:cubicBezTo>
                  <a:cubicBezTo>
                    <a:pt x="155623" y="2126933"/>
                    <a:pt x="88948" y="2073593"/>
                    <a:pt x="33703" y="2005013"/>
                  </a:cubicBezTo>
                  <a:cubicBezTo>
                    <a:pt x="-9160" y="1950720"/>
                    <a:pt x="-13922" y="1900238"/>
                    <a:pt x="35608" y="1847850"/>
                  </a:cubicBezTo>
                  <a:cubicBezTo>
                    <a:pt x="92758" y="1786890"/>
                    <a:pt x="156575" y="1745933"/>
                    <a:pt x="244205" y="1762125"/>
                  </a:cubicBezTo>
                  <a:cubicBezTo>
                    <a:pt x="291830" y="1770698"/>
                    <a:pt x="319453" y="1797368"/>
                    <a:pt x="314690" y="1846898"/>
                  </a:cubicBezTo>
                  <a:cubicBezTo>
                    <a:pt x="309928" y="1896428"/>
                    <a:pt x="314690" y="1944053"/>
                    <a:pt x="323263" y="1992630"/>
                  </a:cubicBezTo>
                  <a:cubicBezTo>
                    <a:pt x="330883" y="2035493"/>
                    <a:pt x="353743" y="2062163"/>
                    <a:pt x="387080" y="2086928"/>
                  </a:cubicBezTo>
                  <a:cubicBezTo>
                    <a:pt x="403273" y="2098358"/>
                    <a:pt x="420418" y="2105978"/>
                    <a:pt x="438515" y="2113598"/>
                  </a:cubicBezTo>
                  <a:cubicBezTo>
                    <a:pt x="481378" y="2131695"/>
                    <a:pt x="522335" y="2151698"/>
                    <a:pt x="561388" y="2176463"/>
                  </a:cubicBezTo>
                  <a:cubicBezTo>
                    <a:pt x="582343" y="2189798"/>
                    <a:pt x="604250" y="2201228"/>
                    <a:pt x="628063" y="2203133"/>
                  </a:cubicBezTo>
                  <a:cubicBezTo>
                    <a:pt x="668068" y="2207895"/>
                    <a:pt x="680451" y="2198370"/>
                    <a:pt x="691880" y="2160270"/>
                  </a:cubicBezTo>
                  <a:cubicBezTo>
                    <a:pt x="694738" y="2148840"/>
                    <a:pt x="697595" y="2136458"/>
                    <a:pt x="700453" y="2125028"/>
                  </a:cubicBezTo>
                  <a:cubicBezTo>
                    <a:pt x="738553" y="1958340"/>
                    <a:pt x="763318" y="1799273"/>
                    <a:pt x="788083" y="1627823"/>
                  </a:cubicBezTo>
                  <a:cubicBezTo>
                    <a:pt x="808085" y="1486853"/>
                    <a:pt x="865235" y="1381125"/>
                    <a:pt x="990966" y="1305878"/>
                  </a:cubicBezTo>
                  <a:cubicBezTo>
                    <a:pt x="1008110" y="1295400"/>
                    <a:pt x="1026208" y="1282065"/>
                    <a:pt x="1041448" y="1268730"/>
                  </a:cubicBezTo>
                  <a:cubicBezTo>
                    <a:pt x="1050021" y="1261110"/>
                    <a:pt x="1058593" y="1251585"/>
                    <a:pt x="1065260" y="1241108"/>
                  </a:cubicBezTo>
                  <a:cubicBezTo>
                    <a:pt x="1070023" y="1234440"/>
                    <a:pt x="1073833" y="1226820"/>
                    <a:pt x="1070023" y="1219200"/>
                  </a:cubicBezTo>
                  <a:cubicBezTo>
                    <a:pt x="1048116" y="1171575"/>
                    <a:pt x="1034780" y="1120140"/>
                    <a:pt x="1010968" y="1073468"/>
                  </a:cubicBezTo>
                  <a:cubicBezTo>
                    <a:pt x="993823" y="1041083"/>
                    <a:pt x="968105" y="1025843"/>
                    <a:pt x="931910" y="1022033"/>
                  </a:cubicBezTo>
                  <a:cubicBezTo>
                    <a:pt x="895716" y="1019175"/>
                    <a:pt x="857616" y="1025843"/>
                    <a:pt x="822373" y="1028700"/>
                  </a:cubicBezTo>
                  <a:cubicBezTo>
                    <a:pt x="775701" y="1031558"/>
                    <a:pt x="755698" y="1020128"/>
                    <a:pt x="740458" y="975360"/>
                  </a:cubicBezTo>
                  <a:cubicBezTo>
                    <a:pt x="729028" y="941070"/>
                    <a:pt x="713788" y="908685"/>
                    <a:pt x="705216" y="871538"/>
                  </a:cubicBezTo>
                  <a:cubicBezTo>
                    <a:pt x="701405" y="854393"/>
                    <a:pt x="687118" y="836295"/>
                    <a:pt x="684260" y="817245"/>
                  </a:cubicBezTo>
                  <a:cubicBezTo>
                    <a:pt x="680451" y="787718"/>
                    <a:pt x="667116" y="772478"/>
                    <a:pt x="636635" y="766763"/>
                  </a:cubicBezTo>
                  <a:cubicBezTo>
                    <a:pt x="606155" y="761048"/>
                    <a:pt x="600441" y="743903"/>
                    <a:pt x="607108" y="715328"/>
                  </a:cubicBezTo>
                  <a:cubicBezTo>
                    <a:pt x="609966" y="704850"/>
                    <a:pt x="613776" y="695325"/>
                    <a:pt x="618538" y="685800"/>
                  </a:cubicBezTo>
                  <a:cubicBezTo>
                    <a:pt x="644255" y="628650"/>
                    <a:pt x="641398" y="577215"/>
                    <a:pt x="621395" y="518160"/>
                  </a:cubicBezTo>
                  <a:cubicBezTo>
                    <a:pt x="608061" y="478155"/>
                    <a:pt x="605203" y="441008"/>
                    <a:pt x="616633" y="400050"/>
                  </a:cubicBezTo>
                  <a:cubicBezTo>
                    <a:pt x="633778" y="337185"/>
                    <a:pt x="648066" y="275273"/>
                    <a:pt x="664258" y="212408"/>
                  </a:cubicBezTo>
                  <a:cubicBezTo>
                    <a:pt x="669973" y="189548"/>
                    <a:pt x="682355" y="171450"/>
                    <a:pt x="699501" y="155258"/>
                  </a:cubicBezTo>
                  <a:cubicBezTo>
                    <a:pt x="738553" y="118110"/>
                    <a:pt x="782368" y="93345"/>
                    <a:pt x="831898" y="71438"/>
                  </a:cubicBezTo>
                  <a:cubicBezTo>
                    <a:pt x="854758" y="60960"/>
                    <a:pt x="879523" y="56198"/>
                    <a:pt x="900478" y="40958"/>
                  </a:cubicBezTo>
                  <a:cubicBezTo>
                    <a:pt x="965248" y="27623"/>
                    <a:pt x="1030018" y="13335"/>
                    <a:pt x="1095741" y="0"/>
                  </a:cubicBezTo>
                  <a:cubicBezTo>
                    <a:pt x="1099551" y="5715"/>
                    <a:pt x="1106218" y="3810"/>
                    <a:pt x="1111933" y="4763"/>
                  </a:cubicBezTo>
                  <a:cubicBezTo>
                    <a:pt x="1206231" y="8573"/>
                    <a:pt x="1280526" y="35243"/>
                    <a:pt x="1355773" y="91440"/>
                  </a:cubicBezTo>
                  <a:cubicBezTo>
                    <a:pt x="1374823" y="105728"/>
                    <a:pt x="1391968" y="111443"/>
                    <a:pt x="1415781" y="111443"/>
                  </a:cubicBezTo>
                  <a:cubicBezTo>
                    <a:pt x="1518651" y="110490"/>
                    <a:pt x="1590088" y="143828"/>
                    <a:pt x="1653906" y="224790"/>
                  </a:cubicBezTo>
                  <a:cubicBezTo>
                    <a:pt x="1687243" y="267653"/>
                    <a:pt x="1716771" y="308610"/>
                    <a:pt x="1752013" y="351473"/>
                  </a:cubicBezTo>
                  <a:cubicBezTo>
                    <a:pt x="1803448" y="414338"/>
                    <a:pt x="1856788" y="459105"/>
                    <a:pt x="1940608" y="470535"/>
                  </a:cubicBezTo>
                  <a:cubicBezTo>
                    <a:pt x="1951085" y="472440"/>
                    <a:pt x="1962515" y="477203"/>
                    <a:pt x="1972993" y="481965"/>
                  </a:cubicBezTo>
                  <a:cubicBezTo>
                    <a:pt x="2019665" y="502920"/>
                    <a:pt x="2044431" y="530543"/>
                    <a:pt x="2053003" y="581978"/>
                  </a:cubicBezTo>
                  <a:cubicBezTo>
                    <a:pt x="2059671" y="620078"/>
                    <a:pt x="2068243" y="657225"/>
                    <a:pt x="2076815" y="695325"/>
                  </a:cubicBezTo>
                  <a:cubicBezTo>
                    <a:pt x="2091103" y="753428"/>
                    <a:pt x="2123488" y="787718"/>
                    <a:pt x="2174923" y="818198"/>
                  </a:cubicBezTo>
                  <a:cubicBezTo>
                    <a:pt x="2184448" y="823913"/>
                    <a:pt x="2196831" y="828675"/>
                    <a:pt x="2203498" y="838200"/>
                  </a:cubicBezTo>
                  <a:cubicBezTo>
                    <a:pt x="2170161" y="836295"/>
                    <a:pt x="2138728" y="823913"/>
                    <a:pt x="2107296" y="815340"/>
                  </a:cubicBezTo>
                  <a:cubicBezTo>
                    <a:pt x="2084435" y="809625"/>
                    <a:pt x="2073006" y="818198"/>
                    <a:pt x="2071101" y="841058"/>
                  </a:cubicBezTo>
                  <a:cubicBezTo>
                    <a:pt x="2070148" y="853440"/>
                    <a:pt x="2073006" y="866775"/>
                    <a:pt x="2074910" y="880110"/>
                  </a:cubicBezTo>
                  <a:cubicBezTo>
                    <a:pt x="2075863" y="886778"/>
                    <a:pt x="2077768" y="894398"/>
                    <a:pt x="2071101" y="899160"/>
                  </a:cubicBezTo>
                  <a:cubicBezTo>
                    <a:pt x="2064433" y="903923"/>
                    <a:pt x="2056813" y="900113"/>
                    <a:pt x="2050146" y="896303"/>
                  </a:cubicBezTo>
                  <a:cubicBezTo>
                    <a:pt x="2030143" y="885825"/>
                    <a:pt x="2017760" y="870585"/>
                    <a:pt x="2009188" y="850583"/>
                  </a:cubicBezTo>
                  <a:cubicBezTo>
                    <a:pt x="1998710" y="823913"/>
                    <a:pt x="1980613" y="807720"/>
                    <a:pt x="1953943" y="800100"/>
                  </a:cubicBezTo>
                  <a:cubicBezTo>
                    <a:pt x="1895840" y="782003"/>
                    <a:pt x="1853931" y="752475"/>
                    <a:pt x="1813926" y="708660"/>
                  </a:cubicBezTo>
                  <a:cubicBezTo>
                    <a:pt x="1806306" y="700088"/>
                    <a:pt x="1799638" y="686753"/>
                    <a:pt x="1788208" y="690563"/>
                  </a:cubicBezTo>
                  <a:cubicBezTo>
                    <a:pt x="1776778" y="695325"/>
                    <a:pt x="1784398" y="711518"/>
                    <a:pt x="1785351" y="720090"/>
                  </a:cubicBezTo>
                  <a:cubicBezTo>
                    <a:pt x="1785351" y="724853"/>
                    <a:pt x="1787256" y="730568"/>
                    <a:pt x="1787256" y="735330"/>
                  </a:cubicBezTo>
                  <a:cubicBezTo>
                    <a:pt x="1788208" y="745808"/>
                    <a:pt x="1792971" y="758190"/>
                    <a:pt x="1779635" y="762000"/>
                  </a:cubicBezTo>
                  <a:cubicBezTo>
                    <a:pt x="1766301" y="765810"/>
                    <a:pt x="1760585" y="753428"/>
                    <a:pt x="1757728" y="742950"/>
                  </a:cubicBezTo>
                  <a:cubicBezTo>
                    <a:pt x="1750108" y="718185"/>
                    <a:pt x="1743440" y="694373"/>
                    <a:pt x="1735821" y="669608"/>
                  </a:cubicBezTo>
                  <a:cubicBezTo>
                    <a:pt x="1730106" y="650558"/>
                    <a:pt x="1720581" y="637223"/>
                    <a:pt x="1702483" y="627698"/>
                  </a:cubicBezTo>
                  <a:cubicBezTo>
                    <a:pt x="1695815" y="623888"/>
                    <a:pt x="1687243" y="621030"/>
                    <a:pt x="1680576" y="626745"/>
                  </a:cubicBezTo>
                  <a:cubicBezTo>
                    <a:pt x="1674860" y="632460"/>
                    <a:pt x="1676765" y="639128"/>
                    <a:pt x="1678671" y="645795"/>
                  </a:cubicBezTo>
                  <a:cubicBezTo>
                    <a:pt x="1690101" y="678180"/>
                    <a:pt x="1703435" y="708660"/>
                    <a:pt x="1720581" y="738188"/>
                  </a:cubicBezTo>
                  <a:cubicBezTo>
                    <a:pt x="1729153" y="752475"/>
                    <a:pt x="1739631" y="765810"/>
                    <a:pt x="1742488" y="783908"/>
                  </a:cubicBezTo>
                  <a:cubicBezTo>
                    <a:pt x="1722485" y="781050"/>
                    <a:pt x="1710103" y="769620"/>
                    <a:pt x="1699626" y="753428"/>
                  </a:cubicBezTo>
                  <a:cubicBezTo>
                    <a:pt x="1660573" y="695325"/>
                    <a:pt x="1623426" y="644843"/>
                    <a:pt x="1564371" y="606743"/>
                  </a:cubicBezTo>
                  <a:cubicBezTo>
                    <a:pt x="1552940" y="599123"/>
                    <a:pt x="1547226" y="588645"/>
                    <a:pt x="1544368" y="574358"/>
                  </a:cubicBezTo>
                  <a:cubicBezTo>
                    <a:pt x="1538653" y="544830"/>
                    <a:pt x="1538653" y="518160"/>
                    <a:pt x="1539606" y="487680"/>
                  </a:cubicBezTo>
                  <a:cubicBezTo>
                    <a:pt x="1540558" y="468630"/>
                    <a:pt x="1539606" y="451485"/>
                    <a:pt x="1518651" y="442913"/>
                  </a:cubicBezTo>
                  <a:cubicBezTo>
                    <a:pt x="1511031" y="440055"/>
                    <a:pt x="1511983" y="433388"/>
                    <a:pt x="1510078" y="424815"/>
                  </a:cubicBezTo>
                  <a:cubicBezTo>
                    <a:pt x="1509126" y="416243"/>
                    <a:pt x="1507221" y="404813"/>
                    <a:pt x="1498648" y="399098"/>
                  </a:cubicBezTo>
                  <a:cubicBezTo>
                    <a:pt x="1492933" y="410528"/>
                    <a:pt x="1493885" y="421005"/>
                    <a:pt x="1494838" y="433388"/>
                  </a:cubicBezTo>
                  <a:cubicBezTo>
                    <a:pt x="1496743" y="461963"/>
                    <a:pt x="1500553" y="487680"/>
                    <a:pt x="1500553" y="517208"/>
                  </a:cubicBezTo>
                  <a:cubicBezTo>
                    <a:pt x="1500553" y="595313"/>
                    <a:pt x="1483408" y="654368"/>
                    <a:pt x="1425306" y="709613"/>
                  </a:cubicBezTo>
                  <a:cubicBezTo>
                    <a:pt x="1396731" y="737235"/>
                    <a:pt x="1386253" y="768668"/>
                    <a:pt x="1391015" y="808673"/>
                  </a:cubicBezTo>
                  <a:cubicBezTo>
                    <a:pt x="1392921" y="822960"/>
                    <a:pt x="1394826" y="835343"/>
                    <a:pt x="1398635" y="850583"/>
                  </a:cubicBezTo>
                  <a:cubicBezTo>
                    <a:pt x="1416733" y="914400"/>
                    <a:pt x="1462453" y="954405"/>
                    <a:pt x="1527223" y="965835"/>
                  </a:cubicBezTo>
                  <a:cubicBezTo>
                    <a:pt x="1554846" y="970598"/>
                    <a:pt x="1579610" y="969645"/>
                    <a:pt x="1606281" y="970598"/>
                  </a:cubicBezTo>
                  <a:cubicBezTo>
                    <a:pt x="1810115" y="983933"/>
                    <a:pt x="1996806" y="1031558"/>
                    <a:pt x="2182543" y="1117283"/>
                  </a:cubicBezTo>
                  <a:cubicBezTo>
                    <a:pt x="2287318" y="1165860"/>
                    <a:pt x="2389236" y="1212533"/>
                    <a:pt x="2498773" y="1248728"/>
                  </a:cubicBezTo>
                  <a:cubicBezTo>
                    <a:pt x="2593071" y="1280160"/>
                    <a:pt x="2684511" y="1318260"/>
                    <a:pt x="2772141" y="1364933"/>
                  </a:cubicBezTo>
                  <a:cubicBezTo>
                    <a:pt x="2796906" y="1378268"/>
                    <a:pt x="2816908" y="1396365"/>
                    <a:pt x="2827386" y="1423035"/>
                  </a:cubicBezTo>
                  <a:cubicBezTo>
                    <a:pt x="2863581" y="1514475"/>
                    <a:pt x="2865486" y="1597343"/>
                    <a:pt x="2827386" y="1688783"/>
                  </a:cubicBezTo>
                  <a:cubicBezTo>
                    <a:pt x="2803573" y="1744980"/>
                    <a:pt x="2772141" y="1793558"/>
                    <a:pt x="2738803" y="1844040"/>
                  </a:cubicBezTo>
                  <a:cubicBezTo>
                    <a:pt x="2676891" y="1937385"/>
                    <a:pt x="2615931" y="2030730"/>
                    <a:pt x="2536873" y="2110740"/>
                  </a:cubicBezTo>
                  <a:cubicBezTo>
                    <a:pt x="2479723" y="2168843"/>
                    <a:pt x="2443528" y="2231708"/>
                    <a:pt x="2417811" y="2307908"/>
                  </a:cubicBezTo>
                  <a:cubicBezTo>
                    <a:pt x="2407333" y="2338388"/>
                    <a:pt x="2399713" y="2367915"/>
                    <a:pt x="2389236" y="2398395"/>
                  </a:cubicBezTo>
                  <a:cubicBezTo>
                    <a:pt x="2372091" y="2443163"/>
                    <a:pt x="2353993" y="2486025"/>
                    <a:pt x="2323513" y="2522220"/>
                  </a:cubicBezTo>
                  <a:cubicBezTo>
                    <a:pt x="2300653" y="2549843"/>
                    <a:pt x="2276841" y="2574608"/>
                    <a:pt x="2257791" y="2604135"/>
                  </a:cubicBezTo>
                  <a:cubicBezTo>
                    <a:pt x="2250171" y="2616518"/>
                    <a:pt x="2237788" y="2623185"/>
                    <a:pt x="2225406" y="2628900"/>
                  </a:cubicBezTo>
                  <a:cubicBezTo>
                    <a:pt x="2200641" y="2639378"/>
                    <a:pt x="2195878" y="2647950"/>
                    <a:pt x="2213976" y="2670810"/>
                  </a:cubicBezTo>
                  <a:cubicBezTo>
                    <a:pt x="2241598" y="2705100"/>
                    <a:pt x="2272078" y="2736533"/>
                    <a:pt x="2301606" y="2771775"/>
                  </a:cubicBezTo>
                  <a:cubicBezTo>
                    <a:pt x="2398761" y="2887980"/>
                    <a:pt x="2454006" y="3007995"/>
                    <a:pt x="2485438" y="3157538"/>
                  </a:cubicBezTo>
                  <a:cubicBezTo>
                    <a:pt x="2496868" y="3211830"/>
                    <a:pt x="2497821" y="3262313"/>
                    <a:pt x="2486391" y="3317558"/>
                  </a:cubicBezTo>
                  <a:cubicBezTo>
                    <a:pt x="2475913" y="3368040"/>
                    <a:pt x="2486391" y="3402330"/>
                    <a:pt x="2525443" y="3439478"/>
                  </a:cubicBezTo>
                  <a:cubicBezTo>
                    <a:pt x="2597833" y="3508058"/>
                    <a:pt x="2660698" y="3590925"/>
                    <a:pt x="2712133" y="3675698"/>
                  </a:cubicBezTo>
                  <a:cubicBezTo>
                    <a:pt x="2805478" y="3830955"/>
                    <a:pt x="2889298" y="3994785"/>
                    <a:pt x="2975975" y="4150043"/>
                  </a:cubicBezTo>
                  <a:cubicBezTo>
                    <a:pt x="3017886" y="4225290"/>
                    <a:pt x="3055033" y="4238625"/>
                    <a:pt x="3136948" y="4232910"/>
                  </a:cubicBezTo>
                  <a:cubicBezTo>
                    <a:pt x="3177906" y="4230053"/>
                    <a:pt x="3466513" y="4199573"/>
                    <a:pt x="3573193" y="4235768"/>
                  </a:cubicBezTo>
                  <a:cubicBezTo>
                    <a:pt x="3740833" y="4292918"/>
                    <a:pt x="3894186" y="4369118"/>
                    <a:pt x="4041823" y="4465320"/>
                  </a:cubicBezTo>
                  <a:cubicBezTo>
                    <a:pt x="4142788" y="4530090"/>
                    <a:pt x="4240896" y="4559618"/>
                    <a:pt x="4347576" y="4613910"/>
                  </a:cubicBezTo>
                  <a:cubicBezTo>
                    <a:pt x="4368531" y="4624388"/>
                    <a:pt x="4389486" y="4628198"/>
                    <a:pt x="4411393" y="4622483"/>
                  </a:cubicBezTo>
                  <a:cubicBezTo>
                    <a:pt x="4502833" y="4599623"/>
                    <a:pt x="4593321" y="4562475"/>
                    <a:pt x="4675236" y="4519613"/>
                  </a:cubicBezTo>
                  <a:cubicBezTo>
                    <a:pt x="4728576" y="4491990"/>
                    <a:pt x="4757151" y="4496753"/>
                    <a:pt x="4783821" y="4551998"/>
                  </a:cubicBezTo>
                  <a:cubicBezTo>
                    <a:pt x="4824778" y="4637723"/>
                    <a:pt x="4845733" y="4730115"/>
                    <a:pt x="4856211" y="4826318"/>
                  </a:cubicBezTo>
                  <a:cubicBezTo>
                    <a:pt x="4860021" y="4861560"/>
                    <a:pt x="4857163" y="4896803"/>
                    <a:pt x="4845733" y="4932045"/>
                  </a:cubicBezTo>
                  <a:cubicBezTo>
                    <a:pt x="4823826" y="4996815"/>
                    <a:pt x="4827636" y="5053013"/>
                    <a:pt x="4846686" y="5118735"/>
                  </a:cubicBezTo>
                  <a:cubicBezTo>
                    <a:pt x="4877166" y="5223510"/>
                    <a:pt x="4887643" y="5325428"/>
                    <a:pt x="4878118" y="5434013"/>
                  </a:cubicBezTo>
                  <a:cubicBezTo>
                    <a:pt x="4877166" y="5449253"/>
                    <a:pt x="4871451" y="5464493"/>
                    <a:pt x="4874308" y="5479733"/>
                  </a:cubicBezTo>
                  <a:cubicBezTo>
                    <a:pt x="4856211" y="5525453"/>
                    <a:pt x="4839066" y="5571173"/>
                    <a:pt x="4821921" y="5617845"/>
                  </a:cubicBezTo>
                  <a:cubicBezTo>
                    <a:pt x="4811443" y="5623560"/>
                    <a:pt x="4807633" y="5634990"/>
                    <a:pt x="4800966" y="5643563"/>
                  </a:cubicBezTo>
                  <a:cubicBezTo>
                    <a:pt x="4784773" y="5665470"/>
                    <a:pt x="4767628" y="5689283"/>
                    <a:pt x="4745721" y="5703570"/>
                  </a:cubicBezTo>
                  <a:cubicBezTo>
                    <a:pt x="4717146" y="5722620"/>
                    <a:pt x="4669521" y="5724525"/>
                    <a:pt x="4650471" y="5697855"/>
                  </a:cubicBezTo>
                  <a:cubicBezTo>
                    <a:pt x="4609513" y="5639753"/>
                    <a:pt x="4582843" y="5588318"/>
                    <a:pt x="4579986" y="5517833"/>
                  </a:cubicBezTo>
                  <a:cubicBezTo>
                    <a:pt x="4579033" y="5488305"/>
                    <a:pt x="4579986" y="5459730"/>
                    <a:pt x="4568556" y="5431155"/>
                  </a:cubicBezTo>
                  <a:cubicBezTo>
                    <a:pt x="4516168" y="5304473"/>
                    <a:pt x="4457113" y="5183505"/>
                    <a:pt x="4393296" y="5062538"/>
                  </a:cubicBezTo>
                  <a:cubicBezTo>
                    <a:pt x="4385676" y="5048250"/>
                    <a:pt x="4376151" y="5036820"/>
                    <a:pt x="4359006" y="5033963"/>
                  </a:cubicBezTo>
                  <a:cubicBezTo>
                    <a:pt x="4316143" y="5028248"/>
                    <a:pt x="4296141" y="5005388"/>
                    <a:pt x="4285663" y="4965383"/>
                  </a:cubicBezTo>
                  <a:cubicBezTo>
                    <a:pt x="4278043" y="4937760"/>
                    <a:pt x="4259946" y="4917758"/>
                    <a:pt x="4237086" y="4905375"/>
                  </a:cubicBezTo>
                  <a:cubicBezTo>
                    <a:pt x="4105641" y="4831080"/>
                    <a:pt x="3969433" y="4804410"/>
                    <a:pt x="3821796" y="4774883"/>
                  </a:cubicBezTo>
                  <a:cubicBezTo>
                    <a:pt x="3701781" y="4751070"/>
                    <a:pt x="3096943" y="4670108"/>
                    <a:pt x="3032173" y="4681538"/>
                  </a:cubicBezTo>
                  <a:cubicBezTo>
                    <a:pt x="2914063" y="4703445"/>
                    <a:pt x="2823575" y="4671060"/>
                    <a:pt x="2734993" y="4590098"/>
                  </a:cubicBezTo>
                  <a:cubicBezTo>
                    <a:pt x="2688321" y="4547235"/>
                    <a:pt x="2649268" y="4499610"/>
                    <a:pt x="2610216" y="4450080"/>
                  </a:cubicBezTo>
                  <a:cubicBezTo>
                    <a:pt x="2566400" y="4395788"/>
                    <a:pt x="2520681" y="4346258"/>
                    <a:pt x="2464483" y="4307205"/>
                  </a:cubicBezTo>
                  <a:cubicBezTo>
                    <a:pt x="2382568" y="4250055"/>
                    <a:pt x="2306368" y="4195763"/>
                    <a:pt x="2236836" y="4124325"/>
                  </a:cubicBezTo>
                  <a:cubicBezTo>
                    <a:pt x="2220643" y="4107180"/>
                    <a:pt x="2202546" y="4092893"/>
                    <a:pt x="2183496" y="4079558"/>
                  </a:cubicBezTo>
                  <a:cubicBezTo>
                    <a:pt x="2147301" y="4055745"/>
                    <a:pt x="2114916" y="4029075"/>
                    <a:pt x="2088246" y="3995738"/>
                  </a:cubicBezTo>
                  <a:cubicBezTo>
                    <a:pt x="2072053" y="3975735"/>
                    <a:pt x="2065385" y="3973830"/>
                    <a:pt x="2049193" y="3997643"/>
                  </a:cubicBezTo>
                  <a:cubicBezTo>
                    <a:pt x="1960610" y="4120515"/>
                    <a:pt x="1872028" y="4250055"/>
                    <a:pt x="1792971" y="4381500"/>
                  </a:cubicBezTo>
                  <a:cubicBezTo>
                    <a:pt x="1762490" y="4432935"/>
                    <a:pt x="1732963" y="4482465"/>
                    <a:pt x="1690101" y="4524375"/>
                  </a:cubicBezTo>
                  <a:cubicBezTo>
                    <a:pt x="1663431" y="4551045"/>
                    <a:pt x="1642476" y="4580573"/>
                    <a:pt x="1626283" y="4614863"/>
                  </a:cubicBezTo>
                  <a:cubicBezTo>
                    <a:pt x="1605328" y="4660583"/>
                    <a:pt x="1580563" y="4702493"/>
                    <a:pt x="1554846" y="4745355"/>
                  </a:cubicBezTo>
                  <a:cubicBezTo>
                    <a:pt x="1534843" y="4776788"/>
                    <a:pt x="1525318" y="4810125"/>
                    <a:pt x="1522460" y="4848225"/>
                  </a:cubicBezTo>
                  <a:cubicBezTo>
                    <a:pt x="1515793" y="4926330"/>
                    <a:pt x="1527223" y="5002530"/>
                    <a:pt x="1533890" y="5079683"/>
                  </a:cubicBezTo>
                  <a:cubicBezTo>
                    <a:pt x="1550083" y="5257800"/>
                    <a:pt x="1532938" y="5424488"/>
                    <a:pt x="1476740" y="5594033"/>
                  </a:cubicBezTo>
                  <a:cubicBezTo>
                    <a:pt x="1443403" y="5694998"/>
                    <a:pt x="1392921" y="5787390"/>
                    <a:pt x="1349106" y="5882640"/>
                  </a:cubicBezTo>
                  <a:cubicBezTo>
                    <a:pt x="1288146" y="6015038"/>
                    <a:pt x="1232901" y="6148388"/>
                    <a:pt x="1186228" y="6287453"/>
                  </a:cubicBezTo>
                  <a:cubicBezTo>
                    <a:pt x="1177656" y="6312218"/>
                    <a:pt x="1174798" y="6334125"/>
                    <a:pt x="1186228" y="6360795"/>
                  </a:cubicBezTo>
                  <a:cubicBezTo>
                    <a:pt x="1216708" y="6431280"/>
                    <a:pt x="1212898" y="6491288"/>
                    <a:pt x="1170988" y="6556058"/>
                  </a:cubicBezTo>
                  <a:cubicBezTo>
                    <a:pt x="1138603" y="6607493"/>
                    <a:pt x="1117648" y="6658928"/>
                    <a:pt x="1101456" y="6717030"/>
                  </a:cubicBezTo>
                  <a:cubicBezTo>
                    <a:pt x="1096693" y="6735128"/>
                    <a:pt x="1091931" y="6753225"/>
                    <a:pt x="1085263" y="6770370"/>
                  </a:cubicBezTo>
                  <a:cubicBezTo>
                    <a:pt x="1070976" y="6806565"/>
                    <a:pt x="1025255" y="6839903"/>
                    <a:pt x="989060" y="6834188"/>
                  </a:cubicBezTo>
                  <a:cubicBezTo>
                    <a:pt x="890001" y="6818948"/>
                    <a:pt x="819516" y="6775133"/>
                    <a:pt x="740458" y="6720840"/>
                  </a:cubicBezTo>
                  <a:cubicBezTo>
                    <a:pt x="730933" y="6714173"/>
                    <a:pt x="724266" y="6706553"/>
                    <a:pt x="721408" y="6697028"/>
                  </a:cubicBezTo>
                  <a:cubicBezTo>
                    <a:pt x="709026" y="6659880"/>
                    <a:pt x="683308" y="6646545"/>
                    <a:pt x="647113" y="6643688"/>
                  </a:cubicBezTo>
                  <a:cubicBezTo>
                    <a:pt x="596630" y="6638925"/>
                    <a:pt x="553768" y="6621780"/>
                    <a:pt x="510905" y="6598920"/>
                  </a:cubicBezTo>
                  <a:cubicBezTo>
                    <a:pt x="441373" y="6560820"/>
                    <a:pt x="373745" y="6520815"/>
                    <a:pt x="309928" y="6475095"/>
                  </a:cubicBezTo>
                  <a:cubicBezTo>
                    <a:pt x="240395" y="6424613"/>
                    <a:pt x="198485" y="6356033"/>
                    <a:pt x="168005" y="6278880"/>
                  </a:cubicBezTo>
                  <a:cubicBezTo>
                    <a:pt x="151813" y="6234113"/>
                    <a:pt x="151813" y="6191250"/>
                    <a:pt x="165148" y="6144578"/>
                  </a:cubicBezTo>
                  <a:cubicBezTo>
                    <a:pt x="163243" y="6143625"/>
                    <a:pt x="165148" y="6144578"/>
                    <a:pt x="165148" y="6144578"/>
                  </a:cubicBezTo>
                  <a:close/>
                  <a:moveTo>
                    <a:pt x="2017760" y="2294573"/>
                  </a:moveTo>
                  <a:cubicBezTo>
                    <a:pt x="2027285" y="2300288"/>
                    <a:pt x="2035858" y="2292668"/>
                    <a:pt x="2042526" y="2286000"/>
                  </a:cubicBezTo>
                  <a:cubicBezTo>
                    <a:pt x="2079673" y="2249805"/>
                    <a:pt x="2124441" y="2235518"/>
                    <a:pt x="2173018" y="2225993"/>
                  </a:cubicBezTo>
                  <a:cubicBezTo>
                    <a:pt x="2221596" y="2216468"/>
                    <a:pt x="2245408" y="2191703"/>
                    <a:pt x="2262553" y="2148840"/>
                  </a:cubicBezTo>
                  <a:cubicBezTo>
                    <a:pt x="2283508" y="2096453"/>
                    <a:pt x="2311131" y="2049780"/>
                    <a:pt x="2338753" y="2002155"/>
                  </a:cubicBezTo>
                  <a:cubicBezTo>
                    <a:pt x="2405428" y="1886903"/>
                    <a:pt x="2460673" y="1763078"/>
                    <a:pt x="2481628" y="1633538"/>
                  </a:cubicBezTo>
                  <a:cubicBezTo>
                    <a:pt x="2494011" y="1556385"/>
                    <a:pt x="2478771" y="1540193"/>
                    <a:pt x="2402571" y="1537335"/>
                  </a:cubicBezTo>
                  <a:cubicBezTo>
                    <a:pt x="2278746" y="1532573"/>
                    <a:pt x="2148253" y="1514475"/>
                    <a:pt x="2022523" y="1492568"/>
                  </a:cubicBezTo>
                  <a:cubicBezTo>
                    <a:pt x="1969183" y="1483995"/>
                    <a:pt x="1942513" y="1521143"/>
                    <a:pt x="1953943" y="1571625"/>
                  </a:cubicBezTo>
                  <a:cubicBezTo>
                    <a:pt x="1992043" y="1763078"/>
                    <a:pt x="2015856" y="1953578"/>
                    <a:pt x="2028238" y="2148840"/>
                  </a:cubicBezTo>
                  <a:cubicBezTo>
                    <a:pt x="2031096" y="2188845"/>
                    <a:pt x="2027285" y="2228850"/>
                    <a:pt x="2015856" y="2268855"/>
                  </a:cubicBezTo>
                  <a:cubicBezTo>
                    <a:pt x="2012998" y="2277428"/>
                    <a:pt x="2008235" y="2287905"/>
                    <a:pt x="2017760" y="2294573"/>
                  </a:cubicBezTo>
                  <a:cubicBezTo>
                    <a:pt x="2017760" y="2294573"/>
                    <a:pt x="2017760" y="2294573"/>
                    <a:pt x="2017760" y="2294573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E8F8768-C747-4354-82B2-F9D4786EB14C}"/>
                </a:ext>
              </a:extLst>
            </p:cNvPr>
            <p:cNvGrpSpPr/>
            <p:nvPr/>
          </p:nvGrpSpPr>
          <p:grpSpPr>
            <a:xfrm>
              <a:off x="-3696255" y="-2778619"/>
              <a:ext cx="15166108" cy="7741698"/>
              <a:chOff x="-3591480" y="-2638725"/>
              <a:chExt cx="15166108" cy="7741698"/>
            </a:xfrm>
          </p:grpSpPr>
          <p:sp>
            <p:nvSpPr>
              <p:cNvPr id="5" name="Graphic 5">
                <a:extLst>
                  <a:ext uri="{FF2B5EF4-FFF2-40B4-BE49-F238E27FC236}">
                    <a16:creationId xmlns:a16="http://schemas.microsoft.com/office/drawing/2014/main" id="{F1EE5AC4-F86B-411F-92A0-E414B0434AF4}"/>
                  </a:ext>
                </a:extLst>
              </p:cNvPr>
              <p:cNvSpPr/>
              <p:nvPr/>
            </p:nvSpPr>
            <p:spPr>
              <a:xfrm rot="701335" flipH="1">
                <a:off x="4412653" y="-2240648"/>
                <a:ext cx="5919720" cy="6831658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2" name="Graphic 11">
                <a:extLst>
                  <a:ext uri="{FF2B5EF4-FFF2-40B4-BE49-F238E27FC236}">
                    <a16:creationId xmlns:a16="http://schemas.microsoft.com/office/drawing/2014/main" id="{4F3DD3E8-A5BE-4C1D-9FD0-4A9109C22E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20992108" flipH="1">
                <a:off x="5626060" y="-1892675"/>
                <a:ext cx="5948568" cy="6197516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B5B137F-E5EA-44E5-B3ED-098E467F7B8C}"/>
                  </a:ext>
                </a:extLst>
              </p:cNvPr>
              <p:cNvSpPr/>
              <p:nvPr/>
            </p:nvSpPr>
            <p:spPr>
              <a:xfrm>
                <a:off x="-3591480" y="4440858"/>
                <a:ext cx="13091785" cy="662115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03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" name="Graphic 3">
                <a:extLst>
                  <a:ext uri="{FF2B5EF4-FFF2-40B4-BE49-F238E27FC236}">
                    <a16:creationId xmlns:a16="http://schemas.microsoft.com/office/drawing/2014/main" id="{E524D53B-8800-4ACF-B483-EE31848B5B45}"/>
                  </a:ext>
                </a:extLst>
              </p:cNvPr>
              <p:cNvSpPr/>
              <p:nvPr/>
            </p:nvSpPr>
            <p:spPr>
              <a:xfrm>
                <a:off x="-48293" y="-2418678"/>
                <a:ext cx="5539981" cy="7113997"/>
              </a:xfrm>
              <a:custGeom>
                <a:avLst/>
                <a:gdLst>
                  <a:gd name="connsiteX0" fmla="*/ 2029941 w 2128754"/>
                  <a:gd name="connsiteY0" fmla="*/ 2268832 h 2733575"/>
                  <a:gd name="connsiteX1" fmla="*/ 1955197 w 2128754"/>
                  <a:gd name="connsiteY1" fmla="*/ 2263814 h 2733575"/>
                  <a:gd name="connsiteX2" fmla="*/ 1933803 w 2128754"/>
                  <a:gd name="connsiteY2" fmla="*/ 2252457 h 2733575"/>
                  <a:gd name="connsiteX3" fmla="*/ 1854833 w 2128754"/>
                  <a:gd name="connsiteY3" fmla="*/ 2174808 h 2733575"/>
                  <a:gd name="connsiteX4" fmla="*/ 1794351 w 2128754"/>
                  <a:gd name="connsiteY4" fmla="*/ 2103233 h 2733575"/>
                  <a:gd name="connsiteX5" fmla="*/ 1701383 w 2128754"/>
                  <a:gd name="connsiteY5" fmla="*/ 1980948 h 2733575"/>
                  <a:gd name="connsiteX6" fmla="*/ 1548990 w 2128754"/>
                  <a:gd name="connsiteY6" fmla="*/ 1859192 h 2733575"/>
                  <a:gd name="connsiteX7" fmla="*/ 1519937 w 2128754"/>
                  <a:gd name="connsiteY7" fmla="*/ 1828555 h 2733575"/>
                  <a:gd name="connsiteX8" fmla="*/ 1328983 w 2128754"/>
                  <a:gd name="connsiteY8" fmla="*/ 1473058 h 2733575"/>
                  <a:gd name="connsiteX9" fmla="*/ 1325550 w 2128754"/>
                  <a:gd name="connsiteY9" fmla="*/ 1451929 h 2733575"/>
                  <a:gd name="connsiteX10" fmla="*/ 1346943 w 2128754"/>
                  <a:gd name="connsiteY10" fmla="*/ 1314062 h 2733575"/>
                  <a:gd name="connsiteX11" fmla="*/ 1322116 w 2128754"/>
                  <a:gd name="connsiteY11" fmla="*/ 1201021 h 2733575"/>
                  <a:gd name="connsiteX12" fmla="*/ 1262955 w 2128754"/>
                  <a:gd name="connsiteY12" fmla="*/ 1112543 h 2733575"/>
                  <a:gd name="connsiteX13" fmla="*/ 1203001 w 2128754"/>
                  <a:gd name="connsiteY13" fmla="*/ 1014293 h 2733575"/>
                  <a:gd name="connsiteX14" fmla="*/ 1137765 w 2128754"/>
                  <a:gd name="connsiteY14" fmla="*/ 736181 h 2733575"/>
                  <a:gd name="connsiteX15" fmla="*/ 1138558 w 2128754"/>
                  <a:gd name="connsiteY15" fmla="*/ 476029 h 2733575"/>
                  <a:gd name="connsiteX16" fmla="*/ 1145160 w 2128754"/>
                  <a:gd name="connsiteY16" fmla="*/ 468370 h 2733575"/>
                  <a:gd name="connsiteX17" fmla="*/ 1258729 w 2128754"/>
                  <a:gd name="connsiteY17" fmla="*/ 450410 h 2733575"/>
                  <a:gd name="connsiteX18" fmla="*/ 1363054 w 2128754"/>
                  <a:gd name="connsiteY18" fmla="*/ 422678 h 2733575"/>
                  <a:gd name="connsiteX19" fmla="*/ 1379693 w 2128754"/>
                  <a:gd name="connsiteY19" fmla="*/ 419773 h 2733575"/>
                  <a:gd name="connsiteX20" fmla="*/ 1471869 w 2128754"/>
                  <a:gd name="connsiteY20" fmla="*/ 439053 h 2733575"/>
                  <a:gd name="connsiteX21" fmla="*/ 1586494 w 2128754"/>
                  <a:gd name="connsiteY21" fmla="*/ 465729 h 2733575"/>
                  <a:gd name="connsiteX22" fmla="*/ 1761601 w 2128754"/>
                  <a:gd name="connsiteY22" fmla="*/ 511685 h 2733575"/>
                  <a:gd name="connsiteX23" fmla="*/ 1779297 w 2128754"/>
                  <a:gd name="connsiteY23" fmla="*/ 531757 h 2733575"/>
                  <a:gd name="connsiteX24" fmla="*/ 1832384 w 2128754"/>
                  <a:gd name="connsiteY24" fmla="*/ 594880 h 2733575"/>
                  <a:gd name="connsiteX25" fmla="*/ 1861964 w 2128754"/>
                  <a:gd name="connsiteY25" fmla="*/ 618915 h 2733575"/>
                  <a:gd name="connsiteX26" fmla="*/ 1876755 w 2128754"/>
                  <a:gd name="connsiteY26" fmla="*/ 632649 h 2733575"/>
                  <a:gd name="connsiteX27" fmla="*/ 1901582 w 2128754"/>
                  <a:gd name="connsiteY27" fmla="*/ 619971 h 2733575"/>
                  <a:gd name="connsiteX28" fmla="*/ 1874906 w 2128754"/>
                  <a:gd name="connsiteY28" fmla="*/ 572167 h 2733575"/>
                  <a:gd name="connsiteX29" fmla="*/ 1893130 w 2128754"/>
                  <a:gd name="connsiteY29" fmla="*/ 582203 h 2733575"/>
                  <a:gd name="connsiteX30" fmla="*/ 1923767 w 2128754"/>
                  <a:gd name="connsiteY30" fmla="*/ 616274 h 2733575"/>
                  <a:gd name="connsiteX31" fmla="*/ 1936973 w 2128754"/>
                  <a:gd name="connsiteY31" fmla="*/ 628423 h 2733575"/>
                  <a:gd name="connsiteX32" fmla="*/ 1951235 w 2128754"/>
                  <a:gd name="connsiteY32" fmla="*/ 625518 h 2733575"/>
                  <a:gd name="connsiteX33" fmla="*/ 1954932 w 2128754"/>
                  <a:gd name="connsiteY33" fmla="*/ 611255 h 2733575"/>
                  <a:gd name="connsiteX34" fmla="*/ 1909769 w 2128754"/>
                  <a:gd name="connsiteY34" fmla="*/ 543114 h 2733575"/>
                  <a:gd name="connsiteX35" fmla="*/ 1964176 w 2128754"/>
                  <a:gd name="connsiteY35" fmla="*/ 588013 h 2733575"/>
                  <a:gd name="connsiteX36" fmla="*/ 1977910 w 2128754"/>
                  <a:gd name="connsiteY36" fmla="*/ 596201 h 2733575"/>
                  <a:gd name="connsiteX37" fmla="*/ 1996662 w 2128754"/>
                  <a:gd name="connsiteY37" fmla="*/ 583259 h 2733575"/>
                  <a:gd name="connsiteX38" fmla="*/ 1985041 w 2128754"/>
                  <a:gd name="connsiteY38" fmla="*/ 557904 h 2733575"/>
                  <a:gd name="connsiteX39" fmla="*/ 1955989 w 2128754"/>
                  <a:gd name="connsiteY39" fmla="*/ 529644 h 2733575"/>
                  <a:gd name="connsiteX40" fmla="*/ 1979231 w 2128754"/>
                  <a:gd name="connsiteY40" fmla="*/ 544435 h 2733575"/>
                  <a:gd name="connsiteX41" fmla="*/ 1995342 w 2128754"/>
                  <a:gd name="connsiteY41" fmla="*/ 535983 h 2733575"/>
                  <a:gd name="connsiteX42" fmla="*/ 1976061 w 2128754"/>
                  <a:gd name="connsiteY42" fmla="*/ 501384 h 2733575"/>
                  <a:gd name="connsiteX43" fmla="*/ 1924295 w 2128754"/>
                  <a:gd name="connsiteY43" fmla="*/ 463088 h 2733575"/>
                  <a:gd name="connsiteX44" fmla="*/ 1840571 w 2128754"/>
                  <a:gd name="connsiteY44" fmla="*/ 420301 h 2733575"/>
                  <a:gd name="connsiteX45" fmla="*/ 1821819 w 2128754"/>
                  <a:gd name="connsiteY45" fmla="*/ 410793 h 2733575"/>
                  <a:gd name="connsiteX46" fmla="*/ 1787748 w 2128754"/>
                  <a:gd name="connsiteY46" fmla="*/ 397323 h 2733575"/>
                  <a:gd name="connsiteX47" fmla="*/ 1754470 w 2128754"/>
                  <a:gd name="connsiteY47" fmla="*/ 391777 h 2733575"/>
                  <a:gd name="connsiteX48" fmla="*/ 1692404 w 2128754"/>
                  <a:gd name="connsiteY48" fmla="*/ 366158 h 2733575"/>
                  <a:gd name="connsiteX49" fmla="*/ 1596530 w 2128754"/>
                  <a:gd name="connsiteY49" fmla="*/ 330767 h 2733575"/>
                  <a:gd name="connsiteX50" fmla="*/ 1518089 w 2128754"/>
                  <a:gd name="connsiteY50" fmla="*/ 303299 h 2733575"/>
                  <a:gd name="connsiteX51" fmla="*/ 1419046 w 2128754"/>
                  <a:gd name="connsiteY51" fmla="*/ 285075 h 2733575"/>
                  <a:gd name="connsiteX52" fmla="*/ 1305741 w 2128754"/>
                  <a:gd name="connsiteY52" fmla="*/ 275831 h 2733575"/>
                  <a:gd name="connsiteX53" fmla="*/ 1162064 w 2128754"/>
                  <a:gd name="connsiteY53" fmla="*/ 266851 h 2733575"/>
                  <a:gd name="connsiteX54" fmla="*/ 1117693 w 2128754"/>
                  <a:gd name="connsiteY54" fmla="*/ 264210 h 2733575"/>
                  <a:gd name="connsiteX55" fmla="*/ 1070680 w 2128754"/>
                  <a:gd name="connsiteY55" fmla="*/ 255230 h 2733575"/>
                  <a:gd name="connsiteX56" fmla="*/ 952357 w 2128754"/>
                  <a:gd name="connsiteY56" fmla="*/ 272134 h 2733575"/>
                  <a:gd name="connsiteX57" fmla="*/ 906930 w 2128754"/>
                  <a:gd name="connsiteY57" fmla="*/ 287452 h 2733575"/>
                  <a:gd name="connsiteX58" fmla="*/ 870218 w 2128754"/>
                  <a:gd name="connsiteY58" fmla="*/ 291414 h 2733575"/>
                  <a:gd name="connsiteX59" fmla="*/ 835883 w 2128754"/>
                  <a:gd name="connsiteY59" fmla="*/ 291414 h 2733575"/>
                  <a:gd name="connsiteX60" fmla="*/ 824791 w 2128754"/>
                  <a:gd name="connsiteY60" fmla="*/ 288245 h 2733575"/>
                  <a:gd name="connsiteX61" fmla="*/ 811585 w 2128754"/>
                  <a:gd name="connsiteY61" fmla="*/ 246515 h 2733575"/>
                  <a:gd name="connsiteX62" fmla="*/ 810528 w 2128754"/>
                  <a:gd name="connsiteY62" fmla="*/ 228555 h 2733575"/>
                  <a:gd name="connsiteX63" fmla="*/ 813434 w 2128754"/>
                  <a:gd name="connsiteY63" fmla="*/ 176525 h 2733575"/>
                  <a:gd name="connsiteX64" fmla="*/ 769327 w 2128754"/>
                  <a:gd name="connsiteY64" fmla="*/ 48958 h 2733575"/>
                  <a:gd name="connsiteX65" fmla="*/ 699865 w 2128754"/>
                  <a:gd name="connsiteY65" fmla="*/ 5643 h 2733575"/>
                  <a:gd name="connsiteX66" fmla="*/ 564639 w 2128754"/>
                  <a:gd name="connsiteY66" fmla="*/ 24659 h 2733575"/>
                  <a:gd name="connsiteX67" fmla="*/ 493592 w 2128754"/>
                  <a:gd name="connsiteY67" fmla="*/ 90688 h 2733575"/>
                  <a:gd name="connsiteX68" fmla="*/ 485405 w 2128754"/>
                  <a:gd name="connsiteY68" fmla="*/ 139813 h 2733575"/>
                  <a:gd name="connsiteX69" fmla="*/ 494121 w 2128754"/>
                  <a:gd name="connsiteY69" fmla="*/ 164904 h 2733575"/>
                  <a:gd name="connsiteX70" fmla="*/ 493064 w 2128754"/>
                  <a:gd name="connsiteY70" fmla="*/ 192900 h 2733575"/>
                  <a:gd name="connsiteX71" fmla="*/ 499139 w 2128754"/>
                  <a:gd name="connsiteY71" fmla="*/ 235422 h 2733575"/>
                  <a:gd name="connsiteX72" fmla="*/ 503629 w 2128754"/>
                  <a:gd name="connsiteY72" fmla="*/ 284811 h 2733575"/>
                  <a:gd name="connsiteX73" fmla="*/ 506270 w 2128754"/>
                  <a:gd name="connsiteY73" fmla="*/ 312279 h 2733575"/>
                  <a:gd name="connsiteX74" fmla="*/ 530040 w 2128754"/>
                  <a:gd name="connsiteY74" fmla="*/ 326541 h 2733575"/>
                  <a:gd name="connsiteX75" fmla="*/ 536115 w 2128754"/>
                  <a:gd name="connsiteY75" fmla="*/ 341595 h 2733575"/>
                  <a:gd name="connsiteX76" fmla="*/ 559092 w 2128754"/>
                  <a:gd name="connsiteY76" fmla="*/ 340803 h 2733575"/>
                  <a:gd name="connsiteX77" fmla="*/ 540605 w 2128754"/>
                  <a:gd name="connsiteY77" fmla="*/ 356650 h 2733575"/>
                  <a:gd name="connsiteX78" fmla="*/ 547471 w 2128754"/>
                  <a:gd name="connsiteY78" fmla="*/ 392305 h 2733575"/>
                  <a:gd name="connsiteX79" fmla="*/ 578637 w 2128754"/>
                  <a:gd name="connsiteY79" fmla="*/ 418453 h 2733575"/>
                  <a:gd name="connsiteX80" fmla="*/ 602671 w 2128754"/>
                  <a:gd name="connsiteY80" fmla="*/ 413434 h 2733575"/>
                  <a:gd name="connsiteX81" fmla="*/ 644401 w 2128754"/>
                  <a:gd name="connsiteY81" fmla="*/ 404983 h 2733575"/>
                  <a:gd name="connsiteX82" fmla="*/ 673718 w 2128754"/>
                  <a:gd name="connsiteY82" fmla="*/ 420301 h 2733575"/>
                  <a:gd name="connsiteX83" fmla="*/ 689829 w 2128754"/>
                  <a:gd name="connsiteY83" fmla="*/ 463880 h 2733575"/>
                  <a:gd name="connsiteX84" fmla="*/ 682698 w 2128754"/>
                  <a:gd name="connsiteY84" fmla="*/ 481312 h 2733575"/>
                  <a:gd name="connsiteX85" fmla="*/ 665794 w 2128754"/>
                  <a:gd name="connsiteY85" fmla="*/ 492140 h 2733575"/>
                  <a:gd name="connsiteX86" fmla="*/ 544038 w 2128754"/>
                  <a:gd name="connsiteY86" fmla="*/ 652457 h 2733575"/>
                  <a:gd name="connsiteX87" fmla="*/ 509703 w 2128754"/>
                  <a:gd name="connsiteY87" fmla="*/ 717693 h 2733575"/>
                  <a:gd name="connsiteX88" fmla="*/ 502836 w 2128754"/>
                  <a:gd name="connsiteY88" fmla="*/ 738822 h 2733575"/>
                  <a:gd name="connsiteX89" fmla="*/ 499931 w 2128754"/>
                  <a:gd name="connsiteY89" fmla="*/ 752028 h 2733575"/>
                  <a:gd name="connsiteX90" fmla="*/ 468766 w 2128754"/>
                  <a:gd name="connsiteY90" fmla="*/ 806699 h 2733575"/>
                  <a:gd name="connsiteX91" fmla="*/ 448429 w 2128754"/>
                  <a:gd name="connsiteY91" fmla="*/ 813831 h 2733575"/>
                  <a:gd name="connsiteX92" fmla="*/ 358894 w 2128754"/>
                  <a:gd name="connsiteY92" fmla="*/ 779760 h 2733575"/>
                  <a:gd name="connsiteX93" fmla="*/ 326408 w 2128754"/>
                  <a:gd name="connsiteY93" fmla="*/ 759951 h 2733575"/>
                  <a:gd name="connsiteX94" fmla="*/ 243213 w 2128754"/>
                  <a:gd name="connsiteY94" fmla="*/ 672794 h 2733575"/>
                  <a:gd name="connsiteX95" fmla="*/ 237138 w 2128754"/>
                  <a:gd name="connsiteY95" fmla="*/ 648231 h 2733575"/>
                  <a:gd name="connsiteX96" fmla="*/ 246646 w 2128754"/>
                  <a:gd name="connsiteY96" fmla="*/ 570318 h 2733575"/>
                  <a:gd name="connsiteX97" fmla="*/ 259852 w 2128754"/>
                  <a:gd name="connsiteY97" fmla="*/ 533606 h 2733575"/>
                  <a:gd name="connsiteX98" fmla="*/ 264342 w 2128754"/>
                  <a:gd name="connsiteY98" fmla="*/ 519344 h 2733575"/>
                  <a:gd name="connsiteX99" fmla="*/ 248759 w 2128754"/>
                  <a:gd name="connsiteY99" fmla="*/ 510100 h 2733575"/>
                  <a:gd name="connsiteX100" fmla="*/ 204124 w 2128754"/>
                  <a:gd name="connsiteY100" fmla="*/ 543906 h 2733575"/>
                  <a:gd name="connsiteX101" fmla="*/ 200955 w 2128754"/>
                  <a:gd name="connsiteY101" fmla="*/ 559225 h 2733575"/>
                  <a:gd name="connsiteX102" fmla="*/ 165563 w 2128754"/>
                  <a:gd name="connsiteY102" fmla="*/ 508251 h 2733575"/>
                  <a:gd name="connsiteX103" fmla="*/ 130700 w 2128754"/>
                  <a:gd name="connsiteY103" fmla="*/ 449882 h 2733575"/>
                  <a:gd name="connsiteX104" fmla="*/ 105345 w 2128754"/>
                  <a:gd name="connsiteY104" fmla="*/ 431394 h 2733575"/>
                  <a:gd name="connsiteX105" fmla="*/ 94517 w 2128754"/>
                  <a:gd name="connsiteY105" fmla="*/ 450410 h 2733575"/>
                  <a:gd name="connsiteX106" fmla="*/ 113005 w 2128754"/>
                  <a:gd name="connsiteY106" fmla="*/ 495045 h 2733575"/>
                  <a:gd name="connsiteX107" fmla="*/ 80255 w 2128754"/>
                  <a:gd name="connsiteY107" fmla="*/ 439053 h 2733575"/>
                  <a:gd name="connsiteX108" fmla="*/ 58333 w 2128754"/>
                  <a:gd name="connsiteY108" fmla="*/ 437205 h 2733575"/>
                  <a:gd name="connsiteX109" fmla="*/ 53843 w 2128754"/>
                  <a:gd name="connsiteY109" fmla="*/ 455428 h 2733575"/>
                  <a:gd name="connsiteX110" fmla="*/ 61503 w 2128754"/>
                  <a:gd name="connsiteY110" fmla="*/ 474180 h 2733575"/>
                  <a:gd name="connsiteX111" fmla="*/ 81047 w 2128754"/>
                  <a:gd name="connsiteY111" fmla="*/ 513269 h 2733575"/>
                  <a:gd name="connsiteX112" fmla="*/ 57541 w 2128754"/>
                  <a:gd name="connsiteY112" fmla="*/ 473916 h 2733575"/>
                  <a:gd name="connsiteX113" fmla="*/ 37996 w 2128754"/>
                  <a:gd name="connsiteY113" fmla="*/ 463352 h 2733575"/>
                  <a:gd name="connsiteX114" fmla="*/ 31658 w 2128754"/>
                  <a:gd name="connsiteY114" fmla="*/ 484745 h 2733575"/>
                  <a:gd name="connsiteX115" fmla="*/ 49882 w 2128754"/>
                  <a:gd name="connsiteY115" fmla="*/ 525154 h 2733575"/>
                  <a:gd name="connsiteX116" fmla="*/ 76029 w 2128754"/>
                  <a:gd name="connsiteY116" fmla="*/ 568997 h 2733575"/>
                  <a:gd name="connsiteX117" fmla="*/ 76029 w 2128754"/>
                  <a:gd name="connsiteY117" fmla="*/ 581939 h 2733575"/>
                  <a:gd name="connsiteX118" fmla="*/ 63351 w 2128754"/>
                  <a:gd name="connsiteY118" fmla="*/ 580618 h 2733575"/>
                  <a:gd name="connsiteX119" fmla="*/ 25055 w 2128754"/>
                  <a:gd name="connsiteY119" fmla="*/ 548396 h 2733575"/>
                  <a:gd name="connsiteX120" fmla="*/ 3926 w 2128754"/>
                  <a:gd name="connsiteY120" fmla="*/ 546548 h 2733575"/>
                  <a:gd name="connsiteX121" fmla="*/ 4454 w 2128754"/>
                  <a:gd name="connsiteY121" fmla="*/ 566092 h 2733575"/>
                  <a:gd name="connsiteX122" fmla="*/ 71803 w 2128754"/>
                  <a:gd name="connsiteY122" fmla="*/ 628951 h 2733575"/>
                  <a:gd name="connsiteX123" fmla="*/ 106930 w 2128754"/>
                  <a:gd name="connsiteY123" fmla="*/ 675699 h 2733575"/>
                  <a:gd name="connsiteX124" fmla="*/ 127267 w 2128754"/>
                  <a:gd name="connsiteY124" fmla="*/ 700262 h 2733575"/>
                  <a:gd name="connsiteX125" fmla="*/ 203860 w 2128754"/>
                  <a:gd name="connsiteY125" fmla="*/ 792701 h 2733575"/>
                  <a:gd name="connsiteX126" fmla="*/ 347538 w 2128754"/>
                  <a:gd name="connsiteY126" fmla="*/ 959621 h 2733575"/>
                  <a:gd name="connsiteX127" fmla="*/ 424659 w 2128754"/>
                  <a:gd name="connsiteY127" fmla="*/ 1021688 h 2733575"/>
                  <a:gd name="connsiteX128" fmla="*/ 484612 w 2128754"/>
                  <a:gd name="connsiteY128" fmla="*/ 1023008 h 2733575"/>
                  <a:gd name="connsiteX129" fmla="*/ 490423 w 2128754"/>
                  <a:gd name="connsiteY129" fmla="*/ 1018518 h 2733575"/>
                  <a:gd name="connsiteX130" fmla="*/ 545887 w 2128754"/>
                  <a:gd name="connsiteY130" fmla="*/ 967280 h 2733575"/>
                  <a:gd name="connsiteX131" fmla="*/ 621687 w 2128754"/>
                  <a:gd name="connsiteY131" fmla="*/ 890688 h 2733575"/>
                  <a:gd name="connsiteX132" fmla="*/ 695903 w 2128754"/>
                  <a:gd name="connsiteY132" fmla="*/ 810133 h 2733575"/>
                  <a:gd name="connsiteX133" fmla="*/ 702506 w 2128754"/>
                  <a:gd name="connsiteY133" fmla="*/ 811189 h 2733575"/>
                  <a:gd name="connsiteX134" fmla="*/ 717825 w 2128754"/>
                  <a:gd name="connsiteY134" fmla="*/ 835488 h 2733575"/>
                  <a:gd name="connsiteX135" fmla="*/ 767214 w 2128754"/>
                  <a:gd name="connsiteY135" fmla="*/ 925022 h 2733575"/>
                  <a:gd name="connsiteX136" fmla="*/ 835619 w 2128754"/>
                  <a:gd name="connsiteY136" fmla="*/ 1055230 h 2733575"/>
                  <a:gd name="connsiteX137" fmla="*/ 845391 w 2128754"/>
                  <a:gd name="connsiteY137" fmla="*/ 1076623 h 2733575"/>
                  <a:gd name="connsiteX138" fmla="*/ 859654 w 2128754"/>
                  <a:gd name="connsiteY138" fmla="*/ 1163253 h 2733575"/>
                  <a:gd name="connsiteX139" fmla="*/ 847504 w 2128754"/>
                  <a:gd name="connsiteY139" fmla="*/ 1180156 h 2733575"/>
                  <a:gd name="connsiteX140" fmla="*/ 759819 w 2128754"/>
                  <a:gd name="connsiteY140" fmla="*/ 1202077 h 2733575"/>
                  <a:gd name="connsiteX141" fmla="*/ 648891 w 2128754"/>
                  <a:gd name="connsiteY141" fmla="*/ 1242487 h 2733575"/>
                  <a:gd name="connsiteX142" fmla="*/ 538492 w 2128754"/>
                  <a:gd name="connsiteY142" fmla="*/ 1287650 h 2733575"/>
                  <a:gd name="connsiteX143" fmla="*/ 429413 w 2128754"/>
                  <a:gd name="connsiteY143" fmla="*/ 1349981 h 2733575"/>
                  <a:gd name="connsiteX144" fmla="*/ 387155 w 2128754"/>
                  <a:gd name="connsiteY144" fmla="*/ 1467511 h 2733575"/>
                  <a:gd name="connsiteX145" fmla="*/ 428884 w 2128754"/>
                  <a:gd name="connsiteY145" fmla="*/ 1563649 h 2733575"/>
                  <a:gd name="connsiteX146" fmla="*/ 659456 w 2128754"/>
                  <a:gd name="connsiteY146" fmla="*/ 1879793 h 2733575"/>
                  <a:gd name="connsiteX147" fmla="*/ 680321 w 2128754"/>
                  <a:gd name="connsiteY147" fmla="*/ 1909373 h 2733575"/>
                  <a:gd name="connsiteX148" fmla="*/ 721522 w 2128754"/>
                  <a:gd name="connsiteY148" fmla="*/ 1998380 h 2733575"/>
                  <a:gd name="connsiteX149" fmla="*/ 720994 w 2128754"/>
                  <a:gd name="connsiteY149" fmla="*/ 2001021 h 2733575"/>
                  <a:gd name="connsiteX150" fmla="*/ 717825 w 2128754"/>
                  <a:gd name="connsiteY150" fmla="*/ 1998380 h 2733575"/>
                  <a:gd name="connsiteX151" fmla="*/ 676359 w 2128754"/>
                  <a:gd name="connsiteY151" fmla="*/ 1953745 h 2733575"/>
                  <a:gd name="connsiteX152" fmla="*/ 666587 w 2128754"/>
                  <a:gd name="connsiteY152" fmla="*/ 1952952 h 2733575"/>
                  <a:gd name="connsiteX153" fmla="*/ 666058 w 2128754"/>
                  <a:gd name="connsiteY153" fmla="*/ 1962724 h 2733575"/>
                  <a:gd name="connsiteX154" fmla="*/ 673982 w 2128754"/>
                  <a:gd name="connsiteY154" fmla="*/ 1971176 h 2733575"/>
                  <a:gd name="connsiteX155" fmla="*/ 682962 w 2128754"/>
                  <a:gd name="connsiteY155" fmla="*/ 1978571 h 2733575"/>
                  <a:gd name="connsiteX156" fmla="*/ 707788 w 2128754"/>
                  <a:gd name="connsiteY156" fmla="*/ 2020829 h 2733575"/>
                  <a:gd name="connsiteX157" fmla="*/ 702770 w 2128754"/>
                  <a:gd name="connsiteY157" fmla="*/ 2048297 h 2733575"/>
                  <a:gd name="connsiteX158" fmla="*/ 671869 w 2128754"/>
                  <a:gd name="connsiteY158" fmla="*/ 2054372 h 2733575"/>
                  <a:gd name="connsiteX159" fmla="*/ 614556 w 2128754"/>
                  <a:gd name="connsiteY159" fmla="*/ 2038789 h 2733575"/>
                  <a:gd name="connsiteX160" fmla="*/ 604520 w 2128754"/>
                  <a:gd name="connsiteY160" fmla="*/ 2041958 h 2733575"/>
                  <a:gd name="connsiteX161" fmla="*/ 611387 w 2128754"/>
                  <a:gd name="connsiteY161" fmla="*/ 2051731 h 2733575"/>
                  <a:gd name="connsiteX162" fmla="*/ 690621 w 2128754"/>
                  <a:gd name="connsiteY162" fmla="*/ 2074708 h 2733575"/>
                  <a:gd name="connsiteX163" fmla="*/ 677415 w 2128754"/>
                  <a:gd name="connsiteY163" fmla="*/ 2096630 h 2733575"/>
                  <a:gd name="connsiteX164" fmla="*/ 669492 w 2128754"/>
                  <a:gd name="connsiteY164" fmla="*/ 2117231 h 2733575"/>
                  <a:gd name="connsiteX165" fmla="*/ 635157 w 2128754"/>
                  <a:gd name="connsiteY165" fmla="*/ 2169261 h 2733575"/>
                  <a:gd name="connsiteX166" fmla="*/ 552754 w 2128754"/>
                  <a:gd name="connsiteY166" fmla="*/ 2205709 h 2733575"/>
                  <a:gd name="connsiteX167" fmla="*/ 533738 w 2128754"/>
                  <a:gd name="connsiteY167" fmla="*/ 2242157 h 2733575"/>
                  <a:gd name="connsiteX168" fmla="*/ 563846 w 2128754"/>
                  <a:gd name="connsiteY168" fmla="*/ 2267511 h 2733575"/>
                  <a:gd name="connsiteX169" fmla="*/ 710429 w 2128754"/>
                  <a:gd name="connsiteY169" fmla="*/ 2254042 h 2733575"/>
                  <a:gd name="connsiteX170" fmla="*/ 773553 w 2128754"/>
                  <a:gd name="connsiteY170" fmla="*/ 2231856 h 2733575"/>
                  <a:gd name="connsiteX171" fmla="*/ 921984 w 2128754"/>
                  <a:gd name="connsiteY171" fmla="*/ 2178769 h 2733575"/>
                  <a:gd name="connsiteX172" fmla="*/ 972430 w 2128754"/>
                  <a:gd name="connsiteY172" fmla="*/ 2151566 h 2733575"/>
                  <a:gd name="connsiteX173" fmla="*/ 989333 w 2128754"/>
                  <a:gd name="connsiteY173" fmla="*/ 2134398 h 2733575"/>
                  <a:gd name="connsiteX174" fmla="*/ 987749 w 2128754"/>
                  <a:gd name="connsiteY174" fmla="*/ 2115382 h 2733575"/>
                  <a:gd name="connsiteX175" fmla="*/ 952093 w 2128754"/>
                  <a:gd name="connsiteY175" fmla="*/ 2063616 h 2733575"/>
                  <a:gd name="connsiteX176" fmla="*/ 923041 w 2128754"/>
                  <a:gd name="connsiteY176" fmla="*/ 2023735 h 2733575"/>
                  <a:gd name="connsiteX177" fmla="*/ 889763 w 2128754"/>
                  <a:gd name="connsiteY177" fmla="*/ 1990984 h 2733575"/>
                  <a:gd name="connsiteX178" fmla="*/ 858861 w 2128754"/>
                  <a:gd name="connsiteY178" fmla="*/ 1947142 h 2733575"/>
                  <a:gd name="connsiteX179" fmla="*/ 821093 w 2128754"/>
                  <a:gd name="connsiteY179" fmla="*/ 1882170 h 2733575"/>
                  <a:gd name="connsiteX180" fmla="*/ 759555 w 2128754"/>
                  <a:gd name="connsiteY180" fmla="*/ 1770186 h 2733575"/>
                  <a:gd name="connsiteX181" fmla="*/ 725748 w 2128754"/>
                  <a:gd name="connsiteY181" fmla="*/ 1675105 h 2733575"/>
                  <a:gd name="connsiteX182" fmla="*/ 709109 w 2128754"/>
                  <a:gd name="connsiteY182" fmla="*/ 1620961 h 2733575"/>
                  <a:gd name="connsiteX183" fmla="*/ 643609 w 2128754"/>
                  <a:gd name="connsiteY183" fmla="*/ 1517165 h 2733575"/>
                  <a:gd name="connsiteX184" fmla="*/ 635949 w 2128754"/>
                  <a:gd name="connsiteY184" fmla="*/ 1507128 h 2733575"/>
                  <a:gd name="connsiteX185" fmla="*/ 792041 w 2128754"/>
                  <a:gd name="connsiteY185" fmla="*/ 1524560 h 2733575"/>
                  <a:gd name="connsiteX186" fmla="*/ 990654 w 2128754"/>
                  <a:gd name="connsiteY186" fmla="*/ 1507393 h 2733575"/>
                  <a:gd name="connsiteX187" fmla="*/ 1002275 w 2128754"/>
                  <a:gd name="connsiteY187" fmla="*/ 1512939 h 2733575"/>
                  <a:gd name="connsiteX188" fmla="*/ 1039779 w 2128754"/>
                  <a:gd name="connsiteY188" fmla="*/ 1572893 h 2733575"/>
                  <a:gd name="connsiteX189" fmla="*/ 1190852 w 2128754"/>
                  <a:gd name="connsiteY189" fmla="*/ 1758036 h 2733575"/>
                  <a:gd name="connsiteX190" fmla="*/ 1274840 w 2128754"/>
                  <a:gd name="connsiteY190" fmla="*/ 1858664 h 2733575"/>
                  <a:gd name="connsiteX191" fmla="*/ 1320268 w 2128754"/>
                  <a:gd name="connsiteY191" fmla="*/ 1932087 h 2733575"/>
                  <a:gd name="connsiteX192" fmla="*/ 1398709 w 2128754"/>
                  <a:gd name="connsiteY192" fmla="*/ 1997323 h 2733575"/>
                  <a:gd name="connsiteX193" fmla="*/ 1443873 w 2128754"/>
                  <a:gd name="connsiteY193" fmla="*/ 2022678 h 2733575"/>
                  <a:gd name="connsiteX194" fmla="*/ 1702440 w 2128754"/>
                  <a:gd name="connsiteY194" fmla="*/ 2235554 h 2733575"/>
                  <a:gd name="connsiteX195" fmla="*/ 1842156 w 2128754"/>
                  <a:gd name="connsiteY195" fmla="*/ 2380024 h 2733575"/>
                  <a:gd name="connsiteX196" fmla="*/ 1847438 w 2128754"/>
                  <a:gd name="connsiteY196" fmla="*/ 2389004 h 2733575"/>
                  <a:gd name="connsiteX197" fmla="*/ 1845589 w 2128754"/>
                  <a:gd name="connsiteY197" fmla="*/ 2389796 h 2733575"/>
                  <a:gd name="connsiteX198" fmla="*/ 1818914 w 2128754"/>
                  <a:gd name="connsiteY198" fmla="*/ 2401681 h 2733575"/>
                  <a:gd name="connsiteX199" fmla="*/ 1828950 w 2128754"/>
                  <a:gd name="connsiteY199" fmla="*/ 2426244 h 2733575"/>
                  <a:gd name="connsiteX200" fmla="*/ 1847702 w 2128754"/>
                  <a:gd name="connsiteY200" fmla="*/ 2447637 h 2733575"/>
                  <a:gd name="connsiteX201" fmla="*/ 1852192 w 2128754"/>
                  <a:gd name="connsiteY201" fmla="*/ 2453447 h 2733575"/>
                  <a:gd name="connsiteX202" fmla="*/ 1872001 w 2128754"/>
                  <a:gd name="connsiteY202" fmla="*/ 2491480 h 2733575"/>
                  <a:gd name="connsiteX203" fmla="*/ 1882301 w 2128754"/>
                  <a:gd name="connsiteY203" fmla="*/ 2536907 h 2733575"/>
                  <a:gd name="connsiteX204" fmla="*/ 1910825 w 2128754"/>
                  <a:gd name="connsiteY204" fmla="*/ 2545887 h 2733575"/>
                  <a:gd name="connsiteX205" fmla="*/ 1916372 w 2128754"/>
                  <a:gd name="connsiteY205" fmla="*/ 2544831 h 2733575"/>
                  <a:gd name="connsiteX206" fmla="*/ 1922711 w 2128754"/>
                  <a:gd name="connsiteY206" fmla="*/ 2571770 h 2733575"/>
                  <a:gd name="connsiteX207" fmla="*/ 1931690 w 2128754"/>
                  <a:gd name="connsiteY207" fmla="*/ 2609802 h 2733575"/>
                  <a:gd name="connsiteX208" fmla="*/ 1919277 w 2128754"/>
                  <a:gd name="connsiteY208" fmla="*/ 2660248 h 2733575"/>
                  <a:gd name="connsiteX209" fmla="*/ 1909241 w 2128754"/>
                  <a:gd name="connsiteY209" fmla="*/ 2693791 h 2733575"/>
                  <a:gd name="connsiteX210" fmla="*/ 1925616 w 2128754"/>
                  <a:gd name="connsiteY210" fmla="*/ 2734464 h 2733575"/>
                  <a:gd name="connsiteX211" fmla="*/ 1949914 w 2128754"/>
                  <a:gd name="connsiteY211" fmla="*/ 2734464 h 2733575"/>
                  <a:gd name="connsiteX212" fmla="*/ 1965761 w 2128754"/>
                  <a:gd name="connsiteY212" fmla="*/ 2728654 h 2733575"/>
                  <a:gd name="connsiteX213" fmla="*/ 2012773 w 2128754"/>
                  <a:gd name="connsiteY213" fmla="*/ 2682698 h 2733575"/>
                  <a:gd name="connsiteX214" fmla="*/ 2044467 w 2128754"/>
                  <a:gd name="connsiteY214" fmla="*/ 2620103 h 2733575"/>
                  <a:gd name="connsiteX215" fmla="*/ 2072199 w 2128754"/>
                  <a:gd name="connsiteY215" fmla="*/ 2538492 h 2733575"/>
                  <a:gd name="connsiteX216" fmla="*/ 2104685 w 2128754"/>
                  <a:gd name="connsiteY216" fmla="*/ 2409604 h 2733575"/>
                  <a:gd name="connsiteX217" fmla="*/ 2128455 w 2128754"/>
                  <a:gd name="connsiteY217" fmla="*/ 2306600 h 2733575"/>
                  <a:gd name="connsiteX218" fmla="*/ 2029941 w 2128754"/>
                  <a:gd name="connsiteY218" fmla="*/ 2268832 h 2733575"/>
                  <a:gd name="connsiteX219" fmla="*/ 65200 w 2128754"/>
                  <a:gd name="connsiteY219" fmla="*/ 483689 h 2733575"/>
                  <a:gd name="connsiteX220" fmla="*/ 67841 w 2128754"/>
                  <a:gd name="connsiteY220" fmla="*/ 488179 h 2733575"/>
                  <a:gd name="connsiteX221" fmla="*/ 65200 w 2128754"/>
                  <a:gd name="connsiteY221" fmla="*/ 483689 h 2733575"/>
                  <a:gd name="connsiteX222" fmla="*/ 1847966 w 2128754"/>
                  <a:gd name="connsiteY222" fmla="*/ 2414094 h 2733575"/>
                  <a:gd name="connsiteX223" fmla="*/ 1835817 w 2128754"/>
                  <a:gd name="connsiteY223" fmla="*/ 2408284 h 2733575"/>
                  <a:gd name="connsiteX224" fmla="*/ 1837666 w 2128754"/>
                  <a:gd name="connsiteY224" fmla="*/ 2406435 h 2733575"/>
                  <a:gd name="connsiteX225" fmla="*/ 1849815 w 2128754"/>
                  <a:gd name="connsiteY225" fmla="*/ 2413566 h 2733575"/>
                  <a:gd name="connsiteX226" fmla="*/ 1847966 w 2128754"/>
                  <a:gd name="connsiteY226" fmla="*/ 2414094 h 2733575"/>
                  <a:gd name="connsiteX227" fmla="*/ 1891017 w 2128754"/>
                  <a:gd name="connsiteY227" fmla="*/ 2500724 h 2733575"/>
                  <a:gd name="connsiteX228" fmla="*/ 1901846 w 2128754"/>
                  <a:gd name="connsiteY228" fmla="*/ 2530833 h 2733575"/>
                  <a:gd name="connsiteX229" fmla="*/ 1891017 w 2128754"/>
                  <a:gd name="connsiteY229" fmla="*/ 2500724 h 273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</a:cxnLst>
                <a:rect l="l" t="t" r="r" b="b"/>
                <a:pathLst>
                  <a:path w="2128754" h="2733575">
                    <a:moveTo>
                      <a:pt x="2029941" y="2268832"/>
                    </a:moveTo>
                    <a:cubicBezTo>
                      <a:pt x="2003529" y="2269889"/>
                      <a:pt x="1980816" y="2268040"/>
                      <a:pt x="1955197" y="2263814"/>
                    </a:cubicBezTo>
                    <a:cubicBezTo>
                      <a:pt x="1946481" y="2262229"/>
                      <a:pt x="1939878" y="2258532"/>
                      <a:pt x="1933803" y="2252457"/>
                    </a:cubicBezTo>
                    <a:cubicBezTo>
                      <a:pt x="1907920" y="2226310"/>
                      <a:pt x="1881509" y="2200427"/>
                      <a:pt x="1854833" y="2174808"/>
                    </a:cubicBezTo>
                    <a:cubicBezTo>
                      <a:pt x="1832120" y="2153150"/>
                      <a:pt x="1812311" y="2129116"/>
                      <a:pt x="1794351" y="2103233"/>
                    </a:cubicBezTo>
                    <a:cubicBezTo>
                      <a:pt x="1765299" y="2060975"/>
                      <a:pt x="1734398" y="2020037"/>
                      <a:pt x="1701383" y="1980948"/>
                    </a:cubicBezTo>
                    <a:cubicBezTo>
                      <a:pt x="1658597" y="1930503"/>
                      <a:pt x="1608151" y="1889301"/>
                      <a:pt x="1548990" y="1859192"/>
                    </a:cubicBezTo>
                    <a:cubicBezTo>
                      <a:pt x="1535520" y="1852325"/>
                      <a:pt x="1526540" y="1843081"/>
                      <a:pt x="1519937" y="1828555"/>
                    </a:cubicBezTo>
                    <a:cubicBezTo>
                      <a:pt x="1464474" y="1705742"/>
                      <a:pt x="1396860" y="1589268"/>
                      <a:pt x="1328983" y="1473058"/>
                    </a:cubicBezTo>
                    <a:cubicBezTo>
                      <a:pt x="1324758" y="1465927"/>
                      <a:pt x="1323965" y="1459852"/>
                      <a:pt x="1325550" y="1451929"/>
                    </a:cubicBezTo>
                    <a:cubicBezTo>
                      <a:pt x="1335322" y="1406501"/>
                      <a:pt x="1344830" y="1360810"/>
                      <a:pt x="1346943" y="1314062"/>
                    </a:cubicBezTo>
                    <a:cubicBezTo>
                      <a:pt x="1348792" y="1274180"/>
                      <a:pt x="1341397" y="1236412"/>
                      <a:pt x="1322116" y="1201021"/>
                    </a:cubicBezTo>
                    <a:cubicBezTo>
                      <a:pt x="1304949" y="1169591"/>
                      <a:pt x="1283556" y="1141331"/>
                      <a:pt x="1262955" y="1112543"/>
                    </a:cubicBezTo>
                    <a:cubicBezTo>
                      <a:pt x="1240505" y="1081378"/>
                      <a:pt x="1218320" y="1049948"/>
                      <a:pt x="1203001" y="1014293"/>
                    </a:cubicBezTo>
                    <a:cubicBezTo>
                      <a:pt x="1165233" y="925286"/>
                      <a:pt x="1146745" y="831526"/>
                      <a:pt x="1137765" y="736181"/>
                    </a:cubicBezTo>
                    <a:cubicBezTo>
                      <a:pt x="1129578" y="649816"/>
                      <a:pt x="1136709" y="562659"/>
                      <a:pt x="1138558" y="476029"/>
                    </a:cubicBezTo>
                    <a:cubicBezTo>
                      <a:pt x="1138558" y="471011"/>
                      <a:pt x="1140406" y="468898"/>
                      <a:pt x="1145160" y="468370"/>
                    </a:cubicBezTo>
                    <a:cubicBezTo>
                      <a:pt x="1183457" y="465729"/>
                      <a:pt x="1220961" y="455957"/>
                      <a:pt x="1258729" y="450410"/>
                    </a:cubicBezTo>
                    <a:cubicBezTo>
                      <a:pt x="1294649" y="445392"/>
                      <a:pt x="1330568" y="440902"/>
                      <a:pt x="1363054" y="422678"/>
                    </a:cubicBezTo>
                    <a:cubicBezTo>
                      <a:pt x="1368336" y="419773"/>
                      <a:pt x="1373883" y="419509"/>
                      <a:pt x="1379693" y="419773"/>
                    </a:cubicBezTo>
                    <a:cubicBezTo>
                      <a:pt x="1411651" y="420830"/>
                      <a:pt x="1442552" y="425584"/>
                      <a:pt x="1471869" y="439053"/>
                    </a:cubicBezTo>
                    <a:cubicBezTo>
                      <a:pt x="1508052" y="455693"/>
                      <a:pt x="1546613" y="463880"/>
                      <a:pt x="1586494" y="465729"/>
                    </a:cubicBezTo>
                    <a:cubicBezTo>
                      <a:pt x="1648297" y="468634"/>
                      <a:pt x="1708250" y="476557"/>
                      <a:pt x="1761601" y="511685"/>
                    </a:cubicBezTo>
                    <a:cubicBezTo>
                      <a:pt x="1769789" y="516967"/>
                      <a:pt x="1775863" y="522249"/>
                      <a:pt x="1779297" y="531757"/>
                    </a:cubicBezTo>
                    <a:cubicBezTo>
                      <a:pt x="1789069" y="559225"/>
                      <a:pt x="1806765" y="580618"/>
                      <a:pt x="1832384" y="594880"/>
                    </a:cubicBezTo>
                    <a:cubicBezTo>
                      <a:pt x="1843741" y="601219"/>
                      <a:pt x="1853777" y="608878"/>
                      <a:pt x="1861964" y="618915"/>
                    </a:cubicBezTo>
                    <a:cubicBezTo>
                      <a:pt x="1866190" y="624197"/>
                      <a:pt x="1870680" y="629215"/>
                      <a:pt x="1876755" y="632649"/>
                    </a:cubicBezTo>
                    <a:cubicBezTo>
                      <a:pt x="1889696" y="639780"/>
                      <a:pt x="1900261" y="634497"/>
                      <a:pt x="1901582" y="619971"/>
                    </a:cubicBezTo>
                    <a:cubicBezTo>
                      <a:pt x="1903430" y="602276"/>
                      <a:pt x="1888904" y="583788"/>
                      <a:pt x="1874906" y="572167"/>
                    </a:cubicBezTo>
                    <a:cubicBezTo>
                      <a:pt x="1880716" y="570846"/>
                      <a:pt x="1890224" y="579562"/>
                      <a:pt x="1893130" y="582203"/>
                    </a:cubicBezTo>
                    <a:cubicBezTo>
                      <a:pt x="1904487" y="592503"/>
                      <a:pt x="1913995" y="604653"/>
                      <a:pt x="1923767" y="616274"/>
                    </a:cubicBezTo>
                    <a:cubicBezTo>
                      <a:pt x="1927729" y="620764"/>
                      <a:pt x="1931690" y="625253"/>
                      <a:pt x="1936973" y="628423"/>
                    </a:cubicBezTo>
                    <a:cubicBezTo>
                      <a:pt x="1942519" y="631856"/>
                      <a:pt x="1947273" y="629479"/>
                      <a:pt x="1951235" y="625518"/>
                    </a:cubicBezTo>
                    <a:cubicBezTo>
                      <a:pt x="1955197" y="621556"/>
                      <a:pt x="1957838" y="617330"/>
                      <a:pt x="1954932" y="611255"/>
                    </a:cubicBezTo>
                    <a:cubicBezTo>
                      <a:pt x="1946217" y="593824"/>
                      <a:pt x="1925352" y="556584"/>
                      <a:pt x="1909769" y="543114"/>
                    </a:cubicBezTo>
                    <a:cubicBezTo>
                      <a:pt x="1909769" y="543114"/>
                      <a:pt x="1951499" y="578241"/>
                      <a:pt x="1964176" y="588013"/>
                    </a:cubicBezTo>
                    <a:cubicBezTo>
                      <a:pt x="1968402" y="591447"/>
                      <a:pt x="1972628" y="594616"/>
                      <a:pt x="1977910" y="596201"/>
                    </a:cubicBezTo>
                    <a:cubicBezTo>
                      <a:pt x="1989267" y="599899"/>
                      <a:pt x="1995870" y="595409"/>
                      <a:pt x="1996662" y="583259"/>
                    </a:cubicBezTo>
                    <a:cubicBezTo>
                      <a:pt x="1997455" y="572695"/>
                      <a:pt x="1992172" y="565036"/>
                      <a:pt x="1985041" y="557904"/>
                    </a:cubicBezTo>
                    <a:cubicBezTo>
                      <a:pt x="1979231" y="552358"/>
                      <a:pt x="1961799" y="535719"/>
                      <a:pt x="1955989" y="529644"/>
                    </a:cubicBezTo>
                    <a:cubicBezTo>
                      <a:pt x="1961271" y="528852"/>
                      <a:pt x="1975533" y="543378"/>
                      <a:pt x="1979231" y="544435"/>
                    </a:cubicBezTo>
                    <a:cubicBezTo>
                      <a:pt x="1986626" y="546548"/>
                      <a:pt x="1996134" y="541794"/>
                      <a:pt x="1995342" y="535983"/>
                    </a:cubicBezTo>
                    <a:cubicBezTo>
                      <a:pt x="1993757" y="522249"/>
                      <a:pt x="1985834" y="513005"/>
                      <a:pt x="1976061" y="501384"/>
                    </a:cubicBezTo>
                    <a:cubicBezTo>
                      <a:pt x="1959158" y="481840"/>
                      <a:pt x="1939085" y="469426"/>
                      <a:pt x="1924295" y="463088"/>
                    </a:cubicBezTo>
                    <a:cubicBezTo>
                      <a:pt x="1893130" y="449882"/>
                      <a:pt x="1873057" y="429281"/>
                      <a:pt x="1840571" y="420301"/>
                    </a:cubicBezTo>
                    <a:cubicBezTo>
                      <a:pt x="1833704" y="418453"/>
                      <a:pt x="1827894" y="414491"/>
                      <a:pt x="1821819" y="410793"/>
                    </a:cubicBezTo>
                    <a:cubicBezTo>
                      <a:pt x="1811255" y="404455"/>
                      <a:pt x="1800954" y="396267"/>
                      <a:pt x="1787748" y="397323"/>
                    </a:cubicBezTo>
                    <a:cubicBezTo>
                      <a:pt x="1776128" y="398116"/>
                      <a:pt x="1765035" y="396003"/>
                      <a:pt x="1754470" y="391777"/>
                    </a:cubicBezTo>
                    <a:cubicBezTo>
                      <a:pt x="1733605" y="383590"/>
                      <a:pt x="1712476" y="376194"/>
                      <a:pt x="1692404" y="366158"/>
                    </a:cubicBezTo>
                    <a:cubicBezTo>
                      <a:pt x="1661766" y="350839"/>
                      <a:pt x="1629016" y="341595"/>
                      <a:pt x="1596530" y="330767"/>
                    </a:cubicBezTo>
                    <a:cubicBezTo>
                      <a:pt x="1570383" y="322051"/>
                      <a:pt x="1543972" y="313335"/>
                      <a:pt x="1518089" y="303299"/>
                    </a:cubicBezTo>
                    <a:cubicBezTo>
                      <a:pt x="1486395" y="290886"/>
                      <a:pt x="1452853" y="283226"/>
                      <a:pt x="1419046" y="285075"/>
                    </a:cubicBezTo>
                    <a:cubicBezTo>
                      <a:pt x="1380485" y="287188"/>
                      <a:pt x="1342717" y="285868"/>
                      <a:pt x="1305741" y="275831"/>
                    </a:cubicBezTo>
                    <a:cubicBezTo>
                      <a:pt x="1258201" y="263154"/>
                      <a:pt x="1210660" y="259456"/>
                      <a:pt x="1162064" y="266851"/>
                    </a:cubicBezTo>
                    <a:cubicBezTo>
                      <a:pt x="1147009" y="269228"/>
                      <a:pt x="1132219" y="268172"/>
                      <a:pt x="1117693" y="264210"/>
                    </a:cubicBezTo>
                    <a:cubicBezTo>
                      <a:pt x="1102110" y="259984"/>
                      <a:pt x="1086527" y="256815"/>
                      <a:pt x="1070680" y="255230"/>
                    </a:cubicBezTo>
                    <a:cubicBezTo>
                      <a:pt x="1030007" y="251269"/>
                      <a:pt x="989862" y="250212"/>
                      <a:pt x="952357" y="272134"/>
                    </a:cubicBezTo>
                    <a:cubicBezTo>
                      <a:pt x="938624" y="280057"/>
                      <a:pt x="922777" y="284283"/>
                      <a:pt x="906930" y="287452"/>
                    </a:cubicBezTo>
                    <a:cubicBezTo>
                      <a:pt x="894781" y="289829"/>
                      <a:pt x="882103" y="295111"/>
                      <a:pt x="870218" y="291414"/>
                    </a:cubicBezTo>
                    <a:cubicBezTo>
                      <a:pt x="858333" y="287980"/>
                      <a:pt x="847240" y="287980"/>
                      <a:pt x="835883" y="291414"/>
                    </a:cubicBezTo>
                    <a:cubicBezTo>
                      <a:pt x="831129" y="292999"/>
                      <a:pt x="827696" y="292470"/>
                      <a:pt x="824791" y="288245"/>
                    </a:cubicBezTo>
                    <a:cubicBezTo>
                      <a:pt x="816603" y="275567"/>
                      <a:pt x="809736" y="262626"/>
                      <a:pt x="811585" y="246515"/>
                    </a:cubicBezTo>
                    <a:cubicBezTo>
                      <a:pt x="812377" y="240704"/>
                      <a:pt x="811849" y="234365"/>
                      <a:pt x="810528" y="228555"/>
                    </a:cubicBezTo>
                    <a:cubicBezTo>
                      <a:pt x="807095" y="210595"/>
                      <a:pt x="811849" y="194484"/>
                      <a:pt x="813434" y="176525"/>
                    </a:cubicBezTo>
                    <a:cubicBezTo>
                      <a:pt x="817924" y="117627"/>
                      <a:pt x="792833" y="85934"/>
                      <a:pt x="769327" y="48958"/>
                    </a:cubicBezTo>
                    <a:cubicBezTo>
                      <a:pt x="754272" y="25187"/>
                      <a:pt x="727597" y="13038"/>
                      <a:pt x="699865" y="5643"/>
                    </a:cubicBezTo>
                    <a:cubicBezTo>
                      <a:pt x="652060" y="-7298"/>
                      <a:pt x="606897" y="3266"/>
                      <a:pt x="564639" y="24659"/>
                    </a:cubicBezTo>
                    <a:cubicBezTo>
                      <a:pt x="536379" y="39714"/>
                      <a:pt x="509703" y="59786"/>
                      <a:pt x="493592" y="90688"/>
                    </a:cubicBezTo>
                    <a:cubicBezTo>
                      <a:pt x="486461" y="104422"/>
                      <a:pt x="478538" y="126079"/>
                      <a:pt x="485405" y="139813"/>
                    </a:cubicBezTo>
                    <a:cubicBezTo>
                      <a:pt x="490687" y="150377"/>
                      <a:pt x="495705" y="153283"/>
                      <a:pt x="494121" y="164904"/>
                    </a:cubicBezTo>
                    <a:cubicBezTo>
                      <a:pt x="492800" y="174148"/>
                      <a:pt x="492536" y="183656"/>
                      <a:pt x="493064" y="192900"/>
                    </a:cubicBezTo>
                    <a:cubicBezTo>
                      <a:pt x="494121" y="206633"/>
                      <a:pt x="490951" y="223273"/>
                      <a:pt x="499139" y="235422"/>
                    </a:cubicBezTo>
                    <a:cubicBezTo>
                      <a:pt x="510231" y="251797"/>
                      <a:pt x="511552" y="267115"/>
                      <a:pt x="503629" y="284811"/>
                    </a:cubicBezTo>
                    <a:cubicBezTo>
                      <a:pt x="500459" y="291414"/>
                      <a:pt x="492272" y="304355"/>
                      <a:pt x="506270" y="312279"/>
                    </a:cubicBezTo>
                    <a:cubicBezTo>
                      <a:pt x="515778" y="317561"/>
                      <a:pt x="522117" y="319938"/>
                      <a:pt x="530040" y="326541"/>
                    </a:cubicBezTo>
                    <a:cubicBezTo>
                      <a:pt x="536907" y="332087"/>
                      <a:pt x="534266" y="333936"/>
                      <a:pt x="536115" y="341595"/>
                    </a:cubicBezTo>
                    <a:cubicBezTo>
                      <a:pt x="536907" y="345557"/>
                      <a:pt x="558300" y="336841"/>
                      <a:pt x="559092" y="340803"/>
                    </a:cubicBezTo>
                    <a:cubicBezTo>
                      <a:pt x="559885" y="346085"/>
                      <a:pt x="536379" y="349783"/>
                      <a:pt x="540605" y="356650"/>
                    </a:cubicBezTo>
                    <a:cubicBezTo>
                      <a:pt x="553018" y="376458"/>
                      <a:pt x="546679" y="385967"/>
                      <a:pt x="547471" y="392305"/>
                    </a:cubicBezTo>
                    <a:cubicBezTo>
                      <a:pt x="549584" y="410529"/>
                      <a:pt x="560413" y="418981"/>
                      <a:pt x="578637" y="418453"/>
                    </a:cubicBezTo>
                    <a:cubicBezTo>
                      <a:pt x="586824" y="418188"/>
                      <a:pt x="594748" y="416076"/>
                      <a:pt x="602671" y="413434"/>
                    </a:cubicBezTo>
                    <a:cubicBezTo>
                      <a:pt x="616141" y="408944"/>
                      <a:pt x="629875" y="405775"/>
                      <a:pt x="644401" y="404983"/>
                    </a:cubicBezTo>
                    <a:cubicBezTo>
                      <a:pt x="657607" y="404190"/>
                      <a:pt x="666851" y="409473"/>
                      <a:pt x="673718" y="420301"/>
                    </a:cubicBezTo>
                    <a:cubicBezTo>
                      <a:pt x="682169" y="433771"/>
                      <a:pt x="687188" y="448297"/>
                      <a:pt x="689829" y="463880"/>
                    </a:cubicBezTo>
                    <a:cubicBezTo>
                      <a:pt x="691149" y="471803"/>
                      <a:pt x="689036" y="477086"/>
                      <a:pt x="682698" y="481312"/>
                    </a:cubicBezTo>
                    <a:cubicBezTo>
                      <a:pt x="677151" y="485009"/>
                      <a:pt x="671605" y="488971"/>
                      <a:pt x="665794" y="492140"/>
                    </a:cubicBezTo>
                    <a:cubicBezTo>
                      <a:pt x="601351" y="527531"/>
                      <a:pt x="560149" y="580618"/>
                      <a:pt x="544038" y="652457"/>
                    </a:cubicBezTo>
                    <a:cubicBezTo>
                      <a:pt x="538492" y="677812"/>
                      <a:pt x="530568" y="700790"/>
                      <a:pt x="509703" y="717693"/>
                    </a:cubicBezTo>
                    <a:cubicBezTo>
                      <a:pt x="503100" y="722975"/>
                      <a:pt x="500723" y="730106"/>
                      <a:pt x="502836" y="738822"/>
                    </a:cubicBezTo>
                    <a:cubicBezTo>
                      <a:pt x="503893" y="743576"/>
                      <a:pt x="502308" y="748066"/>
                      <a:pt x="499931" y="752028"/>
                    </a:cubicBezTo>
                    <a:cubicBezTo>
                      <a:pt x="489366" y="770252"/>
                      <a:pt x="478274" y="787947"/>
                      <a:pt x="468766" y="806699"/>
                    </a:cubicBezTo>
                    <a:cubicBezTo>
                      <a:pt x="463483" y="817000"/>
                      <a:pt x="457673" y="817528"/>
                      <a:pt x="448429" y="813831"/>
                    </a:cubicBezTo>
                    <a:cubicBezTo>
                      <a:pt x="418584" y="802210"/>
                      <a:pt x="388739" y="790853"/>
                      <a:pt x="358894" y="779760"/>
                    </a:cubicBezTo>
                    <a:cubicBezTo>
                      <a:pt x="346745" y="775270"/>
                      <a:pt x="335917" y="768667"/>
                      <a:pt x="326408" y="759951"/>
                    </a:cubicBezTo>
                    <a:cubicBezTo>
                      <a:pt x="297092" y="732483"/>
                      <a:pt x="269624" y="703167"/>
                      <a:pt x="243213" y="672794"/>
                    </a:cubicBezTo>
                    <a:cubicBezTo>
                      <a:pt x="237402" y="666191"/>
                      <a:pt x="235025" y="656947"/>
                      <a:pt x="237138" y="648231"/>
                    </a:cubicBezTo>
                    <a:cubicBezTo>
                      <a:pt x="242949" y="622612"/>
                      <a:pt x="248495" y="596993"/>
                      <a:pt x="246646" y="570318"/>
                    </a:cubicBezTo>
                    <a:cubicBezTo>
                      <a:pt x="245854" y="557376"/>
                      <a:pt x="249816" y="544171"/>
                      <a:pt x="259852" y="533606"/>
                    </a:cubicBezTo>
                    <a:cubicBezTo>
                      <a:pt x="263549" y="529644"/>
                      <a:pt x="267247" y="525419"/>
                      <a:pt x="264342" y="519344"/>
                    </a:cubicBezTo>
                    <a:cubicBezTo>
                      <a:pt x="261172" y="513005"/>
                      <a:pt x="255626" y="509572"/>
                      <a:pt x="248759" y="510100"/>
                    </a:cubicBezTo>
                    <a:cubicBezTo>
                      <a:pt x="227366" y="510892"/>
                      <a:pt x="209406" y="520664"/>
                      <a:pt x="204124" y="543906"/>
                    </a:cubicBezTo>
                    <a:cubicBezTo>
                      <a:pt x="203067" y="548925"/>
                      <a:pt x="202011" y="553679"/>
                      <a:pt x="200955" y="559225"/>
                    </a:cubicBezTo>
                    <a:cubicBezTo>
                      <a:pt x="184844" y="545755"/>
                      <a:pt x="177184" y="532021"/>
                      <a:pt x="165563" y="508251"/>
                    </a:cubicBezTo>
                    <a:cubicBezTo>
                      <a:pt x="154471" y="485801"/>
                      <a:pt x="143642" y="467842"/>
                      <a:pt x="130700" y="449882"/>
                    </a:cubicBezTo>
                    <a:cubicBezTo>
                      <a:pt x="125418" y="442487"/>
                      <a:pt x="114589" y="427696"/>
                      <a:pt x="105345" y="431394"/>
                    </a:cubicBezTo>
                    <a:cubicBezTo>
                      <a:pt x="95045" y="435356"/>
                      <a:pt x="92404" y="445920"/>
                      <a:pt x="94517" y="450410"/>
                    </a:cubicBezTo>
                    <a:cubicBezTo>
                      <a:pt x="94781" y="450938"/>
                      <a:pt x="110099" y="486330"/>
                      <a:pt x="113005" y="495045"/>
                    </a:cubicBezTo>
                    <a:cubicBezTo>
                      <a:pt x="109043" y="490556"/>
                      <a:pt x="84745" y="443015"/>
                      <a:pt x="80255" y="439053"/>
                    </a:cubicBezTo>
                    <a:cubicBezTo>
                      <a:pt x="73652" y="432715"/>
                      <a:pt x="65200" y="433507"/>
                      <a:pt x="58333" y="437205"/>
                    </a:cubicBezTo>
                    <a:cubicBezTo>
                      <a:pt x="51730" y="440638"/>
                      <a:pt x="51730" y="448826"/>
                      <a:pt x="53843" y="455428"/>
                    </a:cubicBezTo>
                    <a:cubicBezTo>
                      <a:pt x="55692" y="461767"/>
                      <a:pt x="58861" y="467842"/>
                      <a:pt x="61503" y="474180"/>
                    </a:cubicBezTo>
                    <a:cubicBezTo>
                      <a:pt x="62031" y="476822"/>
                      <a:pt x="79991" y="510892"/>
                      <a:pt x="81047" y="513269"/>
                    </a:cubicBezTo>
                    <a:cubicBezTo>
                      <a:pt x="79991" y="511421"/>
                      <a:pt x="58069" y="474709"/>
                      <a:pt x="57541" y="473916"/>
                    </a:cubicBezTo>
                    <a:cubicBezTo>
                      <a:pt x="53051" y="466785"/>
                      <a:pt x="47769" y="459654"/>
                      <a:pt x="37996" y="463352"/>
                    </a:cubicBezTo>
                    <a:cubicBezTo>
                      <a:pt x="27696" y="467314"/>
                      <a:pt x="30337" y="476822"/>
                      <a:pt x="31658" y="484745"/>
                    </a:cubicBezTo>
                    <a:cubicBezTo>
                      <a:pt x="34035" y="499799"/>
                      <a:pt x="41958" y="512477"/>
                      <a:pt x="49882" y="525154"/>
                    </a:cubicBezTo>
                    <a:cubicBezTo>
                      <a:pt x="58861" y="539681"/>
                      <a:pt x="67577" y="554207"/>
                      <a:pt x="76029" y="568997"/>
                    </a:cubicBezTo>
                    <a:cubicBezTo>
                      <a:pt x="78406" y="572959"/>
                      <a:pt x="80255" y="577977"/>
                      <a:pt x="76029" y="581939"/>
                    </a:cubicBezTo>
                    <a:cubicBezTo>
                      <a:pt x="71803" y="585901"/>
                      <a:pt x="67049" y="583259"/>
                      <a:pt x="63351" y="580618"/>
                    </a:cubicBezTo>
                    <a:cubicBezTo>
                      <a:pt x="57541" y="576657"/>
                      <a:pt x="32186" y="554735"/>
                      <a:pt x="25055" y="548396"/>
                    </a:cubicBezTo>
                    <a:cubicBezTo>
                      <a:pt x="18716" y="542850"/>
                      <a:pt x="11057" y="539945"/>
                      <a:pt x="3926" y="546548"/>
                    </a:cubicBezTo>
                    <a:cubicBezTo>
                      <a:pt x="-2941" y="552886"/>
                      <a:pt x="492" y="558697"/>
                      <a:pt x="4454" y="566092"/>
                    </a:cubicBezTo>
                    <a:cubicBezTo>
                      <a:pt x="6567" y="570054"/>
                      <a:pt x="67577" y="623141"/>
                      <a:pt x="71803" y="628951"/>
                    </a:cubicBezTo>
                    <a:cubicBezTo>
                      <a:pt x="83952" y="646118"/>
                      <a:pt x="95309" y="658268"/>
                      <a:pt x="106930" y="675699"/>
                    </a:cubicBezTo>
                    <a:cubicBezTo>
                      <a:pt x="113005" y="684679"/>
                      <a:pt x="119079" y="693395"/>
                      <a:pt x="127267" y="700262"/>
                    </a:cubicBezTo>
                    <a:cubicBezTo>
                      <a:pt x="158168" y="726673"/>
                      <a:pt x="181938" y="758631"/>
                      <a:pt x="203860" y="792701"/>
                    </a:cubicBezTo>
                    <a:cubicBezTo>
                      <a:pt x="244269" y="854768"/>
                      <a:pt x="294451" y="908383"/>
                      <a:pt x="347538" y="959621"/>
                    </a:cubicBezTo>
                    <a:cubicBezTo>
                      <a:pt x="371572" y="982599"/>
                      <a:pt x="398247" y="1001879"/>
                      <a:pt x="424659" y="1021688"/>
                    </a:cubicBezTo>
                    <a:cubicBezTo>
                      <a:pt x="450014" y="1040968"/>
                      <a:pt x="459522" y="1042289"/>
                      <a:pt x="484612" y="1023008"/>
                    </a:cubicBezTo>
                    <a:cubicBezTo>
                      <a:pt x="486725" y="1021424"/>
                      <a:pt x="488574" y="1020103"/>
                      <a:pt x="490423" y="1018518"/>
                    </a:cubicBezTo>
                    <a:cubicBezTo>
                      <a:pt x="509703" y="1002408"/>
                      <a:pt x="528984" y="986297"/>
                      <a:pt x="545887" y="967280"/>
                    </a:cubicBezTo>
                    <a:cubicBezTo>
                      <a:pt x="569921" y="940605"/>
                      <a:pt x="597917" y="917627"/>
                      <a:pt x="621687" y="890688"/>
                    </a:cubicBezTo>
                    <a:cubicBezTo>
                      <a:pt x="645986" y="863484"/>
                      <a:pt x="676887" y="842091"/>
                      <a:pt x="695903" y="810133"/>
                    </a:cubicBezTo>
                    <a:cubicBezTo>
                      <a:pt x="698809" y="805115"/>
                      <a:pt x="700921" y="808020"/>
                      <a:pt x="702506" y="811189"/>
                    </a:cubicBezTo>
                    <a:cubicBezTo>
                      <a:pt x="706732" y="819905"/>
                      <a:pt x="712278" y="827564"/>
                      <a:pt x="717825" y="835488"/>
                    </a:cubicBezTo>
                    <a:cubicBezTo>
                      <a:pt x="737369" y="863748"/>
                      <a:pt x="753216" y="894121"/>
                      <a:pt x="767214" y="925022"/>
                    </a:cubicBezTo>
                    <a:cubicBezTo>
                      <a:pt x="787815" y="969657"/>
                      <a:pt x="809208" y="1013764"/>
                      <a:pt x="835619" y="1055230"/>
                    </a:cubicBezTo>
                    <a:cubicBezTo>
                      <a:pt x="839053" y="1060777"/>
                      <a:pt x="843543" y="1070285"/>
                      <a:pt x="845391" y="1076623"/>
                    </a:cubicBezTo>
                    <a:cubicBezTo>
                      <a:pt x="853315" y="1104884"/>
                      <a:pt x="857012" y="1133936"/>
                      <a:pt x="859654" y="1163253"/>
                    </a:cubicBezTo>
                    <a:cubicBezTo>
                      <a:pt x="860446" y="1172497"/>
                      <a:pt x="856484" y="1176987"/>
                      <a:pt x="847504" y="1180156"/>
                    </a:cubicBezTo>
                    <a:cubicBezTo>
                      <a:pt x="818716" y="1189928"/>
                      <a:pt x="789135" y="1194946"/>
                      <a:pt x="759819" y="1202077"/>
                    </a:cubicBezTo>
                    <a:cubicBezTo>
                      <a:pt x="721522" y="1211586"/>
                      <a:pt x="685339" y="1227432"/>
                      <a:pt x="648891" y="1242487"/>
                    </a:cubicBezTo>
                    <a:cubicBezTo>
                      <a:pt x="612179" y="1257805"/>
                      <a:pt x="574675" y="1271275"/>
                      <a:pt x="538492" y="1287650"/>
                    </a:cubicBezTo>
                    <a:cubicBezTo>
                      <a:pt x="500195" y="1305082"/>
                      <a:pt x="462427" y="1323306"/>
                      <a:pt x="429413" y="1349981"/>
                    </a:cubicBezTo>
                    <a:cubicBezTo>
                      <a:pt x="391380" y="1380354"/>
                      <a:pt x="377118" y="1419443"/>
                      <a:pt x="387155" y="1467511"/>
                    </a:cubicBezTo>
                    <a:cubicBezTo>
                      <a:pt x="394550" y="1502639"/>
                      <a:pt x="409868" y="1534068"/>
                      <a:pt x="428884" y="1563649"/>
                    </a:cubicBezTo>
                    <a:cubicBezTo>
                      <a:pt x="499931" y="1673256"/>
                      <a:pt x="576788" y="1778637"/>
                      <a:pt x="659456" y="1879793"/>
                    </a:cubicBezTo>
                    <a:cubicBezTo>
                      <a:pt x="667115" y="1889037"/>
                      <a:pt x="674510" y="1898809"/>
                      <a:pt x="680321" y="1909373"/>
                    </a:cubicBezTo>
                    <a:cubicBezTo>
                      <a:pt x="695903" y="1938162"/>
                      <a:pt x="708581" y="1968271"/>
                      <a:pt x="721522" y="1998380"/>
                    </a:cubicBezTo>
                    <a:cubicBezTo>
                      <a:pt x="721786" y="1999172"/>
                      <a:pt x="721258" y="2000228"/>
                      <a:pt x="720994" y="2001021"/>
                    </a:cubicBezTo>
                    <a:cubicBezTo>
                      <a:pt x="718617" y="2001285"/>
                      <a:pt x="718353" y="1999700"/>
                      <a:pt x="717825" y="1998380"/>
                    </a:cubicBezTo>
                    <a:cubicBezTo>
                      <a:pt x="708317" y="1979364"/>
                      <a:pt x="694054" y="1965101"/>
                      <a:pt x="676359" y="1953745"/>
                    </a:cubicBezTo>
                    <a:cubicBezTo>
                      <a:pt x="672925" y="1951632"/>
                      <a:pt x="669756" y="1950575"/>
                      <a:pt x="666587" y="1952952"/>
                    </a:cubicBezTo>
                    <a:cubicBezTo>
                      <a:pt x="663153" y="1955593"/>
                      <a:pt x="664474" y="1959291"/>
                      <a:pt x="666058" y="1962724"/>
                    </a:cubicBezTo>
                    <a:cubicBezTo>
                      <a:pt x="667907" y="1966158"/>
                      <a:pt x="670284" y="1969327"/>
                      <a:pt x="673982" y="1971176"/>
                    </a:cubicBezTo>
                    <a:cubicBezTo>
                      <a:pt x="677679" y="1972761"/>
                      <a:pt x="680849" y="1975402"/>
                      <a:pt x="682962" y="1978571"/>
                    </a:cubicBezTo>
                    <a:cubicBezTo>
                      <a:pt x="691677" y="1992305"/>
                      <a:pt x="701450" y="2005511"/>
                      <a:pt x="707788" y="2020829"/>
                    </a:cubicBezTo>
                    <a:cubicBezTo>
                      <a:pt x="712278" y="2031394"/>
                      <a:pt x="710429" y="2041430"/>
                      <a:pt x="702770" y="2048297"/>
                    </a:cubicBezTo>
                    <a:cubicBezTo>
                      <a:pt x="692206" y="2057805"/>
                      <a:pt x="682962" y="2059390"/>
                      <a:pt x="671869" y="2054372"/>
                    </a:cubicBezTo>
                    <a:cubicBezTo>
                      <a:pt x="653645" y="2046184"/>
                      <a:pt x="634365" y="2041166"/>
                      <a:pt x="614556" y="2038789"/>
                    </a:cubicBezTo>
                    <a:cubicBezTo>
                      <a:pt x="610595" y="2038261"/>
                      <a:pt x="605048" y="2038261"/>
                      <a:pt x="604520" y="2041958"/>
                    </a:cubicBezTo>
                    <a:cubicBezTo>
                      <a:pt x="604256" y="2044599"/>
                      <a:pt x="605576" y="2050938"/>
                      <a:pt x="611387" y="2051731"/>
                    </a:cubicBezTo>
                    <a:cubicBezTo>
                      <a:pt x="638591" y="2055692"/>
                      <a:pt x="660776" y="2076029"/>
                      <a:pt x="690621" y="2074708"/>
                    </a:cubicBezTo>
                    <a:cubicBezTo>
                      <a:pt x="685867" y="2082632"/>
                      <a:pt x="681641" y="2089499"/>
                      <a:pt x="677415" y="2096630"/>
                    </a:cubicBezTo>
                    <a:cubicBezTo>
                      <a:pt x="673454" y="2102969"/>
                      <a:pt x="669756" y="2109836"/>
                      <a:pt x="669492" y="2117231"/>
                    </a:cubicBezTo>
                    <a:cubicBezTo>
                      <a:pt x="668435" y="2141529"/>
                      <a:pt x="653909" y="2157376"/>
                      <a:pt x="635157" y="2169261"/>
                    </a:cubicBezTo>
                    <a:cubicBezTo>
                      <a:pt x="609538" y="2185108"/>
                      <a:pt x="582863" y="2199634"/>
                      <a:pt x="552754" y="2205709"/>
                    </a:cubicBezTo>
                    <a:cubicBezTo>
                      <a:pt x="535322" y="2209406"/>
                      <a:pt x="527927" y="2224989"/>
                      <a:pt x="533738" y="2242157"/>
                    </a:cubicBezTo>
                    <a:cubicBezTo>
                      <a:pt x="538756" y="2256419"/>
                      <a:pt x="548792" y="2265134"/>
                      <a:pt x="563846" y="2267511"/>
                    </a:cubicBezTo>
                    <a:cubicBezTo>
                      <a:pt x="613764" y="2274643"/>
                      <a:pt x="662625" y="2274114"/>
                      <a:pt x="710429" y="2254042"/>
                    </a:cubicBezTo>
                    <a:cubicBezTo>
                      <a:pt x="730766" y="2245326"/>
                      <a:pt x="752159" y="2237667"/>
                      <a:pt x="773553" y="2231856"/>
                    </a:cubicBezTo>
                    <a:cubicBezTo>
                      <a:pt x="824262" y="2217594"/>
                      <a:pt x="871803" y="2194880"/>
                      <a:pt x="921984" y="2178769"/>
                    </a:cubicBezTo>
                    <a:cubicBezTo>
                      <a:pt x="940472" y="2172959"/>
                      <a:pt x="957111" y="2163715"/>
                      <a:pt x="972430" y="2151566"/>
                    </a:cubicBezTo>
                    <a:cubicBezTo>
                      <a:pt x="979033" y="2146283"/>
                      <a:pt x="984843" y="2141265"/>
                      <a:pt x="989333" y="2134398"/>
                    </a:cubicBezTo>
                    <a:cubicBezTo>
                      <a:pt x="994087" y="2127531"/>
                      <a:pt x="993295" y="2121721"/>
                      <a:pt x="987749" y="2115382"/>
                    </a:cubicBezTo>
                    <a:cubicBezTo>
                      <a:pt x="973751" y="2099535"/>
                      <a:pt x="962130" y="2082104"/>
                      <a:pt x="952093" y="2063616"/>
                    </a:cubicBezTo>
                    <a:cubicBezTo>
                      <a:pt x="944170" y="2049089"/>
                      <a:pt x="934662" y="2035356"/>
                      <a:pt x="923041" y="2023735"/>
                    </a:cubicBezTo>
                    <a:cubicBezTo>
                      <a:pt x="912212" y="2012642"/>
                      <a:pt x="903496" y="2000228"/>
                      <a:pt x="889763" y="1990984"/>
                    </a:cubicBezTo>
                    <a:cubicBezTo>
                      <a:pt x="874972" y="1981212"/>
                      <a:pt x="869426" y="1961668"/>
                      <a:pt x="858861" y="1947142"/>
                    </a:cubicBezTo>
                    <a:cubicBezTo>
                      <a:pt x="844071" y="1926805"/>
                      <a:pt x="833771" y="1903827"/>
                      <a:pt x="821093" y="1882170"/>
                    </a:cubicBezTo>
                    <a:cubicBezTo>
                      <a:pt x="799436" y="1845458"/>
                      <a:pt x="778571" y="1808218"/>
                      <a:pt x="759555" y="1770186"/>
                    </a:cubicBezTo>
                    <a:cubicBezTo>
                      <a:pt x="744236" y="1739548"/>
                      <a:pt x="729446" y="1709440"/>
                      <a:pt x="725748" y="1675105"/>
                    </a:cubicBezTo>
                    <a:cubicBezTo>
                      <a:pt x="723635" y="1656353"/>
                      <a:pt x="716504" y="1638393"/>
                      <a:pt x="709109" y="1620961"/>
                    </a:cubicBezTo>
                    <a:cubicBezTo>
                      <a:pt x="692734" y="1583193"/>
                      <a:pt x="670020" y="1548859"/>
                      <a:pt x="643609" y="1517165"/>
                    </a:cubicBezTo>
                    <a:cubicBezTo>
                      <a:pt x="641496" y="1514788"/>
                      <a:pt x="639647" y="1511883"/>
                      <a:pt x="635949" y="1507128"/>
                    </a:cubicBezTo>
                    <a:cubicBezTo>
                      <a:pt x="689036" y="1522711"/>
                      <a:pt x="740274" y="1525881"/>
                      <a:pt x="792041" y="1524560"/>
                    </a:cubicBezTo>
                    <a:cubicBezTo>
                      <a:pt x="858597" y="1522711"/>
                      <a:pt x="924626" y="1516372"/>
                      <a:pt x="990654" y="1507393"/>
                    </a:cubicBezTo>
                    <a:cubicBezTo>
                      <a:pt x="996464" y="1506600"/>
                      <a:pt x="999634" y="1507657"/>
                      <a:pt x="1002275" y="1512939"/>
                    </a:cubicBezTo>
                    <a:cubicBezTo>
                      <a:pt x="1012839" y="1534068"/>
                      <a:pt x="1026045" y="1553613"/>
                      <a:pt x="1039779" y="1572893"/>
                    </a:cubicBezTo>
                    <a:cubicBezTo>
                      <a:pt x="1086527" y="1637601"/>
                      <a:pt x="1139878" y="1696762"/>
                      <a:pt x="1190852" y="1758036"/>
                    </a:cubicBezTo>
                    <a:cubicBezTo>
                      <a:pt x="1218848" y="1791579"/>
                      <a:pt x="1249749" y="1823008"/>
                      <a:pt x="1274840" y="1858664"/>
                    </a:cubicBezTo>
                    <a:cubicBezTo>
                      <a:pt x="1291479" y="1882170"/>
                      <a:pt x="1305213" y="1907525"/>
                      <a:pt x="1320268" y="1932087"/>
                    </a:cubicBezTo>
                    <a:cubicBezTo>
                      <a:pt x="1339020" y="1962460"/>
                      <a:pt x="1362526" y="1987815"/>
                      <a:pt x="1398709" y="1997323"/>
                    </a:cubicBezTo>
                    <a:cubicBezTo>
                      <a:pt x="1416141" y="2001813"/>
                      <a:pt x="1430403" y="2011321"/>
                      <a:pt x="1443873" y="2022678"/>
                    </a:cubicBezTo>
                    <a:cubicBezTo>
                      <a:pt x="1528125" y="2096102"/>
                      <a:pt x="1614226" y="2167148"/>
                      <a:pt x="1702440" y="2235554"/>
                    </a:cubicBezTo>
                    <a:cubicBezTo>
                      <a:pt x="1756055" y="2277019"/>
                      <a:pt x="1802275" y="2325616"/>
                      <a:pt x="1842156" y="2380024"/>
                    </a:cubicBezTo>
                    <a:cubicBezTo>
                      <a:pt x="1844269" y="2382665"/>
                      <a:pt x="1847438" y="2385042"/>
                      <a:pt x="1847438" y="2389004"/>
                    </a:cubicBezTo>
                    <a:cubicBezTo>
                      <a:pt x="1846646" y="2389268"/>
                      <a:pt x="1846118" y="2390060"/>
                      <a:pt x="1845589" y="2389796"/>
                    </a:cubicBezTo>
                    <a:cubicBezTo>
                      <a:pt x="1833704" y="2387683"/>
                      <a:pt x="1822876" y="2392437"/>
                      <a:pt x="1818914" y="2401681"/>
                    </a:cubicBezTo>
                    <a:cubicBezTo>
                      <a:pt x="1815216" y="2409869"/>
                      <a:pt x="1818386" y="2418584"/>
                      <a:pt x="1828950" y="2426244"/>
                    </a:cubicBezTo>
                    <a:cubicBezTo>
                      <a:pt x="1836874" y="2432054"/>
                      <a:pt x="1843477" y="2438657"/>
                      <a:pt x="1847702" y="2447637"/>
                    </a:cubicBezTo>
                    <a:cubicBezTo>
                      <a:pt x="1848759" y="2449750"/>
                      <a:pt x="1850079" y="2452655"/>
                      <a:pt x="1852192" y="2453447"/>
                    </a:cubicBezTo>
                    <a:cubicBezTo>
                      <a:pt x="1869360" y="2460843"/>
                      <a:pt x="1870944" y="2475369"/>
                      <a:pt x="1872001" y="2491480"/>
                    </a:cubicBezTo>
                    <a:cubicBezTo>
                      <a:pt x="1873057" y="2507062"/>
                      <a:pt x="1874378" y="2522909"/>
                      <a:pt x="1882301" y="2536907"/>
                    </a:cubicBezTo>
                    <a:cubicBezTo>
                      <a:pt x="1889168" y="2549321"/>
                      <a:pt x="1898148" y="2551962"/>
                      <a:pt x="1910825" y="2545887"/>
                    </a:cubicBezTo>
                    <a:cubicBezTo>
                      <a:pt x="1912410" y="2545095"/>
                      <a:pt x="1913731" y="2544038"/>
                      <a:pt x="1916372" y="2544831"/>
                    </a:cubicBezTo>
                    <a:cubicBezTo>
                      <a:pt x="1915844" y="2554075"/>
                      <a:pt x="1916108" y="2564375"/>
                      <a:pt x="1922711" y="2571770"/>
                    </a:cubicBezTo>
                    <a:cubicBezTo>
                      <a:pt x="1932747" y="2583127"/>
                      <a:pt x="1933011" y="2596069"/>
                      <a:pt x="1931690" y="2609802"/>
                    </a:cubicBezTo>
                    <a:cubicBezTo>
                      <a:pt x="1930106" y="2627234"/>
                      <a:pt x="1927200" y="2644137"/>
                      <a:pt x="1919277" y="2660248"/>
                    </a:cubicBezTo>
                    <a:cubicBezTo>
                      <a:pt x="1913995" y="2670813"/>
                      <a:pt x="1911882" y="2682434"/>
                      <a:pt x="1909241" y="2693791"/>
                    </a:cubicBezTo>
                    <a:cubicBezTo>
                      <a:pt x="1905279" y="2711222"/>
                      <a:pt x="1910297" y="2724956"/>
                      <a:pt x="1925616" y="2734464"/>
                    </a:cubicBezTo>
                    <a:cubicBezTo>
                      <a:pt x="1934331" y="2734464"/>
                      <a:pt x="1941199" y="2734464"/>
                      <a:pt x="1949914" y="2734464"/>
                    </a:cubicBezTo>
                    <a:cubicBezTo>
                      <a:pt x="1954932" y="2731823"/>
                      <a:pt x="1961535" y="2732351"/>
                      <a:pt x="1965761" y="2728654"/>
                    </a:cubicBezTo>
                    <a:cubicBezTo>
                      <a:pt x="1981872" y="2713863"/>
                      <a:pt x="2000624" y="2701450"/>
                      <a:pt x="2012773" y="2682698"/>
                    </a:cubicBezTo>
                    <a:cubicBezTo>
                      <a:pt x="2025451" y="2662889"/>
                      <a:pt x="2036543" y="2642289"/>
                      <a:pt x="2044467" y="2620103"/>
                    </a:cubicBezTo>
                    <a:cubicBezTo>
                      <a:pt x="2053975" y="2593163"/>
                      <a:pt x="2065596" y="2566752"/>
                      <a:pt x="2072199" y="2538492"/>
                    </a:cubicBezTo>
                    <a:cubicBezTo>
                      <a:pt x="2082235" y="2495177"/>
                      <a:pt x="2093856" y="2452919"/>
                      <a:pt x="2104685" y="2409604"/>
                    </a:cubicBezTo>
                    <a:cubicBezTo>
                      <a:pt x="2114457" y="2369987"/>
                      <a:pt x="2137963" y="2331691"/>
                      <a:pt x="2128455" y="2306600"/>
                    </a:cubicBezTo>
                    <a:cubicBezTo>
                      <a:pt x="2118683" y="2279397"/>
                      <a:pt x="2076689" y="2267247"/>
                      <a:pt x="2029941" y="2268832"/>
                    </a:cubicBezTo>
                    <a:close/>
                    <a:moveTo>
                      <a:pt x="65200" y="483689"/>
                    </a:moveTo>
                    <a:cubicBezTo>
                      <a:pt x="65993" y="485273"/>
                      <a:pt x="67049" y="486858"/>
                      <a:pt x="67841" y="488179"/>
                    </a:cubicBezTo>
                    <a:cubicBezTo>
                      <a:pt x="66785" y="487122"/>
                      <a:pt x="65993" y="485537"/>
                      <a:pt x="65200" y="483689"/>
                    </a:cubicBezTo>
                    <a:close/>
                    <a:moveTo>
                      <a:pt x="1847966" y="2414094"/>
                    </a:moveTo>
                    <a:cubicBezTo>
                      <a:pt x="1843741" y="2412510"/>
                      <a:pt x="1838194" y="2413302"/>
                      <a:pt x="1835817" y="2408284"/>
                    </a:cubicBezTo>
                    <a:cubicBezTo>
                      <a:pt x="1835553" y="2408020"/>
                      <a:pt x="1836874" y="2406435"/>
                      <a:pt x="1837666" y="2406435"/>
                    </a:cubicBezTo>
                    <a:cubicBezTo>
                      <a:pt x="1842948" y="2406171"/>
                      <a:pt x="1846646" y="2409076"/>
                      <a:pt x="1849815" y="2413566"/>
                    </a:cubicBezTo>
                    <a:cubicBezTo>
                      <a:pt x="1848495" y="2413830"/>
                      <a:pt x="1848231" y="2414094"/>
                      <a:pt x="1847966" y="2414094"/>
                    </a:cubicBezTo>
                    <a:close/>
                    <a:moveTo>
                      <a:pt x="1891017" y="2500724"/>
                    </a:moveTo>
                    <a:cubicBezTo>
                      <a:pt x="1897092" y="2508647"/>
                      <a:pt x="1901582" y="2517363"/>
                      <a:pt x="1901846" y="2530833"/>
                    </a:cubicBezTo>
                    <a:cubicBezTo>
                      <a:pt x="1892338" y="2520796"/>
                      <a:pt x="1892602" y="2510232"/>
                      <a:pt x="1891017" y="2500724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26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Graphic 10">
                <a:extLst>
                  <a:ext uri="{FF2B5EF4-FFF2-40B4-BE49-F238E27FC236}">
                    <a16:creationId xmlns:a16="http://schemas.microsoft.com/office/drawing/2014/main" id="{8A938F95-33B6-4755-B3AD-6F9EAD29DC1D}"/>
                  </a:ext>
                </a:extLst>
              </p:cNvPr>
              <p:cNvSpPr/>
              <p:nvPr/>
            </p:nvSpPr>
            <p:spPr>
              <a:xfrm flipH="1">
                <a:off x="-2574603" y="-1161654"/>
                <a:ext cx="6578401" cy="5941376"/>
              </a:xfrm>
              <a:custGeom>
                <a:avLst/>
                <a:gdLst>
                  <a:gd name="connsiteX0" fmla="*/ 44313 w 2823151"/>
                  <a:gd name="connsiteY0" fmla="*/ 2550154 h 2549768"/>
                  <a:gd name="connsiteX1" fmla="*/ 734 w 2823151"/>
                  <a:gd name="connsiteY1" fmla="*/ 2446485 h 2549768"/>
                  <a:gd name="connsiteX2" fmla="*/ 10208 w 2823151"/>
                  <a:gd name="connsiteY2" fmla="*/ 2351478 h 2549768"/>
                  <a:gd name="connsiteX3" fmla="*/ 13185 w 2823151"/>
                  <a:gd name="connsiteY3" fmla="*/ 2327388 h 2549768"/>
                  <a:gd name="connsiteX4" fmla="*/ 1817 w 2823151"/>
                  <a:gd name="connsiteY4" fmla="*/ 2133313 h 2549768"/>
                  <a:gd name="connsiteX5" fmla="*/ 14268 w 2823151"/>
                  <a:gd name="connsiteY5" fmla="*/ 2059960 h 2549768"/>
                  <a:gd name="connsiteX6" fmla="*/ 74899 w 2823151"/>
                  <a:gd name="connsiteY6" fmla="*/ 2046426 h 2549768"/>
                  <a:gd name="connsiteX7" fmla="*/ 101967 w 2823151"/>
                  <a:gd name="connsiteY7" fmla="*/ 2051840 h 2549768"/>
                  <a:gd name="connsiteX8" fmla="*/ 125245 w 2823151"/>
                  <a:gd name="connsiteY8" fmla="*/ 2058336 h 2549768"/>
                  <a:gd name="connsiteX9" fmla="*/ 195079 w 2823151"/>
                  <a:gd name="connsiteY9" fmla="*/ 2050486 h 2549768"/>
                  <a:gd name="connsiteX10" fmla="*/ 328523 w 2823151"/>
                  <a:gd name="connsiteY10" fmla="*/ 1931930 h 2549768"/>
                  <a:gd name="connsiteX11" fmla="*/ 403771 w 2823151"/>
                  <a:gd name="connsiteY11" fmla="*/ 1852893 h 2549768"/>
                  <a:gd name="connsiteX12" fmla="*/ 473064 w 2823151"/>
                  <a:gd name="connsiteY12" fmla="*/ 1774668 h 2549768"/>
                  <a:gd name="connsiteX13" fmla="*/ 568071 w 2823151"/>
                  <a:gd name="connsiteY13" fmla="*/ 1697796 h 2549768"/>
                  <a:gd name="connsiteX14" fmla="*/ 649003 w 2823151"/>
                  <a:gd name="connsiteY14" fmla="*/ 1653405 h 2549768"/>
                  <a:gd name="connsiteX15" fmla="*/ 708823 w 2823151"/>
                  <a:gd name="connsiteY15" fmla="*/ 1625255 h 2549768"/>
                  <a:gd name="connsiteX16" fmla="*/ 727499 w 2823151"/>
                  <a:gd name="connsiteY16" fmla="*/ 1613886 h 2549768"/>
                  <a:gd name="connsiteX17" fmla="*/ 795168 w 2823151"/>
                  <a:gd name="connsiteY17" fmla="*/ 1552713 h 2549768"/>
                  <a:gd name="connsiteX18" fmla="*/ 820341 w 2823151"/>
                  <a:gd name="connsiteY18" fmla="*/ 1515631 h 2549768"/>
                  <a:gd name="connsiteX19" fmla="*/ 867439 w 2823151"/>
                  <a:gd name="connsiteY19" fmla="*/ 1442819 h 2549768"/>
                  <a:gd name="connsiteX20" fmla="*/ 981393 w 2823151"/>
                  <a:gd name="connsiteY20" fmla="*/ 1296383 h 2549768"/>
                  <a:gd name="connsiteX21" fmla="*/ 1016581 w 2823151"/>
                  <a:gd name="connsiteY21" fmla="*/ 1263090 h 2549768"/>
                  <a:gd name="connsiteX22" fmla="*/ 1046356 w 2823151"/>
                  <a:gd name="connsiteY22" fmla="*/ 1222759 h 2549768"/>
                  <a:gd name="connsiteX23" fmla="*/ 1065303 w 2823151"/>
                  <a:gd name="connsiteY23" fmla="*/ 1157797 h 2549768"/>
                  <a:gd name="connsiteX24" fmla="*/ 1114566 w 2823151"/>
                  <a:gd name="connsiteY24" fmla="*/ 1020023 h 2549768"/>
                  <a:gd name="connsiteX25" fmla="*/ 1167618 w 2823151"/>
                  <a:gd name="connsiteY25" fmla="*/ 962910 h 2549768"/>
                  <a:gd name="connsiteX26" fmla="*/ 1210385 w 2823151"/>
                  <a:gd name="connsiteY26" fmla="*/ 936113 h 2549768"/>
                  <a:gd name="connsiteX27" fmla="*/ 1265603 w 2823151"/>
                  <a:gd name="connsiteY27" fmla="*/ 900925 h 2549768"/>
                  <a:gd name="connsiteX28" fmla="*/ 1275348 w 2823151"/>
                  <a:gd name="connsiteY28" fmla="*/ 896053 h 2549768"/>
                  <a:gd name="connsiteX29" fmla="*/ 1319738 w 2823151"/>
                  <a:gd name="connsiteY29" fmla="*/ 866279 h 2549768"/>
                  <a:gd name="connsiteX30" fmla="*/ 1368189 w 2823151"/>
                  <a:gd name="connsiteY30" fmla="*/ 823783 h 2549768"/>
                  <a:gd name="connsiteX31" fmla="*/ 1397152 w 2823151"/>
                  <a:gd name="connsiteY31" fmla="*/ 795362 h 2549768"/>
                  <a:gd name="connsiteX32" fmla="*/ 1426926 w 2823151"/>
                  <a:gd name="connsiteY32" fmla="*/ 764505 h 2549768"/>
                  <a:gd name="connsiteX33" fmla="*/ 1438565 w 2823151"/>
                  <a:gd name="connsiteY33" fmla="*/ 753136 h 2549768"/>
                  <a:gd name="connsiteX34" fmla="*/ 1474294 w 2823151"/>
                  <a:gd name="connsiteY34" fmla="*/ 707121 h 2549768"/>
                  <a:gd name="connsiteX35" fmla="*/ 1506234 w 2823151"/>
                  <a:gd name="connsiteY35" fmla="*/ 658400 h 2549768"/>
                  <a:gd name="connsiteX36" fmla="*/ 1524369 w 2823151"/>
                  <a:gd name="connsiteY36" fmla="*/ 635122 h 2549768"/>
                  <a:gd name="connsiteX37" fmla="*/ 1642384 w 2823151"/>
                  <a:gd name="connsiteY37" fmla="*/ 499784 h 2549768"/>
                  <a:gd name="connsiteX38" fmla="*/ 1685151 w 2823151"/>
                  <a:gd name="connsiteY38" fmla="*/ 458370 h 2549768"/>
                  <a:gd name="connsiteX39" fmla="*/ 1744429 w 2823151"/>
                  <a:gd name="connsiteY39" fmla="*/ 385017 h 2549768"/>
                  <a:gd name="connsiteX40" fmla="*/ 1738745 w 2823151"/>
                  <a:gd name="connsiteY40" fmla="*/ 361739 h 2549768"/>
                  <a:gd name="connsiteX41" fmla="*/ 1641031 w 2823151"/>
                  <a:gd name="connsiteY41" fmla="*/ 283513 h 2549768"/>
                  <a:gd name="connsiteX42" fmla="*/ 1602595 w 2823151"/>
                  <a:gd name="connsiteY42" fmla="*/ 248867 h 2549768"/>
                  <a:gd name="connsiteX43" fmla="*/ 1585813 w 2823151"/>
                  <a:gd name="connsiteY43" fmla="*/ 242912 h 2549768"/>
                  <a:gd name="connsiteX44" fmla="*/ 1455076 w 2823151"/>
                  <a:gd name="connsiteY44" fmla="*/ 238311 h 2549768"/>
                  <a:gd name="connsiteX45" fmla="*/ 1364129 w 2823151"/>
                  <a:gd name="connsiteY45" fmla="*/ 221258 h 2549768"/>
                  <a:gd name="connsiteX46" fmla="*/ 1182776 w 2823151"/>
                  <a:gd name="connsiteY46" fmla="*/ 226401 h 2549768"/>
                  <a:gd name="connsiteX47" fmla="*/ 1140010 w 2823151"/>
                  <a:gd name="connsiteY47" fmla="*/ 243724 h 2549768"/>
                  <a:gd name="connsiteX48" fmla="*/ 1109694 w 2823151"/>
                  <a:gd name="connsiteY48" fmla="*/ 255904 h 2549768"/>
                  <a:gd name="connsiteX49" fmla="*/ 1039318 w 2823151"/>
                  <a:gd name="connsiteY49" fmla="*/ 310852 h 2549768"/>
                  <a:gd name="connsiteX50" fmla="*/ 1035258 w 2823151"/>
                  <a:gd name="connsiteY50" fmla="*/ 336837 h 2549768"/>
                  <a:gd name="connsiteX51" fmla="*/ 1030115 w 2823151"/>
                  <a:gd name="connsiteY51" fmla="*/ 348746 h 2549768"/>
                  <a:gd name="connsiteX52" fmla="*/ 1007378 w 2823151"/>
                  <a:gd name="connsiteY52" fmla="*/ 341438 h 2549768"/>
                  <a:gd name="connsiteX53" fmla="*/ 1014686 w 2823151"/>
                  <a:gd name="connsiteY53" fmla="*/ 271062 h 2549768"/>
                  <a:gd name="connsiteX54" fmla="*/ 1023348 w 2823151"/>
                  <a:gd name="connsiteY54" fmla="*/ 249950 h 2549768"/>
                  <a:gd name="connsiteX55" fmla="*/ 1017393 w 2823151"/>
                  <a:gd name="connsiteY55" fmla="*/ 241017 h 2549768"/>
                  <a:gd name="connsiteX56" fmla="*/ 960551 w 2823151"/>
                  <a:gd name="connsiteY56" fmla="*/ 236957 h 2549768"/>
                  <a:gd name="connsiteX57" fmla="*/ 864461 w 2823151"/>
                  <a:gd name="connsiteY57" fmla="*/ 246431 h 2549768"/>
                  <a:gd name="connsiteX58" fmla="*/ 850115 w 2823151"/>
                  <a:gd name="connsiteY58" fmla="*/ 232085 h 2549768"/>
                  <a:gd name="connsiteX59" fmla="*/ 862296 w 2823151"/>
                  <a:gd name="connsiteY59" fmla="*/ 212326 h 2549768"/>
                  <a:gd name="connsiteX60" fmla="*/ 948371 w 2823151"/>
                  <a:gd name="connsiteY60" fmla="*/ 194461 h 2549768"/>
                  <a:gd name="connsiteX61" fmla="*/ 962987 w 2823151"/>
                  <a:gd name="connsiteY61" fmla="*/ 184446 h 2549768"/>
                  <a:gd name="connsiteX62" fmla="*/ 953784 w 2823151"/>
                  <a:gd name="connsiteY62" fmla="*/ 182551 h 2549768"/>
                  <a:gd name="connsiteX63" fmla="*/ 853634 w 2823151"/>
                  <a:gd name="connsiteY63" fmla="*/ 176867 h 2549768"/>
                  <a:gd name="connsiteX64" fmla="*/ 836852 w 2823151"/>
                  <a:gd name="connsiteY64" fmla="*/ 144115 h 2549768"/>
                  <a:gd name="connsiteX65" fmla="*/ 852822 w 2823151"/>
                  <a:gd name="connsiteY65" fmla="*/ 138702 h 2549768"/>
                  <a:gd name="connsiteX66" fmla="*/ 958657 w 2823151"/>
                  <a:gd name="connsiteY66" fmla="*/ 141409 h 2549768"/>
                  <a:gd name="connsiteX67" fmla="*/ 970566 w 2823151"/>
                  <a:gd name="connsiteY67" fmla="*/ 137890 h 2549768"/>
                  <a:gd name="connsiteX68" fmla="*/ 938356 w 2823151"/>
                  <a:gd name="connsiteY68" fmla="*/ 128416 h 2549768"/>
                  <a:gd name="connsiteX69" fmla="*/ 879078 w 2823151"/>
                  <a:gd name="connsiteY69" fmla="*/ 108386 h 2549768"/>
                  <a:gd name="connsiteX70" fmla="*/ 869604 w 2823151"/>
                  <a:gd name="connsiteY70" fmla="*/ 82130 h 2549768"/>
                  <a:gd name="connsiteX71" fmla="*/ 892612 w 2823151"/>
                  <a:gd name="connsiteY71" fmla="*/ 72927 h 2549768"/>
                  <a:gd name="connsiteX72" fmla="*/ 986536 w 2823151"/>
                  <a:gd name="connsiteY72" fmla="*/ 100536 h 2549768"/>
                  <a:gd name="connsiteX73" fmla="*/ 995468 w 2823151"/>
                  <a:gd name="connsiteY73" fmla="*/ 96747 h 2549768"/>
                  <a:gd name="connsiteX74" fmla="*/ 995468 w 2823151"/>
                  <a:gd name="connsiteY74" fmla="*/ 87003 h 2549768"/>
                  <a:gd name="connsiteX75" fmla="*/ 957574 w 2823151"/>
                  <a:gd name="connsiteY75" fmla="*/ 43153 h 2549768"/>
                  <a:gd name="connsiteX76" fmla="*/ 943228 w 2823151"/>
                  <a:gd name="connsiteY76" fmla="*/ 29619 h 2549768"/>
                  <a:gd name="connsiteX77" fmla="*/ 940251 w 2823151"/>
                  <a:gd name="connsiteY77" fmla="*/ 6612 h 2549768"/>
                  <a:gd name="connsiteX78" fmla="*/ 962987 w 2823151"/>
                  <a:gd name="connsiteY78" fmla="*/ 2552 h 2549768"/>
                  <a:gd name="connsiteX79" fmla="*/ 975438 w 2823151"/>
                  <a:gd name="connsiteY79" fmla="*/ 11484 h 2549768"/>
                  <a:gd name="connsiteX80" fmla="*/ 995739 w 2823151"/>
                  <a:gd name="connsiteY80" fmla="*/ 29890 h 2549768"/>
                  <a:gd name="connsiteX81" fmla="*/ 1100491 w 2823151"/>
                  <a:gd name="connsiteY81" fmla="*/ 81318 h 2549768"/>
                  <a:gd name="connsiteX82" fmla="*/ 1159498 w 2823151"/>
                  <a:gd name="connsiteY82" fmla="*/ 101890 h 2549768"/>
                  <a:gd name="connsiteX83" fmla="*/ 1211197 w 2823151"/>
                  <a:gd name="connsiteY83" fmla="*/ 106762 h 2549768"/>
                  <a:gd name="connsiteX84" fmla="*/ 1399047 w 2823151"/>
                  <a:gd name="connsiteY84" fmla="*/ 83484 h 2549768"/>
                  <a:gd name="connsiteX85" fmla="*/ 1581753 w 2823151"/>
                  <a:gd name="connsiteY85" fmla="*/ 88897 h 2549768"/>
                  <a:gd name="connsiteX86" fmla="*/ 1602595 w 2823151"/>
                  <a:gd name="connsiteY86" fmla="*/ 90521 h 2549768"/>
                  <a:gd name="connsiteX87" fmla="*/ 1643467 w 2823151"/>
                  <a:gd name="connsiteY87" fmla="*/ 104055 h 2549768"/>
                  <a:gd name="connsiteX88" fmla="*/ 1720610 w 2823151"/>
                  <a:gd name="connsiteY88" fmla="*/ 143033 h 2549768"/>
                  <a:gd name="connsiteX89" fmla="*/ 1783948 w 2823151"/>
                  <a:gd name="connsiteY89" fmla="*/ 173890 h 2549768"/>
                  <a:gd name="connsiteX90" fmla="*/ 1796128 w 2823151"/>
                  <a:gd name="connsiteY90" fmla="*/ 179032 h 2549768"/>
                  <a:gd name="connsiteX91" fmla="*/ 1891135 w 2823151"/>
                  <a:gd name="connsiteY91" fmla="*/ 221258 h 2549768"/>
                  <a:gd name="connsiteX92" fmla="*/ 1976940 w 2823151"/>
                  <a:gd name="connsiteY92" fmla="*/ 261047 h 2549768"/>
                  <a:gd name="connsiteX93" fmla="*/ 2044338 w 2823151"/>
                  <a:gd name="connsiteY93" fmla="*/ 314370 h 2549768"/>
                  <a:gd name="connsiteX94" fmla="*/ 2058955 w 2823151"/>
                  <a:gd name="connsiteY94" fmla="*/ 328987 h 2549768"/>
                  <a:gd name="connsiteX95" fmla="*/ 2077631 w 2823151"/>
                  <a:gd name="connsiteY95" fmla="*/ 321408 h 2549768"/>
                  <a:gd name="connsiteX96" fmla="*/ 2105782 w 2823151"/>
                  <a:gd name="connsiteY96" fmla="*/ 267002 h 2549768"/>
                  <a:gd name="connsiteX97" fmla="*/ 2135556 w 2823151"/>
                  <a:gd name="connsiteY97" fmla="*/ 238311 h 2549768"/>
                  <a:gd name="connsiteX98" fmla="*/ 2188067 w 2823151"/>
                  <a:gd name="connsiteY98" fmla="*/ 213679 h 2549768"/>
                  <a:gd name="connsiteX99" fmla="*/ 2326112 w 2823151"/>
                  <a:gd name="connsiteY99" fmla="*/ 207724 h 2549768"/>
                  <a:gd name="connsiteX100" fmla="*/ 2362382 w 2823151"/>
                  <a:gd name="connsiteY100" fmla="*/ 229649 h 2549768"/>
                  <a:gd name="connsiteX101" fmla="*/ 2390533 w 2823151"/>
                  <a:gd name="connsiteY101" fmla="*/ 244536 h 2549768"/>
                  <a:gd name="connsiteX102" fmla="*/ 2411916 w 2823151"/>
                  <a:gd name="connsiteY102" fmla="*/ 253198 h 2549768"/>
                  <a:gd name="connsiteX103" fmla="*/ 2420578 w 2823151"/>
                  <a:gd name="connsiteY103" fmla="*/ 257529 h 2549768"/>
                  <a:gd name="connsiteX104" fmla="*/ 2445751 w 2823151"/>
                  <a:gd name="connsiteY104" fmla="*/ 280536 h 2549768"/>
                  <a:gd name="connsiteX105" fmla="*/ 2459284 w 2823151"/>
                  <a:gd name="connsiteY105" fmla="*/ 295423 h 2549768"/>
                  <a:gd name="connsiteX106" fmla="*/ 2512608 w 2823151"/>
                  <a:gd name="connsiteY106" fmla="*/ 393949 h 2549768"/>
                  <a:gd name="connsiteX107" fmla="*/ 2513420 w 2823151"/>
                  <a:gd name="connsiteY107" fmla="*/ 403694 h 2549768"/>
                  <a:gd name="connsiteX108" fmla="*/ 2502322 w 2823151"/>
                  <a:gd name="connsiteY108" fmla="*/ 445107 h 2549768"/>
                  <a:gd name="connsiteX109" fmla="*/ 2479856 w 2823151"/>
                  <a:gd name="connsiteY109" fmla="*/ 450250 h 2549768"/>
                  <a:gd name="connsiteX110" fmla="*/ 2440608 w 2823151"/>
                  <a:gd name="connsiteY110" fmla="*/ 445107 h 2549768"/>
                  <a:gd name="connsiteX111" fmla="*/ 2433029 w 2823151"/>
                  <a:gd name="connsiteY111" fmla="*/ 450520 h 2549768"/>
                  <a:gd name="connsiteX112" fmla="*/ 2421931 w 2823151"/>
                  <a:gd name="connsiteY112" fmla="*/ 489227 h 2549768"/>
                  <a:gd name="connsiteX113" fmla="*/ 2408939 w 2823151"/>
                  <a:gd name="connsiteY113" fmla="*/ 500866 h 2549768"/>
                  <a:gd name="connsiteX114" fmla="*/ 2397570 w 2823151"/>
                  <a:gd name="connsiteY114" fmla="*/ 516836 h 2549768"/>
                  <a:gd name="connsiteX115" fmla="*/ 2387826 w 2823151"/>
                  <a:gd name="connsiteY115" fmla="*/ 582069 h 2549768"/>
                  <a:gd name="connsiteX116" fmla="*/ 2374021 w 2823151"/>
                  <a:gd name="connsiteY116" fmla="*/ 593167 h 2549768"/>
                  <a:gd name="connsiteX117" fmla="*/ 2364277 w 2823151"/>
                  <a:gd name="connsiteY117" fmla="*/ 592625 h 2549768"/>
                  <a:gd name="connsiteX118" fmla="*/ 2341811 w 2823151"/>
                  <a:gd name="connsiteY118" fmla="*/ 603723 h 2549768"/>
                  <a:gd name="connsiteX119" fmla="*/ 2341270 w 2823151"/>
                  <a:gd name="connsiteY119" fmla="*/ 604535 h 2549768"/>
                  <a:gd name="connsiteX120" fmla="*/ 2299315 w 2823151"/>
                  <a:gd name="connsiteY120" fmla="*/ 631873 h 2549768"/>
                  <a:gd name="connsiteX121" fmla="*/ 2289300 w 2823151"/>
                  <a:gd name="connsiteY121" fmla="*/ 638099 h 2549768"/>
                  <a:gd name="connsiteX122" fmla="*/ 2291736 w 2823151"/>
                  <a:gd name="connsiteY122" fmla="*/ 645678 h 2549768"/>
                  <a:gd name="connsiteX123" fmla="*/ 2317992 w 2823151"/>
                  <a:gd name="connsiteY123" fmla="*/ 661648 h 2549768"/>
                  <a:gd name="connsiteX124" fmla="*/ 2323946 w 2823151"/>
                  <a:gd name="connsiteY124" fmla="*/ 664084 h 2549768"/>
                  <a:gd name="connsiteX125" fmla="*/ 2402713 w 2823151"/>
                  <a:gd name="connsiteY125" fmla="*/ 711452 h 2549768"/>
                  <a:gd name="connsiteX126" fmla="*/ 2434382 w 2823151"/>
                  <a:gd name="connsiteY126" fmla="*/ 733106 h 2549768"/>
                  <a:gd name="connsiteX127" fmla="*/ 2462803 w 2823151"/>
                  <a:gd name="connsiteY127" fmla="*/ 730670 h 2549768"/>
                  <a:gd name="connsiteX128" fmla="*/ 2480127 w 2823151"/>
                  <a:gd name="connsiteY128" fmla="*/ 715512 h 2549768"/>
                  <a:gd name="connsiteX129" fmla="*/ 2562141 w 2823151"/>
                  <a:gd name="connsiteY129" fmla="*/ 620505 h 2549768"/>
                  <a:gd name="connsiteX130" fmla="*/ 2633870 w 2823151"/>
                  <a:gd name="connsiteY130" fmla="*/ 473799 h 2549768"/>
                  <a:gd name="connsiteX131" fmla="*/ 2630893 w 2823151"/>
                  <a:gd name="connsiteY131" fmla="*/ 441859 h 2549768"/>
                  <a:gd name="connsiteX132" fmla="*/ 2624126 w 2823151"/>
                  <a:gd name="connsiteY132" fmla="*/ 424536 h 2549768"/>
                  <a:gd name="connsiteX133" fmla="*/ 2606262 w 2823151"/>
                  <a:gd name="connsiteY133" fmla="*/ 376355 h 2549768"/>
                  <a:gd name="connsiteX134" fmla="*/ 2556728 w 2823151"/>
                  <a:gd name="connsiteY134" fmla="*/ 330070 h 2549768"/>
                  <a:gd name="connsiteX135" fmla="*/ 2546442 w 2823151"/>
                  <a:gd name="connsiteY135" fmla="*/ 317077 h 2549768"/>
                  <a:gd name="connsiteX136" fmla="*/ 2559705 w 2823151"/>
                  <a:gd name="connsiteY136" fmla="*/ 308416 h 2549768"/>
                  <a:gd name="connsiteX137" fmla="*/ 2592728 w 2823151"/>
                  <a:gd name="connsiteY137" fmla="*/ 309769 h 2549768"/>
                  <a:gd name="connsiteX138" fmla="*/ 2619795 w 2823151"/>
                  <a:gd name="connsiteY138" fmla="*/ 326822 h 2549768"/>
                  <a:gd name="connsiteX139" fmla="*/ 2658502 w 2823151"/>
                  <a:gd name="connsiteY139" fmla="*/ 324386 h 2549768"/>
                  <a:gd name="connsiteX140" fmla="*/ 2674201 w 2823151"/>
                  <a:gd name="connsiteY140" fmla="*/ 269709 h 2549768"/>
                  <a:gd name="connsiteX141" fmla="*/ 2688006 w 2823151"/>
                  <a:gd name="connsiteY141" fmla="*/ 212055 h 2549768"/>
                  <a:gd name="connsiteX142" fmla="*/ 2711555 w 2823151"/>
                  <a:gd name="connsiteY142" fmla="*/ 201769 h 2549768"/>
                  <a:gd name="connsiteX143" fmla="*/ 2719675 w 2823151"/>
                  <a:gd name="connsiteY143" fmla="*/ 219634 h 2549768"/>
                  <a:gd name="connsiteX144" fmla="*/ 2712096 w 2823151"/>
                  <a:gd name="connsiteY144" fmla="*/ 257258 h 2549768"/>
                  <a:gd name="connsiteX145" fmla="*/ 2724006 w 2823151"/>
                  <a:gd name="connsiteY145" fmla="*/ 230732 h 2549768"/>
                  <a:gd name="connsiteX146" fmla="*/ 2734833 w 2823151"/>
                  <a:gd name="connsiteY146" fmla="*/ 200687 h 2549768"/>
                  <a:gd name="connsiteX147" fmla="*/ 2757299 w 2823151"/>
                  <a:gd name="connsiteY147" fmla="*/ 193378 h 2549768"/>
                  <a:gd name="connsiteX148" fmla="*/ 2765419 w 2823151"/>
                  <a:gd name="connsiteY148" fmla="*/ 212055 h 2549768"/>
                  <a:gd name="connsiteX149" fmla="*/ 2769479 w 2823151"/>
                  <a:gd name="connsiteY149" fmla="*/ 219363 h 2549768"/>
                  <a:gd name="connsiteX150" fmla="*/ 2782742 w 2823151"/>
                  <a:gd name="connsiteY150" fmla="*/ 238581 h 2549768"/>
                  <a:gd name="connsiteX151" fmla="*/ 2770291 w 2823151"/>
                  <a:gd name="connsiteY151" fmla="*/ 321137 h 2549768"/>
                  <a:gd name="connsiteX152" fmla="*/ 2773269 w 2823151"/>
                  <a:gd name="connsiteY152" fmla="*/ 337378 h 2549768"/>
                  <a:gd name="connsiteX153" fmla="*/ 2792216 w 2823151"/>
                  <a:gd name="connsiteY153" fmla="*/ 290551 h 2549768"/>
                  <a:gd name="connsiteX154" fmla="*/ 2798442 w 2823151"/>
                  <a:gd name="connsiteY154" fmla="*/ 274310 h 2549768"/>
                  <a:gd name="connsiteX155" fmla="*/ 2823885 w 2823151"/>
                  <a:gd name="connsiteY155" fmla="*/ 275122 h 2549768"/>
                  <a:gd name="connsiteX156" fmla="*/ 2823885 w 2823151"/>
                  <a:gd name="connsiteY156" fmla="*/ 297047 h 2549768"/>
                  <a:gd name="connsiteX157" fmla="*/ 2799253 w 2823151"/>
                  <a:gd name="connsiteY157" fmla="*/ 361468 h 2549768"/>
                  <a:gd name="connsiteX158" fmla="*/ 2798171 w 2823151"/>
                  <a:gd name="connsiteY158" fmla="*/ 376897 h 2549768"/>
                  <a:gd name="connsiteX159" fmla="*/ 2780848 w 2823151"/>
                  <a:gd name="connsiteY159" fmla="*/ 438069 h 2549768"/>
                  <a:gd name="connsiteX160" fmla="*/ 2745660 w 2823151"/>
                  <a:gd name="connsiteY160" fmla="*/ 494641 h 2549768"/>
                  <a:gd name="connsiteX161" fmla="*/ 2707224 w 2823151"/>
                  <a:gd name="connsiteY161" fmla="*/ 583964 h 2549768"/>
                  <a:gd name="connsiteX162" fmla="*/ 2675555 w 2823151"/>
                  <a:gd name="connsiteY162" fmla="*/ 675182 h 2549768"/>
                  <a:gd name="connsiteX163" fmla="*/ 2616277 w 2823151"/>
                  <a:gd name="connsiteY163" fmla="*/ 788054 h 2549768"/>
                  <a:gd name="connsiteX164" fmla="*/ 2565389 w 2823151"/>
                  <a:gd name="connsiteY164" fmla="*/ 862219 h 2549768"/>
                  <a:gd name="connsiteX165" fmla="*/ 2543735 w 2823151"/>
                  <a:gd name="connsiteY165" fmla="*/ 891452 h 2549768"/>
                  <a:gd name="connsiteX166" fmla="*/ 2494743 w 2823151"/>
                  <a:gd name="connsiteY166" fmla="*/ 911752 h 2549768"/>
                  <a:gd name="connsiteX167" fmla="*/ 2442773 w 2823151"/>
                  <a:gd name="connsiteY167" fmla="*/ 897136 h 2549768"/>
                  <a:gd name="connsiteX168" fmla="*/ 2302563 w 2823151"/>
                  <a:gd name="connsiteY168" fmla="*/ 851392 h 2549768"/>
                  <a:gd name="connsiteX169" fmla="*/ 2193481 w 2823151"/>
                  <a:gd name="connsiteY169" fmla="*/ 799693 h 2549768"/>
                  <a:gd name="connsiteX170" fmla="*/ 2180759 w 2823151"/>
                  <a:gd name="connsiteY170" fmla="*/ 797527 h 2549768"/>
                  <a:gd name="connsiteX171" fmla="*/ 2158834 w 2823151"/>
                  <a:gd name="connsiteY171" fmla="*/ 789678 h 2549768"/>
                  <a:gd name="connsiteX172" fmla="*/ 2109571 w 2823151"/>
                  <a:gd name="connsiteY172" fmla="*/ 754490 h 2549768"/>
                  <a:gd name="connsiteX173" fmla="*/ 2085481 w 2823151"/>
                  <a:gd name="connsiteY173" fmla="*/ 760174 h 2549768"/>
                  <a:gd name="connsiteX174" fmla="*/ 2005631 w 2823151"/>
                  <a:gd name="connsiteY174" fmla="*/ 818099 h 2549768"/>
                  <a:gd name="connsiteX175" fmla="*/ 1927406 w 2823151"/>
                  <a:gd name="connsiteY175" fmla="*/ 850850 h 2549768"/>
                  <a:gd name="connsiteX176" fmla="*/ 1841331 w 2823151"/>
                  <a:gd name="connsiteY176" fmla="*/ 908775 h 2549768"/>
                  <a:gd name="connsiteX177" fmla="*/ 1799376 w 2823151"/>
                  <a:gd name="connsiteY177" fmla="*/ 936925 h 2549768"/>
                  <a:gd name="connsiteX178" fmla="*/ 1723858 w 2823151"/>
                  <a:gd name="connsiteY178" fmla="*/ 981858 h 2549768"/>
                  <a:gd name="connsiteX179" fmla="*/ 1646444 w 2823151"/>
                  <a:gd name="connsiteY179" fmla="*/ 1037887 h 2549768"/>
                  <a:gd name="connsiteX180" fmla="*/ 1640219 w 2823151"/>
                  <a:gd name="connsiteY180" fmla="*/ 1044925 h 2549768"/>
                  <a:gd name="connsiteX181" fmla="*/ 1648339 w 2823151"/>
                  <a:gd name="connsiteY181" fmla="*/ 1048444 h 2549768"/>
                  <a:gd name="connsiteX182" fmla="*/ 1745512 w 2823151"/>
                  <a:gd name="connsiteY182" fmla="*/ 1085256 h 2549768"/>
                  <a:gd name="connsiteX183" fmla="*/ 1756339 w 2823151"/>
                  <a:gd name="connsiteY183" fmla="*/ 1090669 h 2549768"/>
                  <a:gd name="connsiteX184" fmla="*/ 1852429 w 2823151"/>
                  <a:gd name="connsiteY184" fmla="*/ 1143722 h 2549768"/>
                  <a:gd name="connsiteX185" fmla="*/ 1962865 w 2823151"/>
                  <a:gd name="connsiteY185" fmla="*/ 1205165 h 2549768"/>
                  <a:gd name="connsiteX186" fmla="*/ 2099827 w 2823151"/>
                  <a:gd name="connsiteY186" fmla="*/ 1282849 h 2549768"/>
                  <a:gd name="connsiteX187" fmla="*/ 2145571 w 2823151"/>
                  <a:gd name="connsiteY187" fmla="*/ 1316413 h 2549768"/>
                  <a:gd name="connsiteX188" fmla="*/ 2157751 w 2823151"/>
                  <a:gd name="connsiteY188" fmla="*/ 1347541 h 2549768"/>
                  <a:gd name="connsiteX189" fmla="*/ 2130954 w 2823151"/>
                  <a:gd name="connsiteY189" fmla="*/ 1434428 h 2549768"/>
                  <a:gd name="connsiteX190" fmla="*/ 2034052 w 2823151"/>
                  <a:gd name="connsiteY190" fmla="*/ 1545405 h 2549768"/>
                  <a:gd name="connsiteX191" fmla="*/ 1898985 w 2823151"/>
                  <a:gd name="connsiteY191" fmla="*/ 1686157 h 2549768"/>
                  <a:gd name="connsiteX192" fmla="*/ 1822654 w 2823151"/>
                  <a:gd name="connsiteY192" fmla="*/ 1754367 h 2549768"/>
                  <a:gd name="connsiteX193" fmla="*/ 1742264 w 2823151"/>
                  <a:gd name="connsiteY193" fmla="*/ 1844231 h 2549768"/>
                  <a:gd name="connsiteX194" fmla="*/ 1693813 w 2823151"/>
                  <a:gd name="connsiteY194" fmla="*/ 1938968 h 2549768"/>
                  <a:gd name="connsiteX195" fmla="*/ 1701933 w 2823151"/>
                  <a:gd name="connsiteY195" fmla="*/ 1973073 h 2549768"/>
                  <a:gd name="connsiteX196" fmla="*/ 1698685 w 2823151"/>
                  <a:gd name="connsiteY196" fmla="*/ 1987419 h 2549768"/>
                  <a:gd name="connsiteX197" fmla="*/ 1697602 w 2823151"/>
                  <a:gd name="connsiteY197" fmla="*/ 1997434 h 2549768"/>
                  <a:gd name="connsiteX198" fmla="*/ 1748489 w 2823151"/>
                  <a:gd name="connsiteY198" fmla="*/ 2055629 h 2549768"/>
                  <a:gd name="connsiteX199" fmla="*/ 1790444 w 2823151"/>
                  <a:gd name="connsiteY199" fmla="*/ 2082697 h 2549768"/>
                  <a:gd name="connsiteX200" fmla="*/ 1806143 w 2823151"/>
                  <a:gd name="connsiteY200" fmla="*/ 2100020 h 2549768"/>
                  <a:gd name="connsiteX201" fmla="*/ 1818865 w 2823151"/>
                  <a:gd name="connsiteY201" fmla="*/ 2107058 h 2549768"/>
                  <a:gd name="connsiteX202" fmla="*/ 1877331 w 2823151"/>
                  <a:gd name="connsiteY202" fmla="*/ 2117885 h 2549768"/>
                  <a:gd name="connsiteX203" fmla="*/ 1909541 w 2823151"/>
                  <a:gd name="connsiteY203" fmla="*/ 2160652 h 2549768"/>
                  <a:gd name="connsiteX204" fmla="*/ 1883015 w 2823151"/>
                  <a:gd name="connsiteY204" fmla="*/ 2198005 h 2549768"/>
                  <a:gd name="connsiteX205" fmla="*/ 1818594 w 2823151"/>
                  <a:gd name="connsiteY205" fmla="*/ 2210997 h 2549768"/>
                  <a:gd name="connsiteX206" fmla="*/ 1755797 w 2823151"/>
                  <a:gd name="connsiteY206" fmla="*/ 2209373 h 2549768"/>
                  <a:gd name="connsiteX207" fmla="*/ 1685422 w 2823151"/>
                  <a:gd name="connsiteY207" fmla="*/ 2189614 h 2549768"/>
                  <a:gd name="connsiteX208" fmla="*/ 1546294 w 2823151"/>
                  <a:gd name="connsiteY208" fmla="*/ 2131960 h 2549768"/>
                  <a:gd name="connsiteX209" fmla="*/ 1471588 w 2823151"/>
                  <a:gd name="connsiteY209" fmla="*/ 2105975 h 2549768"/>
                  <a:gd name="connsiteX210" fmla="*/ 1412310 w 2823151"/>
                  <a:gd name="connsiteY210" fmla="*/ 2073223 h 2549768"/>
                  <a:gd name="connsiteX211" fmla="*/ 1397964 w 2823151"/>
                  <a:gd name="connsiteY211" fmla="*/ 2052652 h 2549768"/>
                  <a:gd name="connsiteX212" fmla="*/ 1405813 w 2823151"/>
                  <a:gd name="connsiteY212" fmla="*/ 2032622 h 2549768"/>
                  <a:gd name="connsiteX213" fmla="*/ 1437482 w 2823151"/>
                  <a:gd name="connsiteY213" fmla="*/ 1993644 h 2549768"/>
                  <a:gd name="connsiteX214" fmla="*/ 1459407 w 2823151"/>
                  <a:gd name="connsiteY214" fmla="*/ 1950878 h 2549768"/>
                  <a:gd name="connsiteX215" fmla="*/ 1481061 w 2823151"/>
                  <a:gd name="connsiteY215" fmla="*/ 1913795 h 2549768"/>
                  <a:gd name="connsiteX216" fmla="*/ 1501633 w 2823151"/>
                  <a:gd name="connsiteY216" fmla="*/ 1904863 h 2549768"/>
                  <a:gd name="connsiteX217" fmla="*/ 1514084 w 2823151"/>
                  <a:gd name="connsiteY217" fmla="*/ 1901344 h 2549768"/>
                  <a:gd name="connsiteX218" fmla="*/ 1532219 w 2823151"/>
                  <a:gd name="connsiteY218" fmla="*/ 1878066 h 2549768"/>
                  <a:gd name="connsiteX219" fmla="*/ 1558475 w 2823151"/>
                  <a:gd name="connsiteY219" fmla="*/ 1840171 h 2549768"/>
                  <a:gd name="connsiteX220" fmla="*/ 1610174 w 2823151"/>
                  <a:gd name="connsiteY220" fmla="*/ 1774126 h 2549768"/>
                  <a:gd name="connsiteX221" fmla="*/ 1668369 w 2823151"/>
                  <a:gd name="connsiteY221" fmla="*/ 1683720 h 2549768"/>
                  <a:gd name="connsiteX222" fmla="*/ 1711407 w 2823151"/>
                  <a:gd name="connsiteY222" fmla="*/ 1613345 h 2549768"/>
                  <a:gd name="connsiteX223" fmla="*/ 1746594 w 2823151"/>
                  <a:gd name="connsiteY223" fmla="*/ 1547300 h 2549768"/>
                  <a:gd name="connsiteX224" fmla="*/ 1775557 w 2823151"/>
                  <a:gd name="connsiteY224" fmla="*/ 1502097 h 2549768"/>
                  <a:gd name="connsiteX225" fmla="*/ 1844309 w 2823151"/>
                  <a:gd name="connsiteY225" fmla="*/ 1426037 h 2549768"/>
                  <a:gd name="connsiteX226" fmla="*/ 1841060 w 2823151"/>
                  <a:gd name="connsiteY226" fmla="*/ 1414668 h 2549768"/>
                  <a:gd name="connsiteX227" fmla="*/ 1708700 w 2823151"/>
                  <a:gd name="connsiteY227" fmla="*/ 1392744 h 2549768"/>
                  <a:gd name="connsiteX228" fmla="*/ 1590685 w 2823151"/>
                  <a:gd name="connsiteY228" fmla="*/ 1377315 h 2549768"/>
                  <a:gd name="connsiteX229" fmla="*/ 1555497 w 2823151"/>
                  <a:gd name="connsiteY229" fmla="*/ 1368383 h 2549768"/>
                  <a:gd name="connsiteX230" fmla="*/ 1440460 w 2823151"/>
                  <a:gd name="connsiteY230" fmla="*/ 1338067 h 2549768"/>
                  <a:gd name="connsiteX231" fmla="*/ 1413122 w 2823151"/>
                  <a:gd name="connsiteY231" fmla="*/ 1329406 h 2549768"/>
                  <a:gd name="connsiteX232" fmla="*/ 1398505 w 2823151"/>
                  <a:gd name="connsiteY232" fmla="*/ 1331030 h 2549768"/>
                  <a:gd name="connsiteX233" fmla="*/ 1299438 w 2823151"/>
                  <a:gd name="connsiteY233" fmla="*/ 1406007 h 2549768"/>
                  <a:gd name="connsiteX234" fmla="*/ 1222024 w 2823151"/>
                  <a:gd name="connsiteY234" fmla="*/ 1480713 h 2549768"/>
                  <a:gd name="connsiteX235" fmla="*/ 1162476 w 2823151"/>
                  <a:gd name="connsiteY235" fmla="*/ 1534578 h 2549768"/>
                  <a:gd name="connsiteX236" fmla="*/ 1090746 w 2823151"/>
                  <a:gd name="connsiteY236" fmla="*/ 1594668 h 2549768"/>
                  <a:gd name="connsiteX237" fmla="*/ 939168 w 2823151"/>
                  <a:gd name="connsiteY237" fmla="*/ 1706999 h 2549768"/>
                  <a:gd name="connsiteX238" fmla="*/ 886386 w 2823151"/>
                  <a:gd name="connsiteY238" fmla="*/ 1748141 h 2549768"/>
                  <a:gd name="connsiteX239" fmla="*/ 768642 w 2823151"/>
                  <a:gd name="connsiteY239" fmla="*/ 1825284 h 2549768"/>
                  <a:gd name="connsiteX240" fmla="*/ 711259 w 2823151"/>
                  <a:gd name="connsiteY240" fmla="*/ 1855058 h 2549768"/>
                  <a:gd name="connsiteX241" fmla="*/ 632221 w 2823151"/>
                  <a:gd name="connsiteY241" fmla="*/ 1908111 h 2549768"/>
                  <a:gd name="connsiteX242" fmla="*/ 586477 w 2823151"/>
                  <a:gd name="connsiteY242" fmla="*/ 1940592 h 2549768"/>
                  <a:gd name="connsiteX243" fmla="*/ 505815 w 2823151"/>
                  <a:gd name="connsiteY243" fmla="*/ 1995539 h 2549768"/>
                  <a:gd name="connsiteX244" fmla="*/ 418387 w 2823151"/>
                  <a:gd name="connsiteY244" fmla="*/ 2056712 h 2549768"/>
                  <a:gd name="connsiteX245" fmla="*/ 321214 w 2823151"/>
                  <a:gd name="connsiteY245" fmla="*/ 2154697 h 2549768"/>
                  <a:gd name="connsiteX246" fmla="*/ 290357 w 2823151"/>
                  <a:gd name="connsiteY246" fmla="*/ 2183930 h 2549768"/>
                  <a:gd name="connsiteX247" fmla="*/ 275741 w 2823151"/>
                  <a:gd name="connsiteY247" fmla="*/ 2200170 h 2549768"/>
                  <a:gd name="connsiteX248" fmla="*/ 237034 w 2823151"/>
                  <a:gd name="connsiteY248" fmla="*/ 2243208 h 2549768"/>
                  <a:gd name="connsiteX249" fmla="*/ 233786 w 2823151"/>
                  <a:gd name="connsiteY249" fmla="*/ 2257283 h 2549768"/>
                  <a:gd name="connsiteX250" fmla="*/ 219170 w 2823151"/>
                  <a:gd name="connsiteY250" fmla="*/ 2286516 h 2549768"/>
                  <a:gd name="connsiteX251" fmla="*/ 201034 w 2823151"/>
                  <a:gd name="connsiteY251" fmla="*/ 2304381 h 2549768"/>
                  <a:gd name="connsiteX252" fmla="*/ 177756 w 2823151"/>
                  <a:gd name="connsiteY252" fmla="*/ 2340110 h 2549768"/>
                  <a:gd name="connsiteX253" fmla="*/ 165576 w 2823151"/>
                  <a:gd name="connsiteY253" fmla="*/ 2359328 h 2549768"/>
                  <a:gd name="connsiteX254" fmla="*/ 162869 w 2823151"/>
                  <a:gd name="connsiteY254" fmla="*/ 2363929 h 2549768"/>
                  <a:gd name="connsiteX255" fmla="*/ 148252 w 2823151"/>
                  <a:gd name="connsiteY255" fmla="*/ 2394516 h 2549768"/>
                  <a:gd name="connsiteX256" fmla="*/ 136884 w 2823151"/>
                  <a:gd name="connsiteY256" fmla="*/ 2424831 h 2549768"/>
                  <a:gd name="connsiteX257" fmla="*/ 101155 w 2823151"/>
                  <a:gd name="connsiteY257" fmla="*/ 2504139 h 2549768"/>
                  <a:gd name="connsiteX258" fmla="*/ 99260 w 2823151"/>
                  <a:gd name="connsiteY258" fmla="*/ 2511718 h 2549768"/>
                  <a:gd name="connsiteX259" fmla="*/ 70298 w 2823151"/>
                  <a:gd name="connsiteY259" fmla="*/ 2548530 h 2549768"/>
                  <a:gd name="connsiteX260" fmla="*/ 44313 w 2823151"/>
                  <a:gd name="connsiteY260" fmla="*/ 2550154 h 25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</a:cxnLst>
                <a:rect l="l" t="t" r="r" b="b"/>
                <a:pathLst>
                  <a:path w="2823151" h="2549768">
                    <a:moveTo>
                      <a:pt x="44313" y="2550154"/>
                    </a:moveTo>
                    <a:cubicBezTo>
                      <a:pt x="8584" y="2524711"/>
                      <a:pt x="3982" y="2485463"/>
                      <a:pt x="734" y="2446485"/>
                    </a:cubicBezTo>
                    <a:cubicBezTo>
                      <a:pt x="-1973" y="2414546"/>
                      <a:pt x="3170" y="2382606"/>
                      <a:pt x="10208" y="2351478"/>
                    </a:cubicBezTo>
                    <a:cubicBezTo>
                      <a:pt x="11832" y="2343629"/>
                      <a:pt x="12644" y="2335508"/>
                      <a:pt x="13185" y="2327388"/>
                    </a:cubicBezTo>
                    <a:cubicBezTo>
                      <a:pt x="18599" y="2259178"/>
                      <a:pt x="1005" y="2201794"/>
                      <a:pt x="1817" y="2133313"/>
                    </a:cubicBezTo>
                    <a:cubicBezTo>
                      <a:pt x="2087" y="2108411"/>
                      <a:pt x="3711" y="2083238"/>
                      <a:pt x="14268" y="2059960"/>
                    </a:cubicBezTo>
                    <a:cubicBezTo>
                      <a:pt x="24283" y="2037494"/>
                      <a:pt x="57847" y="2028562"/>
                      <a:pt x="74899" y="2046426"/>
                    </a:cubicBezTo>
                    <a:cubicBezTo>
                      <a:pt x="81125" y="2052923"/>
                      <a:pt x="92764" y="2051569"/>
                      <a:pt x="101967" y="2051840"/>
                    </a:cubicBezTo>
                    <a:cubicBezTo>
                      <a:pt x="110087" y="2052110"/>
                      <a:pt x="117937" y="2055088"/>
                      <a:pt x="125245" y="2058336"/>
                    </a:cubicBezTo>
                    <a:cubicBezTo>
                      <a:pt x="150147" y="2069163"/>
                      <a:pt x="173967" y="2064020"/>
                      <a:pt x="195079" y="2050486"/>
                    </a:cubicBezTo>
                    <a:cubicBezTo>
                      <a:pt x="245966" y="2018547"/>
                      <a:pt x="288733" y="1977133"/>
                      <a:pt x="328523" y="1931930"/>
                    </a:cubicBezTo>
                    <a:cubicBezTo>
                      <a:pt x="352613" y="1904592"/>
                      <a:pt x="376974" y="1877524"/>
                      <a:pt x="403771" y="1852893"/>
                    </a:cubicBezTo>
                    <a:cubicBezTo>
                      <a:pt x="429485" y="1829074"/>
                      <a:pt x="451410" y="1802006"/>
                      <a:pt x="473064" y="1774668"/>
                    </a:cubicBezTo>
                    <a:cubicBezTo>
                      <a:pt x="499049" y="1741916"/>
                      <a:pt x="530447" y="1716202"/>
                      <a:pt x="568071" y="1697796"/>
                    </a:cubicBezTo>
                    <a:cubicBezTo>
                      <a:pt x="595680" y="1684262"/>
                      <a:pt x="622206" y="1668563"/>
                      <a:pt x="649003" y="1653405"/>
                    </a:cubicBezTo>
                    <a:cubicBezTo>
                      <a:pt x="667950" y="1642578"/>
                      <a:pt x="689334" y="1635811"/>
                      <a:pt x="708823" y="1625255"/>
                    </a:cubicBezTo>
                    <a:cubicBezTo>
                      <a:pt x="715319" y="1621736"/>
                      <a:pt x="722356" y="1618758"/>
                      <a:pt x="727499" y="1613886"/>
                    </a:cubicBezTo>
                    <a:cubicBezTo>
                      <a:pt x="750236" y="1593585"/>
                      <a:pt x="774326" y="1574909"/>
                      <a:pt x="795168" y="1552713"/>
                    </a:cubicBezTo>
                    <a:cubicBezTo>
                      <a:pt x="805454" y="1541886"/>
                      <a:pt x="811950" y="1528082"/>
                      <a:pt x="820341" y="1515631"/>
                    </a:cubicBezTo>
                    <a:cubicBezTo>
                      <a:pt x="836582" y="1491811"/>
                      <a:pt x="852552" y="1467450"/>
                      <a:pt x="867439" y="1442819"/>
                    </a:cubicBezTo>
                    <a:cubicBezTo>
                      <a:pt x="899649" y="1389496"/>
                      <a:pt x="935108" y="1338879"/>
                      <a:pt x="981393" y="1296383"/>
                    </a:cubicBezTo>
                    <a:cubicBezTo>
                      <a:pt x="993303" y="1285556"/>
                      <a:pt x="1004671" y="1273917"/>
                      <a:pt x="1016581" y="1263090"/>
                    </a:cubicBezTo>
                    <a:cubicBezTo>
                      <a:pt x="1029303" y="1251451"/>
                      <a:pt x="1035258" y="1235210"/>
                      <a:pt x="1046356" y="1222759"/>
                    </a:cubicBezTo>
                    <a:cubicBezTo>
                      <a:pt x="1063137" y="1203812"/>
                      <a:pt x="1060431" y="1179722"/>
                      <a:pt x="1065303" y="1157797"/>
                    </a:cubicBezTo>
                    <a:cubicBezTo>
                      <a:pt x="1075859" y="1109617"/>
                      <a:pt x="1086686" y="1061707"/>
                      <a:pt x="1114566" y="1020023"/>
                    </a:cubicBezTo>
                    <a:cubicBezTo>
                      <a:pt x="1129182" y="998098"/>
                      <a:pt x="1147588" y="979963"/>
                      <a:pt x="1167618" y="962910"/>
                    </a:cubicBezTo>
                    <a:cubicBezTo>
                      <a:pt x="1180611" y="951813"/>
                      <a:pt x="1196851" y="945858"/>
                      <a:pt x="1210385" y="936113"/>
                    </a:cubicBezTo>
                    <a:cubicBezTo>
                      <a:pt x="1228250" y="923392"/>
                      <a:pt x="1248280" y="914189"/>
                      <a:pt x="1265603" y="900925"/>
                    </a:cubicBezTo>
                    <a:cubicBezTo>
                      <a:pt x="1268581" y="898760"/>
                      <a:pt x="1271558" y="896865"/>
                      <a:pt x="1275348" y="896053"/>
                    </a:cubicBezTo>
                    <a:cubicBezTo>
                      <a:pt x="1294565" y="892805"/>
                      <a:pt x="1305934" y="878459"/>
                      <a:pt x="1319738" y="866279"/>
                    </a:cubicBezTo>
                    <a:cubicBezTo>
                      <a:pt x="1335708" y="851933"/>
                      <a:pt x="1346806" y="831632"/>
                      <a:pt x="1368189" y="823783"/>
                    </a:cubicBezTo>
                    <a:cubicBezTo>
                      <a:pt x="1382265" y="818640"/>
                      <a:pt x="1391197" y="808084"/>
                      <a:pt x="1397152" y="795362"/>
                    </a:cubicBezTo>
                    <a:cubicBezTo>
                      <a:pt x="1403648" y="781557"/>
                      <a:pt x="1412310" y="770189"/>
                      <a:pt x="1426926" y="764505"/>
                    </a:cubicBezTo>
                    <a:cubicBezTo>
                      <a:pt x="1432610" y="762339"/>
                      <a:pt x="1436400" y="757467"/>
                      <a:pt x="1438565" y="753136"/>
                    </a:cubicBezTo>
                    <a:cubicBezTo>
                      <a:pt x="1447497" y="735272"/>
                      <a:pt x="1462926" y="723091"/>
                      <a:pt x="1474294" y="707121"/>
                    </a:cubicBezTo>
                    <a:cubicBezTo>
                      <a:pt x="1485663" y="691422"/>
                      <a:pt x="1494324" y="673828"/>
                      <a:pt x="1506234" y="658400"/>
                    </a:cubicBezTo>
                    <a:cubicBezTo>
                      <a:pt x="1512189" y="650550"/>
                      <a:pt x="1517332" y="642159"/>
                      <a:pt x="1524369" y="635122"/>
                    </a:cubicBezTo>
                    <a:cubicBezTo>
                      <a:pt x="1566053" y="592084"/>
                      <a:pt x="1603136" y="544986"/>
                      <a:pt x="1642384" y="499784"/>
                    </a:cubicBezTo>
                    <a:cubicBezTo>
                      <a:pt x="1655377" y="484626"/>
                      <a:pt x="1669452" y="470551"/>
                      <a:pt x="1685151" y="458370"/>
                    </a:cubicBezTo>
                    <a:cubicBezTo>
                      <a:pt x="1710595" y="438340"/>
                      <a:pt x="1727647" y="411814"/>
                      <a:pt x="1744429" y="385017"/>
                    </a:cubicBezTo>
                    <a:cubicBezTo>
                      <a:pt x="1750655" y="374731"/>
                      <a:pt x="1748760" y="368506"/>
                      <a:pt x="1738745" y="361739"/>
                    </a:cubicBezTo>
                    <a:cubicBezTo>
                      <a:pt x="1703557" y="338731"/>
                      <a:pt x="1671076" y="312746"/>
                      <a:pt x="1641031" y="283513"/>
                    </a:cubicBezTo>
                    <a:cubicBezTo>
                      <a:pt x="1628850" y="271333"/>
                      <a:pt x="1615046" y="260777"/>
                      <a:pt x="1602595" y="248867"/>
                    </a:cubicBezTo>
                    <a:cubicBezTo>
                      <a:pt x="1597723" y="244265"/>
                      <a:pt x="1592580" y="242641"/>
                      <a:pt x="1585813" y="242912"/>
                    </a:cubicBezTo>
                    <a:cubicBezTo>
                      <a:pt x="1542234" y="244536"/>
                      <a:pt x="1498384" y="246701"/>
                      <a:pt x="1455076" y="238311"/>
                    </a:cubicBezTo>
                    <a:cubicBezTo>
                      <a:pt x="1424761" y="232356"/>
                      <a:pt x="1394716" y="224235"/>
                      <a:pt x="1364129" y="221258"/>
                    </a:cubicBezTo>
                    <a:cubicBezTo>
                      <a:pt x="1303769" y="215574"/>
                      <a:pt x="1243137" y="216656"/>
                      <a:pt x="1182776" y="226401"/>
                    </a:cubicBezTo>
                    <a:cubicBezTo>
                      <a:pt x="1167077" y="228837"/>
                      <a:pt x="1152190" y="230732"/>
                      <a:pt x="1140010" y="243724"/>
                    </a:cubicBezTo>
                    <a:cubicBezTo>
                      <a:pt x="1132972" y="251303"/>
                      <a:pt x="1119979" y="252386"/>
                      <a:pt x="1109694" y="255904"/>
                    </a:cubicBezTo>
                    <a:cubicBezTo>
                      <a:pt x="1080190" y="266461"/>
                      <a:pt x="1055559" y="283513"/>
                      <a:pt x="1039318" y="310852"/>
                    </a:cubicBezTo>
                    <a:cubicBezTo>
                      <a:pt x="1034716" y="318431"/>
                      <a:pt x="1036070" y="327904"/>
                      <a:pt x="1035258" y="336837"/>
                    </a:cubicBezTo>
                    <a:cubicBezTo>
                      <a:pt x="1034716" y="341167"/>
                      <a:pt x="1038777" y="348476"/>
                      <a:pt x="1030115" y="348746"/>
                    </a:cubicBezTo>
                    <a:cubicBezTo>
                      <a:pt x="1021724" y="349017"/>
                      <a:pt x="1010356" y="353077"/>
                      <a:pt x="1007378" y="341438"/>
                    </a:cubicBezTo>
                    <a:cubicBezTo>
                      <a:pt x="1001423" y="317348"/>
                      <a:pt x="993574" y="292716"/>
                      <a:pt x="1014686" y="271062"/>
                    </a:cubicBezTo>
                    <a:cubicBezTo>
                      <a:pt x="1020100" y="265378"/>
                      <a:pt x="1021453" y="257258"/>
                      <a:pt x="1023348" y="249950"/>
                    </a:cubicBezTo>
                    <a:cubicBezTo>
                      <a:pt x="1024972" y="244536"/>
                      <a:pt x="1020912" y="242912"/>
                      <a:pt x="1017393" y="241017"/>
                    </a:cubicBezTo>
                    <a:cubicBezTo>
                      <a:pt x="998987" y="231002"/>
                      <a:pt x="979228" y="231544"/>
                      <a:pt x="960551" y="236957"/>
                    </a:cubicBezTo>
                    <a:cubicBezTo>
                      <a:pt x="928882" y="246160"/>
                      <a:pt x="896942" y="246701"/>
                      <a:pt x="864461" y="246431"/>
                    </a:cubicBezTo>
                    <a:cubicBezTo>
                      <a:pt x="854988" y="246431"/>
                      <a:pt x="850386" y="241288"/>
                      <a:pt x="850115" y="232085"/>
                    </a:cubicBezTo>
                    <a:cubicBezTo>
                      <a:pt x="849845" y="222882"/>
                      <a:pt x="849845" y="213408"/>
                      <a:pt x="862296" y="212326"/>
                    </a:cubicBezTo>
                    <a:cubicBezTo>
                      <a:pt x="891800" y="209619"/>
                      <a:pt x="919679" y="200416"/>
                      <a:pt x="948371" y="194461"/>
                    </a:cubicBezTo>
                    <a:cubicBezTo>
                      <a:pt x="954326" y="193378"/>
                      <a:pt x="960822" y="191754"/>
                      <a:pt x="962987" y="184446"/>
                    </a:cubicBezTo>
                    <a:cubicBezTo>
                      <a:pt x="960551" y="181198"/>
                      <a:pt x="956762" y="182551"/>
                      <a:pt x="953784" y="182551"/>
                    </a:cubicBezTo>
                    <a:cubicBezTo>
                      <a:pt x="920221" y="182822"/>
                      <a:pt x="886927" y="180115"/>
                      <a:pt x="853634" y="176867"/>
                    </a:cubicBezTo>
                    <a:cubicBezTo>
                      <a:pt x="837123" y="175243"/>
                      <a:pt x="828461" y="158190"/>
                      <a:pt x="836852" y="144115"/>
                    </a:cubicBezTo>
                    <a:cubicBezTo>
                      <a:pt x="840642" y="137890"/>
                      <a:pt x="847138" y="138702"/>
                      <a:pt x="852822" y="138702"/>
                    </a:cubicBezTo>
                    <a:cubicBezTo>
                      <a:pt x="888010" y="138972"/>
                      <a:pt x="923469" y="138972"/>
                      <a:pt x="958657" y="141409"/>
                    </a:cubicBezTo>
                    <a:cubicBezTo>
                      <a:pt x="962446" y="141679"/>
                      <a:pt x="966777" y="143574"/>
                      <a:pt x="970566" y="137890"/>
                    </a:cubicBezTo>
                    <a:cubicBezTo>
                      <a:pt x="959739" y="133288"/>
                      <a:pt x="948641" y="132206"/>
                      <a:pt x="938356" y="128416"/>
                    </a:cubicBezTo>
                    <a:cubicBezTo>
                      <a:pt x="918867" y="121108"/>
                      <a:pt x="898025" y="117318"/>
                      <a:pt x="879078" y="108386"/>
                    </a:cubicBezTo>
                    <a:cubicBezTo>
                      <a:pt x="867168" y="102702"/>
                      <a:pt x="864461" y="94852"/>
                      <a:pt x="869604" y="82130"/>
                    </a:cubicBezTo>
                    <a:cubicBezTo>
                      <a:pt x="873935" y="71303"/>
                      <a:pt x="880702" y="67514"/>
                      <a:pt x="892612" y="72927"/>
                    </a:cubicBezTo>
                    <a:cubicBezTo>
                      <a:pt x="922657" y="86732"/>
                      <a:pt x="956762" y="86191"/>
                      <a:pt x="986536" y="100536"/>
                    </a:cubicBezTo>
                    <a:cubicBezTo>
                      <a:pt x="991408" y="102973"/>
                      <a:pt x="993032" y="99454"/>
                      <a:pt x="995468" y="96747"/>
                    </a:cubicBezTo>
                    <a:cubicBezTo>
                      <a:pt x="998446" y="93499"/>
                      <a:pt x="998175" y="90792"/>
                      <a:pt x="995468" y="87003"/>
                    </a:cubicBezTo>
                    <a:cubicBezTo>
                      <a:pt x="983829" y="71303"/>
                      <a:pt x="970837" y="56958"/>
                      <a:pt x="957574" y="43153"/>
                    </a:cubicBezTo>
                    <a:cubicBezTo>
                      <a:pt x="952972" y="38281"/>
                      <a:pt x="947829" y="34221"/>
                      <a:pt x="943228" y="29619"/>
                    </a:cubicBezTo>
                    <a:cubicBezTo>
                      <a:pt x="936190" y="22852"/>
                      <a:pt x="935108" y="14191"/>
                      <a:pt x="940251" y="6612"/>
                    </a:cubicBezTo>
                    <a:cubicBezTo>
                      <a:pt x="945935" y="-1508"/>
                      <a:pt x="954867" y="-1238"/>
                      <a:pt x="962987" y="2552"/>
                    </a:cubicBezTo>
                    <a:cubicBezTo>
                      <a:pt x="967589" y="4717"/>
                      <a:pt x="971649" y="8236"/>
                      <a:pt x="975438" y="11484"/>
                    </a:cubicBezTo>
                    <a:cubicBezTo>
                      <a:pt x="982476" y="17439"/>
                      <a:pt x="988972" y="23935"/>
                      <a:pt x="995739" y="29890"/>
                    </a:cubicBezTo>
                    <a:cubicBezTo>
                      <a:pt x="1040942" y="70221"/>
                      <a:pt x="1040942" y="69950"/>
                      <a:pt x="1100491" y="81318"/>
                    </a:cubicBezTo>
                    <a:cubicBezTo>
                      <a:pt x="1121062" y="85108"/>
                      <a:pt x="1141092" y="91063"/>
                      <a:pt x="1159498" y="101890"/>
                    </a:cubicBezTo>
                    <a:cubicBezTo>
                      <a:pt x="1175468" y="111363"/>
                      <a:pt x="1193603" y="109469"/>
                      <a:pt x="1211197" y="106762"/>
                    </a:cubicBezTo>
                    <a:cubicBezTo>
                      <a:pt x="1273723" y="97559"/>
                      <a:pt x="1336250" y="88356"/>
                      <a:pt x="1399047" y="83484"/>
                    </a:cubicBezTo>
                    <a:cubicBezTo>
                      <a:pt x="1459949" y="78882"/>
                      <a:pt x="1521121" y="82401"/>
                      <a:pt x="1581753" y="88897"/>
                    </a:cubicBezTo>
                    <a:cubicBezTo>
                      <a:pt x="1588790" y="89709"/>
                      <a:pt x="1595557" y="90521"/>
                      <a:pt x="1602595" y="90521"/>
                    </a:cubicBezTo>
                    <a:cubicBezTo>
                      <a:pt x="1617753" y="90251"/>
                      <a:pt x="1631287" y="94311"/>
                      <a:pt x="1643467" y="104055"/>
                    </a:cubicBezTo>
                    <a:cubicBezTo>
                      <a:pt x="1666204" y="122461"/>
                      <a:pt x="1694354" y="131393"/>
                      <a:pt x="1720610" y="143033"/>
                    </a:cubicBezTo>
                    <a:cubicBezTo>
                      <a:pt x="1741993" y="152506"/>
                      <a:pt x="1762835" y="163604"/>
                      <a:pt x="1783948" y="173890"/>
                    </a:cubicBezTo>
                    <a:cubicBezTo>
                      <a:pt x="1787737" y="175784"/>
                      <a:pt x="1791797" y="178220"/>
                      <a:pt x="1796128" y="179032"/>
                    </a:cubicBezTo>
                    <a:cubicBezTo>
                      <a:pt x="1830775" y="186611"/>
                      <a:pt x="1861632" y="202852"/>
                      <a:pt x="1891135" y="221258"/>
                    </a:cubicBezTo>
                    <a:cubicBezTo>
                      <a:pt x="1918203" y="238040"/>
                      <a:pt x="1948248" y="248055"/>
                      <a:pt x="1976940" y="261047"/>
                    </a:cubicBezTo>
                    <a:cubicBezTo>
                      <a:pt x="2003737" y="273228"/>
                      <a:pt x="2027015" y="290280"/>
                      <a:pt x="2044338" y="314370"/>
                    </a:cubicBezTo>
                    <a:cubicBezTo>
                      <a:pt x="2048398" y="320055"/>
                      <a:pt x="2053000" y="325198"/>
                      <a:pt x="2058955" y="328987"/>
                    </a:cubicBezTo>
                    <a:cubicBezTo>
                      <a:pt x="2065992" y="333859"/>
                      <a:pt x="2077902" y="329799"/>
                      <a:pt x="2077631" y="321408"/>
                    </a:cubicBezTo>
                    <a:cubicBezTo>
                      <a:pt x="2077090" y="297859"/>
                      <a:pt x="2089270" y="281889"/>
                      <a:pt x="2105782" y="267002"/>
                    </a:cubicBezTo>
                    <a:cubicBezTo>
                      <a:pt x="2116067" y="257799"/>
                      <a:pt x="2124458" y="246972"/>
                      <a:pt x="2135556" y="238311"/>
                    </a:cubicBezTo>
                    <a:cubicBezTo>
                      <a:pt x="2151526" y="226130"/>
                      <a:pt x="2169390" y="219634"/>
                      <a:pt x="2188067" y="213679"/>
                    </a:cubicBezTo>
                    <a:cubicBezTo>
                      <a:pt x="2233541" y="198521"/>
                      <a:pt x="2279826" y="200687"/>
                      <a:pt x="2326112" y="207724"/>
                    </a:cubicBezTo>
                    <a:cubicBezTo>
                      <a:pt x="2340187" y="209890"/>
                      <a:pt x="2353180" y="215574"/>
                      <a:pt x="2362382" y="229649"/>
                    </a:cubicBezTo>
                    <a:cubicBezTo>
                      <a:pt x="2367525" y="237769"/>
                      <a:pt x="2378352" y="244536"/>
                      <a:pt x="2390533" y="244536"/>
                    </a:cubicBezTo>
                    <a:cubicBezTo>
                      <a:pt x="2398924" y="244536"/>
                      <a:pt x="2406773" y="245348"/>
                      <a:pt x="2411916" y="253198"/>
                    </a:cubicBezTo>
                    <a:cubicBezTo>
                      <a:pt x="2413811" y="255904"/>
                      <a:pt x="2417330" y="257799"/>
                      <a:pt x="2420578" y="257529"/>
                    </a:cubicBezTo>
                    <a:cubicBezTo>
                      <a:pt x="2437089" y="256446"/>
                      <a:pt x="2441149" y="269168"/>
                      <a:pt x="2445751" y="280536"/>
                    </a:cubicBezTo>
                    <a:cubicBezTo>
                      <a:pt x="2448728" y="287574"/>
                      <a:pt x="2452518" y="292175"/>
                      <a:pt x="2459284" y="295423"/>
                    </a:cubicBezTo>
                    <a:cubicBezTo>
                      <a:pt x="2496096" y="313829"/>
                      <a:pt x="2517751" y="351453"/>
                      <a:pt x="2512608" y="393949"/>
                    </a:cubicBezTo>
                    <a:cubicBezTo>
                      <a:pt x="2512066" y="397468"/>
                      <a:pt x="2512878" y="400445"/>
                      <a:pt x="2513420" y="403694"/>
                    </a:cubicBezTo>
                    <a:cubicBezTo>
                      <a:pt x="2516939" y="419393"/>
                      <a:pt x="2510442" y="432927"/>
                      <a:pt x="2502322" y="445107"/>
                    </a:cubicBezTo>
                    <a:cubicBezTo>
                      <a:pt x="2497720" y="452145"/>
                      <a:pt x="2487976" y="452686"/>
                      <a:pt x="2479856" y="450250"/>
                    </a:cubicBezTo>
                    <a:cubicBezTo>
                      <a:pt x="2466864" y="446460"/>
                      <a:pt x="2453600" y="447272"/>
                      <a:pt x="2440608" y="445107"/>
                    </a:cubicBezTo>
                    <a:cubicBezTo>
                      <a:pt x="2435736" y="444295"/>
                      <a:pt x="2434112" y="446460"/>
                      <a:pt x="2433029" y="450520"/>
                    </a:cubicBezTo>
                    <a:cubicBezTo>
                      <a:pt x="2429781" y="463513"/>
                      <a:pt x="2422473" y="475423"/>
                      <a:pt x="2421931" y="489227"/>
                    </a:cubicBezTo>
                    <a:cubicBezTo>
                      <a:pt x="2421661" y="496535"/>
                      <a:pt x="2415435" y="499513"/>
                      <a:pt x="2408939" y="500866"/>
                    </a:cubicBezTo>
                    <a:cubicBezTo>
                      <a:pt x="2400277" y="502761"/>
                      <a:pt x="2397300" y="507904"/>
                      <a:pt x="2397570" y="516836"/>
                    </a:cubicBezTo>
                    <a:cubicBezTo>
                      <a:pt x="2398112" y="539032"/>
                      <a:pt x="2392157" y="560415"/>
                      <a:pt x="2387826" y="582069"/>
                    </a:cubicBezTo>
                    <a:cubicBezTo>
                      <a:pt x="2386202" y="589919"/>
                      <a:pt x="2381871" y="593437"/>
                      <a:pt x="2374021" y="593167"/>
                    </a:cubicBezTo>
                    <a:cubicBezTo>
                      <a:pt x="2370774" y="593167"/>
                      <a:pt x="2367255" y="593437"/>
                      <a:pt x="2364277" y="592625"/>
                    </a:cubicBezTo>
                    <a:cubicBezTo>
                      <a:pt x="2352909" y="589107"/>
                      <a:pt x="2345059" y="591813"/>
                      <a:pt x="2341811" y="603723"/>
                    </a:cubicBezTo>
                    <a:cubicBezTo>
                      <a:pt x="2341811" y="603994"/>
                      <a:pt x="2341540" y="604535"/>
                      <a:pt x="2341270" y="604535"/>
                    </a:cubicBezTo>
                    <a:cubicBezTo>
                      <a:pt x="2326653" y="612655"/>
                      <a:pt x="2318533" y="630791"/>
                      <a:pt x="2299315" y="631873"/>
                    </a:cubicBezTo>
                    <a:cubicBezTo>
                      <a:pt x="2294984" y="632144"/>
                      <a:pt x="2291736" y="634580"/>
                      <a:pt x="2289300" y="638099"/>
                    </a:cubicBezTo>
                    <a:cubicBezTo>
                      <a:pt x="2286864" y="641618"/>
                      <a:pt x="2287135" y="644595"/>
                      <a:pt x="2291736" y="645678"/>
                    </a:cubicBezTo>
                    <a:cubicBezTo>
                      <a:pt x="2302563" y="647843"/>
                      <a:pt x="2311766" y="651903"/>
                      <a:pt x="2317992" y="661648"/>
                    </a:cubicBezTo>
                    <a:cubicBezTo>
                      <a:pt x="2318804" y="663001"/>
                      <a:pt x="2322052" y="663272"/>
                      <a:pt x="2323946" y="664084"/>
                    </a:cubicBezTo>
                    <a:cubicBezTo>
                      <a:pt x="2352367" y="676264"/>
                      <a:pt x="2380247" y="688986"/>
                      <a:pt x="2402713" y="711452"/>
                    </a:cubicBezTo>
                    <a:cubicBezTo>
                      <a:pt x="2411646" y="720385"/>
                      <a:pt x="2423285" y="726881"/>
                      <a:pt x="2434382" y="733106"/>
                    </a:cubicBezTo>
                    <a:cubicBezTo>
                      <a:pt x="2443856" y="738520"/>
                      <a:pt x="2453600" y="735813"/>
                      <a:pt x="2462803" y="730670"/>
                    </a:cubicBezTo>
                    <a:cubicBezTo>
                      <a:pt x="2469570" y="726881"/>
                      <a:pt x="2475254" y="721467"/>
                      <a:pt x="2480127" y="715512"/>
                    </a:cubicBezTo>
                    <a:cubicBezTo>
                      <a:pt x="2506924" y="683573"/>
                      <a:pt x="2539134" y="655693"/>
                      <a:pt x="2562141" y="620505"/>
                    </a:cubicBezTo>
                    <a:cubicBezTo>
                      <a:pt x="2592186" y="574761"/>
                      <a:pt x="2618171" y="526580"/>
                      <a:pt x="2633870" y="473799"/>
                    </a:cubicBezTo>
                    <a:cubicBezTo>
                      <a:pt x="2637119" y="463242"/>
                      <a:pt x="2637119" y="452145"/>
                      <a:pt x="2630893" y="441859"/>
                    </a:cubicBezTo>
                    <a:cubicBezTo>
                      <a:pt x="2627645" y="436716"/>
                      <a:pt x="2624938" y="430490"/>
                      <a:pt x="2624126" y="424536"/>
                    </a:cubicBezTo>
                    <a:cubicBezTo>
                      <a:pt x="2621961" y="406942"/>
                      <a:pt x="2614111" y="391513"/>
                      <a:pt x="2606262" y="376355"/>
                    </a:cubicBezTo>
                    <a:cubicBezTo>
                      <a:pt x="2595705" y="355513"/>
                      <a:pt x="2579194" y="339002"/>
                      <a:pt x="2556728" y="330070"/>
                    </a:cubicBezTo>
                    <a:cubicBezTo>
                      <a:pt x="2550232" y="327634"/>
                      <a:pt x="2545360" y="324927"/>
                      <a:pt x="2546442" y="317077"/>
                    </a:cubicBezTo>
                    <a:cubicBezTo>
                      <a:pt x="2547525" y="308957"/>
                      <a:pt x="2553750" y="308686"/>
                      <a:pt x="2559705" y="308416"/>
                    </a:cubicBezTo>
                    <a:cubicBezTo>
                      <a:pt x="2570803" y="307874"/>
                      <a:pt x="2581901" y="307333"/>
                      <a:pt x="2592728" y="309769"/>
                    </a:cubicBezTo>
                    <a:cubicBezTo>
                      <a:pt x="2603826" y="312205"/>
                      <a:pt x="2613029" y="317077"/>
                      <a:pt x="2619795" y="326822"/>
                    </a:cubicBezTo>
                    <a:cubicBezTo>
                      <a:pt x="2634953" y="348476"/>
                      <a:pt x="2647404" y="347664"/>
                      <a:pt x="2658502" y="324386"/>
                    </a:cubicBezTo>
                    <a:cubicBezTo>
                      <a:pt x="2666893" y="307333"/>
                      <a:pt x="2673389" y="289468"/>
                      <a:pt x="2674201" y="269709"/>
                    </a:cubicBezTo>
                    <a:cubicBezTo>
                      <a:pt x="2675284" y="249950"/>
                      <a:pt x="2682051" y="231002"/>
                      <a:pt x="2688006" y="212055"/>
                    </a:cubicBezTo>
                    <a:cubicBezTo>
                      <a:pt x="2691254" y="202311"/>
                      <a:pt x="2700998" y="198792"/>
                      <a:pt x="2711555" y="201769"/>
                    </a:cubicBezTo>
                    <a:cubicBezTo>
                      <a:pt x="2721299" y="204476"/>
                      <a:pt x="2720758" y="212596"/>
                      <a:pt x="2719675" y="219634"/>
                    </a:cubicBezTo>
                    <a:cubicBezTo>
                      <a:pt x="2718051" y="231002"/>
                      <a:pt x="2715073" y="242371"/>
                      <a:pt x="2712096" y="257258"/>
                    </a:cubicBezTo>
                    <a:cubicBezTo>
                      <a:pt x="2719133" y="247514"/>
                      <a:pt x="2721840" y="239123"/>
                      <a:pt x="2724006" y="230732"/>
                    </a:cubicBezTo>
                    <a:cubicBezTo>
                      <a:pt x="2726442" y="220446"/>
                      <a:pt x="2729419" y="210160"/>
                      <a:pt x="2734833" y="200687"/>
                    </a:cubicBezTo>
                    <a:cubicBezTo>
                      <a:pt x="2739705" y="192025"/>
                      <a:pt x="2747825" y="189318"/>
                      <a:pt x="2757299" y="193378"/>
                    </a:cubicBezTo>
                    <a:cubicBezTo>
                      <a:pt x="2765961" y="196897"/>
                      <a:pt x="2768667" y="203393"/>
                      <a:pt x="2765419" y="212055"/>
                    </a:cubicBezTo>
                    <a:cubicBezTo>
                      <a:pt x="2763524" y="216927"/>
                      <a:pt x="2764607" y="218551"/>
                      <a:pt x="2769479" y="219363"/>
                    </a:cubicBezTo>
                    <a:cubicBezTo>
                      <a:pt x="2780306" y="220987"/>
                      <a:pt x="2783825" y="228296"/>
                      <a:pt x="2782742" y="238581"/>
                    </a:cubicBezTo>
                    <a:cubicBezTo>
                      <a:pt x="2779765" y="266190"/>
                      <a:pt x="2778682" y="294340"/>
                      <a:pt x="2770291" y="321137"/>
                    </a:cubicBezTo>
                    <a:cubicBezTo>
                      <a:pt x="2768667" y="326280"/>
                      <a:pt x="2766773" y="331694"/>
                      <a:pt x="2773269" y="337378"/>
                    </a:cubicBezTo>
                    <a:cubicBezTo>
                      <a:pt x="2776788" y="320055"/>
                      <a:pt x="2789239" y="307333"/>
                      <a:pt x="2792216" y="290551"/>
                    </a:cubicBezTo>
                    <a:cubicBezTo>
                      <a:pt x="2793299" y="284867"/>
                      <a:pt x="2795464" y="279183"/>
                      <a:pt x="2798442" y="274310"/>
                    </a:cubicBezTo>
                    <a:cubicBezTo>
                      <a:pt x="2803585" y="265649"/>
                      <a:pt x="2813870" y="266190"/>
                      <a:pt x="2823885" y="275122"/>
                    </a:cubicBezTo>
                    <a:cubicBezTo>
                      <a:pt x="2823885" y="282431"/>
                      <a:pt x="2823885" y="289739"/>
                      <a:pt x="2823885" y="297047"/>
                    </a:cubicBezTo>
                    <a:cubicBezTo>
                      <a:pt x="2815765" y="318431"/>
                      <a:pt x="2807645" y="340085"/>
                      <a:pt x="2799253" y="361468"/>
                    </a:cubicBezTo>
                    <a:cubicBezTo>
                      <a:pt x="2797359" y="366611"/>
                      <a:pt x="2798712" y="371754"/>
                      <a:pt x="2798171" y="376897"/>
                    </a:cubicBezTo>
                    <a:cubicBezTo>
                      <a:pt x="2796276" y="398280"/>
                      <a:pt x="2788156" y="418039"/>
                      <a:pt x="2780848" y="438069"/>
                    </a:cubicBezTo>
                    <a:cubicBezTo>
                      <a:pt x="2772998" y="459453"/>
                      <a:pt x="2759464" y="477047"/>
                      <a:pt x="2745660" y="494641"/>
                    </a:cubicBezTo>
                    <a:cubicBezTo>
                      <a:pt x="2725088" y="520626"/>
                      <a:pt x="2716156" y="552295"/>
                      <a:pt x="2707224" y="583964"/>
                    </a:cubicBezTo>
                    <a:cubicBezTo>
                      <a:pt x="2698292" y="614821"/>
                      <a:pt x="2686923" y="645137"/>
                      <a:pt x="2675555" y="675182"/>
                    </a:cubicBezTo>
                    <a:cubicBezTo>
                      <a:pt x="2660126" y="715242"/>
                      <a:pt x="2639013" y="752054"/>
                      <a:pt x="2616277" y="788054"/>
                    </a:cubicBezTo>
                    <a:cubicBezTo>
                      <a:pt x="2600307" y="813226"/>
                      <a:pt x="2584878" y="839211"/>
                      <a:pt x="2565389" y="862219"/>
                    </a:cubicBezTo>
                    <a:cubicBezTo>
                      <a:pt x="2557540" y="871422"/>
                      <a:pt x="2550502" y="881437"/>
                      <a:pt x="2543735" y="891452"/>
                    </a:cubicBezTo>
                    <a:cubicBezTo>
                      <a:pt x="2531284" y="910128"/>
                      <a:pt x="2516939" y="916895"/>
                      <a:pt x="2494743" y="911752"/>
                    </a:cubicBezTo>
                    <a:cubicBezTo>
                      <a:pt x="2477149" y="907692"/>
                      <a:pt x="2459555" y="903362"/>
                      <a:pt x="2442773" y="897136"/>
                    </a:cubicBezTo>
                    <a:cubicBezTo>
                      <a:pt x="2396488" y="880625"/>
                      <a:pt x="2348849" y="867903"/>
                      <a:pt x="2302563" y="851392"/>
                    </a:cubicBezTo>
                    <a:cubicBezTo>
                      <a:pt x="2264668" y="837858"/>
                      <a:pt x="2227315" y="821888"/>
                      <a:pt x="2193481" y="799693"/>
                    </a:cubicBezTo>
                    <a:cubicBezTo>
                      <a:pt x="2189691" y="797256"/>
                      <a:pt x="2185360" y="795903"/>
                      <a:pt x="2180759" y="797527"/>
                    </a:cubicBezTo>
                    <a:cubicBezTo>
                      <a:pt x="2171014" y="801046"/>
                      <a:pt x="2164789" y="796444"/>
                      <a:pt x="2158834" y="789678"/>
                    </a:cubicBezTo>
                    <a:cubicBezTo>
                      <a:pt x="2145030" y="774520"/>
                      <a:pt x="2131225" y="759091"/>
                      <a:pt x="2109571" y="754490"/>
                    </a:cubicBezTo>
                    <a:cubicBezTo>
                      <a:pt x="2100368" y="752595"/>
                      <a:pt x="2093331" y="753407"/>
                      <a:pt x="2085481" y="760174"/>
                    </a:cubicBezTo>
                    <a:cubicBezTo>
                      <a:pt x="2060579" y="781828"/>
                      <a:pt x="2035406" y="803753"/>
                      <a:pt x="2005631" y="818099"/>
                    </a:cubicBezTo>
                    <a:cubicBezTo>
                      <a:pt x="1980188" y="830550"/>
                      <a:pt x="1953120" y="838941"/>
                      <a:pt x="1927406" y="850850"/>
                    </a:cubicBezTo>
                    <a:cubicBezTo>
                      <a:pt x="1896008" y="865737"/>
                      <a:pt x="1865421" y="882519"/>
                      <a:pt x="1841331" y="908775"/>
                    </a:cubicBezTo>
                    <a:cubicBezTo>
                      <a:pt x="1829692" y="921497"/>
                      <a:pt x="1814805" y="929888"/>
                      <a:pt x="1799376" y="936925"/>
                    </a:cubicBezTo>
                    <a:cubicBezTo>
                      <a:pt x="1772579" y="949376"/>
                      <a:pt x="1748219" y="965346"/>
                      <a:pt x="1723858" y="981858"/>
                    </a:cubicBezTo>
                    <a:cubicBezTo>
                      <a:pt x="1697602" y="999722"/>
                      <a:pt x="1672159" y="1019211"/>
                      <a:pt x="1646444" y="1037887"/>
                    </a:cubicBezTo>
                    <a:cubicBezTo>
                      <a:pt x="1643738" y="1039782"/>
                      <a:pt x="1639948" y="1041677"/>
                      <a:pt x="1640219" y="1044925"/>
                    </a:cubicBezTo>
                    <a:cubicBezTo>
                      <a:pt x="1640760" y="1049256"/>
                      <a:pt x="1645632" y="1047090"/>
                      <a:pt x="1648339" y="1048444"/>
                    </a:cubicBezTo>
                    <a:cubicBezTo>
                      <a:pt x="1680279" y="1061707"/>
                      <a:pt x="1714925" y="1068203"/>
                      <a:pt x="1745512" y="1085256"/>
                    </a:cubicBezTo>
                    <a:cubicBezTo>
                      <a:pt x="1749031" y="1087151"/>
                      <a:pt x="1753091" y="1088233"/>
                      <a:pt x="1756339" y="1090669"/>
                    </a:cubicBezTo>
                    <a:cubicBezTo>
                      <a:pt x="1785572" y="1113677"/>
                      <a:pt x="1819406" y="1127752"/>
                      <a:pt x="1852429" y="1143722"/>
                    </a:cubicBezTo>
                    <a:cubicBezTo>
                      <a:pt x="1890324" y="1161857"/>
                      <a:pt x="1927135" y="1182699"/>
                      <a:pt x="1962865" y="1205165"/>
                    </a:cubicBezTo>
                    <a:cubicBezTo>
                      <a:pt x="2007255" y="1233316"/>
                      <a:pt x="2052188" y="1260383"/>
                      <a:pt x="2099827" y="1282849"/>
                    </a:cubicBezTo>
                    <a:cubicBezTo>
                      <a:pt x="2117150" y="1290970"/>
                      <a:pt x="2132308" y="1302609"/>
                      <a:pt x="2145571" y="1316413"/>
                    </a:cubicBezTo>
                    <a:cubicBezTo>
                      <a:pt x="2153691" y="1325075"/>
                      <a:pt x="2156939" y="1335631"/>
                      <a:pt x="2157751" y="1347541"/>
                    </a:cubicBezTo>
                    <a:cubicBezTo>
                      <a:pt x="2160458" y="1380293"/>
                      <a:pt x="2149902" y="1407360"/>
                      <a:pt x="2130954" y="1434428"/>
                    </a:cubicBezTo>
                    <a:cubicBezTo>
                      <a:pt x="2102533" y="1475300"/>
                      <a:pt x="2066263" y="1508593"/>
                      <a:pt x="2034052" y="1545405"/>
                    </a:cubicBezTo>
                    <a:cubicBezTo>
                      <a:pt x="1991015" y="1594397"/>
                      <a:pt x="1945541" y="1640683"/>
                      <a:pt x="1898985" y="1686157"/>
                    </a:cubicBezTo>
                    <a:cubicBezTo>
                      <a:pt x="1874624" y="1709976"/>
                      <a:pt x="1847557" y="1731089"/>
                      <a:pt x="1822654" y="1754367"/>
                    </a:cubicBezTo>
                    <a:cubicBezTo>
                      <a:pt x="1793421" y="1781976"/>
                      <a:pt x="1766083" y="1811480"/>
                      <a:pt x="1742264" y="1844231"/>
                    </a:cubicBezTo>
                    <a:cubicBezTo>
                      <a:pt x="1720880" y="1873194"/>
                      <a:pt x="1707076" y="1905945"/>
                      <a:pt x="1693813" y="1938968"/>
                    </a:cubicBezTo>
                    <a:cubicBezTo>
                      <a:pt x="1688670" y="1951960"/>
                      <a:pt x="1698956" y="1961705"/>
                      <a:pt x="1701933" y="1973073"/>
                    </a:cubicBezTo>
                    <a:cubicBezTo>
                      <a:pt x="1703557" y="1979028"/>
                      <a:pt x="1704640" y="1984441"/>
                      <a:pt x="1698685" y="1987419"/>
                    </a:cubicBezTo>
                    <a:cubicBezTo>
                      <a:pt x="1691647" y="1990667"/>
                      <a:pt x="1694625" y="1993915"/>
                      <a:pt x="1697602" y="1997434"/>
                    </a:cubicBezTo>
                    <a:cubicBezTo>
                      <a:pt x="1714113" y="2017464"/>
                      <a:pt x="1732249" y="2035599"/>
                      <a:pt x="1748489" y="2055629"/>
                    </a:cubicBezTo>
                    <a:cubicBezTo>
                      <a:pt x="1760128" y="2069975"/>
                      <a:pt x="1773121" y="2078095"/>
                      <a:pt x="1790444" y="2082697"/>
                    </a:cubicBezTo>
                    <a:cubicBezTo>
                      <a:pt x="1798023" y="2084592"/>
                      <a:pt x="1800459" y="2094336"/>
                      <a:pt x="1806143" y="2100020"/>
                    </a:cubicBezTo>
                    <a:cubicBezTo>
                      <a:pt x="1810203" y="2104080"/>
                      <a:pt x="1813722" y="2105975"/>
                      <a:pt x="1818865" y="2107058"/>
                    </a:cubicBezTo>
                    <a:cubicBezTo>
                      <a:pt x="1838354" y="2110577"/>
                      <a:pt x="1857842" y="2114366"/>
                      <a:pt x="1877331" y="2117885"/>
                    </a:cubicBezTo>
                    <a:cubicBezTo>
                      <a:pt x="1896008" y="2121404"/>
                      <a:pt x="1909000" y="2136832"/>
                      <a:pt x="1909541" y="2160652"/>
                    </a:cubicBezTo>
                    <a:cubicBezTo>
                      <a:pt x="1910083" y="2177704"/>
                      <a:pt x="1901692" y="2190155"/>
                      <a:pt x="1883015" y="2198005"/>
                    </a:cubicBezTo>
                    <a:cubicBezTo>
                      <a:pt x="1862444" y="2206667"/>
                      <a:pt x="1840519" y="2209644"/>
                      <a:pt x="1818594" y="2210997"/>
                    </a:cubicBezTo>
                    <a:cubicBezTo>
                      <a:pt x="1797752" y="2212351"/>
                      <a:pt x="1776640" y="2211539"/>
                      <a:pt x="1755797" y="2209373"/>
                    </a:cubicBezTo>
                    <a:cubicBezTo>
                      <a:pt x="1731166" y="2206937"/>
                      <a:pt x="1707617" y="2200441"/>
                      <a:pt x="1685422" y="2189614"/>
                    </a:cubicBezTo>
                    <a:cubicBezTo>
                      <a:pt x="1640219" y="2167419"/>
                      <a:pt x="1594204" y="2147388"/>
                      <a:pt x="1546294" y="2131960"/>
                    </a:cubicBezTo>
                    <a:cubicBezTo>
                      <a:pt x="1521121" y="2123840"/>
                      <a:pt x="1495136" y="2117614"/>
                      <a:pt x="1471588" y="2105975"/>
                    </a:cubicBezTo>
                    <a:cubicBezTo>
                      <a:pt x="1451287" y="2096231"/>
                      <a:pt x="1428550" y="2090546"/>
                      <a:pt x="1412310" y="2073223"/>
                    </a:cubicBezTo>
                    <a:cubicBezTo>
                      <a:pt x="1406625" y="2066998"/>
                      <a:pt x="1400670" y="2060772"/>
                      <a:pt x="1397964" y="2052652"/>
                    </a:cubicBezTo>
                    <a:cubicBezTo>
                      <a:pt x="1394986" y="2043990"/>
                      <a:pt x="1396610" y="2036682"/>
                      <a:pt x="1405813" y="2032622"/>
                    </a:cubicBezTo>
                    <a:cubicBezTo>
                      <a:pt x="1422866" y="2025043"/>
                      <a:pt x="1430986" y="2009344"/>
                      <a:pt x="1437482" y="1993644"/>
                    </a:cubicBezTo>
                    <a:cubicBezTo>
                      <a:pt x="1443708" y="1978757"/>
                      <a:pt x="1449122" y="1963600"/>
                      <a:pt x="1459407" y="1950878"/>
                    </a:cubicBezTo>
                    <a:cubicBezTo>
                      <a:pt x="1468340" y="1939780"/>
                      <a:pt x="1474565" y="1926517"/>
                      <a:pt x="1481061" y="1913795"/>
                    </a:cubicBezTo>
                    <a:cubicBezTo>
                      <a:pt x="1485663" y="1904592"/>
                      <a:pt x="1492700" y="1901073"/>
                      <a:pt x="1501633" y="1904863"/>
                    </a:cubicBezTo>
                    <a:cubicBezTo>
                      <a:pt x="1507588" y="1907299"/>
                      <a:pt x="1510565" y="1904863"/>
                      <a:pt x="1514084" y="1901344"/>
                    </a:cubicBezTo>
                    <a:cubicBezTo>
                      <a:pt x="1521121" y="1894306"/>
                      <a:pt x="1527076" y="1886998"/>
                      <a:pt x="1532219" y="1878066"/>
                    </a:cubicBezTo>
                    <a:cubicBezTo>
                      <a:pt x="1539527" y="1864803"/>
                      <a:pt x="1551437" y="1853976"/>
                      <a:pt x="1558475" y="1840171"/>
                    </a:cubicBezTo>
                    <a:cubicBezTo>
                      <a:pt x="1571467" y="1814728"/>
                      <a:pt x="1595016" y="1797946"/>
                      <a:pt x="1610174" y="1774126"/>
                    </a:cubicBezTo>
                    <a:cubicBezTo>
                      <a:pt x="1629392" y="1743811"/>
                      <a:pt x="1649422" y="1714036"/>
                      <a:pt x="1668369" y="1683720"/>
                    </a:cubicBezTo>
                    <a:cubicBezTo>
                      <a:pt x="1682986" y="1660442"/>
                      <a:pt x="1696519" y="1636352"/>
                      <a:pt x="1711407" y="1613345"/>
                    </a:cubicBezTo>
                    <a:cubicBezTo>
                      <a:pt x="1724940" y="1592232"/>
                      <a:pt x="1734685" y="1569225"/>
                      <a:pt x="1746594" y="1547300"/>
                    </a:cubicBezTo>
                    <a:cubicBezTo>
                      <a:pt x="1755256" y="1531601"/>
                      <a:pt x="1764459" y="1515901"/>
                      <a:pt x="1775557" y="1502097"/>
                    </a:cubicBezTo>
                    <a:cubicBezTo>
                      <a:pt x="1796669" y="1475300"/>
                      <a:pt x="1819406" y="1449586"/>
                      <a:pt x="1844309" y="1426037"/>
                    </a:cubicBezTo>
                    <a:cubicBezTo>
                      <a:pt x="1852699" y="1418187"/>
                      <a:pt x="1852158" y="1417917"/>
                      <a:pt x="1841060" y="1414668"/>
                    </a:cubicBezTo>
                    <a:cubicBezTo>
                      <a:pt x="1797752" y="1402217"/>
                      <a:pt x="1752820" y="1399511"/>
                      <a:pt x="1708700" y="1392744"/>
                    </a:cubicBezTo>
                    <a:cubicBezTo>
                      <a:pt x="1669452" y="1386789"/>
                      <a:pt x="1629933" y="1382458"/>
                      <a:pt x="1590685" y="1377315"/>
                    </a:cubicBezTo>
                    <a:cubicBezTo>
                      <a:pt x="1578505" y="1375691"/>
                      <a:pt x="1567136" y="1371360"/>
                      <a:pt x="1555497" y="1368383"/>
                    </a:cubicBezTo>
                    <a:cubicBezTo>
                      <a:pt x="1517332" y="1357827"/>
                      <a:pt x="1479437" y="1346458"/>
                      <a:pt x="1440460" y="1338067"/>
                    </a:cubicBezTo>
                    <a:cubicBezTo>
                      <a:pt x="1431257" y="1336172"/>
                      <a:pt x="1422054" y="1332654"/>
                      <a:pt x="1413122" y="1329406"/>
                    </a:cubicBezTo>
                    <a:cubicBezTo>
                      <a:pt x="1407708" y="1327511"/>
                      <a:pt x="1403377" y="1327782"/>
                      <a:pt x="1398505" y="1331030"/>
                    </a:cubicBezTo>
                    <a:cubicBezTo>
                      <a:pt x="1363588" y="1353766"/>
                      <a:pt x="1330295" y="1378127"/>
                      <a:pt x="1299438" y="1406007"/>
                    </a:cubicBezTo>
                    <a:cubicBezTo>
                      <a:pt x="1272911" y="1430097"/>
                      <a:pt x="1248280" y="1456353"/>
                      <a:pt x="1222024" y="1480713"/>
                    </a:cubicBezTo>
                    <a:cubicBezTo>
                      <a:pt x="1202265" y="1498578"/>
                      <a:pt x="1184130" y="1518337"/>
                      <a:pt x="1162476" y="1534578"/>
                    </a:cubicBezTo>
                    <a:cubicBezTo>
                      <a:pt x="1137303" y="1552984"/>
                      <a:pt x="1113213" y="1573285"/>
                      <a:pt x="1090746" y="1594668"/>
                    </a:cubicBezTo>
                    <a:cubicBezTo>
                      <a:pt x="1044731" y="1638518"/>
                      <a:pt x="995468" y="1677495"/>
                      <a:pt x="939168" y="1706999"/>
                    </a:cubicBezTo>
                    <a:cubicBezTo>
                      <a:pt x="919138" y="1717555"/>
                      <a:pt x="903168" y="1733525"/>
                      <a:pt x="886386" y="1748141"/>
                    </a:cubicBezTo>
                    <a:cubicBezTo>
                      <a:pt x="850657" y="1779269"/>
                      <a:pt x="814657" y="1809314"/>
                      <a:pt x="768642" y="1825284"/>
                    </a:cubicBezTo>
                    <a:cubicBezTo>
                      <a:pt x="748341" y="1832322"/>
                      <a:pt x="730747" y="1845855"/>
                      <a:pt x="711259" y="1855058"/>
                    </a:cubicBezTo>
                    <a:cubicBezTo>
                      <a:pt x="682026" y="1868863"/>
                      <a:pt x="657123" y="1888351"/>
                      <a:pt x="632221" y="1908111"/>
                    </a:cubicBezTo>
                    <a:cubicBezTo>
                      <a:pt x="617605" y="1919479"/>
                      <a:pt x="601093" y="1928953"/>
                      <a:pt x="586477" y="1940592"/>
                    </a:cubicBezTo>
                    <a:cubicBezTo>
                      <a:pt x="561033" y="1961163"/>
                      <a:pt x="533154" y="1978216"/>
                      <a:pt x="505815" y="1995539"/>
                    </a:cubicBezTo>
                    <a:cubicBezTo>
                      <a:pt x="475770" y="2014757"/>
                      <a:pt x="446808" y="2035329"/>
                      <a:pt x="418387" y="2056712"/>
                    </a:cubicBezTo>
                    <a:cubicBezTo>
                      <a:pt x="381034" y="2084321"/>
                      <a:pt x="347470" y="2115990"/>
                      <a:pt x="321214" y="2154697"/>
                    </a:cubicBezTo>
                    <a:cubicBezTo>
                      <a:pt x="313094" y="2166607"/>
                      <a:pt x="300372" y="2174185"/>
                      <a:pt x="290357" y="2183930"/>
                    </a:cubicBezTo>
                    <a:cubicBezTo>
                      <a:pt x="285215" y="2189073"/>
                      <a:pt x="281154" y="2195298"/>
                      <a:pt x="275741" y="2200170"/>
                    </a:cubicBezTo>
                    <a:cubicBezTo>
                      <a:pt x="261395" y="2213163"/>
                      <a:pt x="248403" y="2227509"/>
                      <a:pt x="237034" y="2243208"/>
                    </a:cubicBezTo>
                    <a:cubicBezTo>
                      <a:pt x="233786" y="2247809"/>
                      <a:pt x="232162" y="2251328"/>
                      <a:pt x="233786" y="2257283"/>
                    </a:cubicBezTo>
                    <a:cubicBezTo>
                      <a:pt x="237034" y="2268110"/>
                      <a:pt x="229997" y="2282456"/>
                      <a:pt x="219170" y="2286516"/>
                    </a:cubicBezTo>
                    <a:cubicBezTo>
                      <a:pt x="209967" y="2289764"/>
                      <a:pt x="205636" y="2296531"/>
                      <a:pt x="201034" y="2304381"/>
                    </a:cubicBezTo>
                    <a:cubicBezTo>
                      <a:pt x="193997" y="2316832"/>
                      <a:pt x="186147" y="2328741"/>
                      <a:pt x="177756" y="2340110"/>
                    </a:cubicBezTo>
                    <a:cubicBezTo>
                      <a:pt x="173155" y="2346335"/>
                      <a:pt x="168012" y="2352020"/>
                      <a:pt x="165576" y="2359328"/>
                    </a:cubicBezTo>
                    <a:cubicBezTo>
                      <a:pt x="165034" y="2360952"/>
                      <a:pt x="163952" y="2363388"/>
                      <a:pt x="162869" y="2363929"/>
                    </a:cubicBezTo>
                    <a:cubicBezTo>
                      <a:pt x="147711" y="2369072"/>
                      <a:pt x="149335" y="2383147"/>
                      <a:pt x="148252" y="2394516"/>
                    </a:cubicBezTo>
                    <a:cubicBezTo>
                      <a:pt x="147170" y="2406155"/>
                      <a:pt x="143651" y="2415899"/>
                      <a:pt x="136884" y="2424831"/>
                    </a:cubicBezTo>
                    <a:cubicBezTo>
                      <a:pt x="118749" y="2448651"/>
                      <a:pt x="107922" y="2475448"/>
                      <a:pt x="101155" y="2504139"/>
                    </a:cubicBezTo>
                    <a:cubicBezTo>
                      <a:pt x="100613" y="2506576"/>
                      <a:pt x="99801" y="2509012"/>
                      <a:pt x="99260" y="2511718"/>
                    </a:cubicBezTo>
                    <a:cubicBezTo>
                      <a:pt x="95471" y="2528500"/>
                      <a:pt x="87892" y="2542575"/>
                      <a:pt x="70298" y="2548530"/>
                    </a:cubicBezTo>
                    <a:cubicBezTo>
                      <a:pt x="60553" y="2550154"/>
                      <a:pt x="52433" y="2550154"/>
                      <a:pt x="44313" y="2550154"/>
                    </a:cubicBezTo>
                    <a:close/>
                  </a:path>
                </a:pathLst>
              </a:custGeom>
              <a:solidFill>
                <a:schemeClr val="accent4">
                  <a:alpha val="70000"/>
                </a:schemeClr>
              </a:solidFill>
              <a:ln w="27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" name="Graphic 5">
                <a:extLst>
                  <a:ext uri="{FF2B5EF4-FFF2-40B4-BE49-F238E27FC236}">
                    <a16:creationId xmlns:a16="http://schemas.microsoft.com/office/drawing/2014/main" id="{FB9C2AFD-A675-4E1D-B789-A9405B3A6088}"/>
                  </a:ext>
                </a:extLst>
              </p:cNvPr>
              <p:cNvSpPr/>
              <p:nvPr/>
            </p:nvSpPr>
            <p:spPr>
              <a:xfrm rot="701335" flipH="1">
                <a:off x="-2250537" y="-2030472"/>
                <a:ext cx="5850930" cy="6752271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Graphic 232">
                <a:extLst>
                  <a:ext uri="{FF2B5EF4-FFF2-40B4-BE49-F238E27FC236}">
                    <a16:creationId xmlns:a16="http://schemas.microsoft.com/office/drawing/2014/main" id="{8C0B2E1B-F1E6-4819-839D-66FBD1B5DB1A}"/>
                  </a:ext>
                </a:extLst>
              </p:cNvPr>
              <p:cNvSpPr/>
              <p:nvPr/>
            </p:nvSpPr>
            <p:spPr>
              <a:xfrm flipH="1">
                <a:off x="2452700" y="-1993949"/>
                <a:ext cx="5937136" cy="6655985"/>
              </a:xfrm>
              <a:custGeom>
                <a:avLst/>
                <a:gdLst>
                  <a:gd name="connsiteX0" fmla="*/ 3002233 w 3017885"/>
                  <a:gd name="connsiteY0" fmla="*/ 604118 h 3383280"/>
                  <a:gd name="connsiteX1" fmla="*/ 2957573 w 3017885"/>
                  <a:gd name="connsiteY1" fmla="*/ 595321 h 3383280"/>
                  <a:gd name="connsiteX2" fmla="*/ 2930507 w 3017885"/>
                  <a:gd name="connsiteY2" fmla="*/ 593291 h 3383280"/>
                  <a:gd name="connsiteX3" fmla="*/ 2852692 w 3017885"/>
                  <a:gd name="connsiteY3" fmla="*/ 682610 h 3383280"/>
                  <a:gd name="connsiteX4" fmla="*/ 2849308 w 3017885"/>
                  <a:gd name="connsiteY4" fmla="*/ 734036 h 3383280"/>
                  <a:gd name="connsiteX5" fmla="*/ 2806002 w 3017885"/>
                  <a:gd name="connsiteY5" fmla="*/ 671107 h 3383280"/>
                  <a:gd name="connsiteX6" fmla="*/ 2851338 w 3017885"/>
                  <a:gd name="connsiteY6" fmla="*/ 815234 h 3383280"/>
                  <a:gd name="connsiteX7" fmla="*/ 2824272 w 3017885"/>
                  <a:gd name="connsiteY7" fmla="*/ 947182 h 3383280"/>
                  <a:gd name="connsiteX8" fmla="*/ 2705857 w 3017885"/>
                  <a:gd name="connsiteY8" fmla="*/ 1185365 h 3383280"/>
                  <a:gd name="connsiteX9" fmla="*/ 2705857 w 3017885"/>
                  <a:gd name="connsiteY9" fmla="*/ 1185365 h 3383280"/>
                  <a:gd name="connsiteX10" fmla="*/ 2705857 w 3017885"/>
                  <a:gd name="connsiteY10" fmla="*/ 1185365 h 3383280"/>
                  <a:gd name="connsiteX11" fmla="*/ 2668641 w 3017885"/>
                  <a:gd name="connsiteY11" fmla="*/ 1163035 h 3383280"/>
                  <a:gd name="connsiteX12" fmla="*/ 2389182 w 3017885"/>
                  <a:gd name="connsiteY12" fmla="*/ 878840 h 3383280"/>
                  <a:gd name="connsiteX13" fmla="*/ 2363470 w 3017885"/>
                  <a:gd name="connsiteY13" fmla="*/ 845007 h 3383280"/>
                  <a:gd name="connsiteX14" fmla="*/ 2327607 w 3017885"/>
                  <a:gd name="connsiteY14" fmla="*/ 706293 h 3383280"/>
                  <a:gd name="connsiteX15" fmla="*/ 2380386 w 3017885"/>
                  <a:gd name="connsiteY15" fmla="*/ 775988 h 3383280"/>
                  <a:gd name="connsiteX16" fmla="*/ 2415572 w 3017885"/>
                  <a:gd name="connsiteY16" fmla="*/ 784785 h 3383280"/>
                  <a:gd name="connsiteX17" fmla="*/ 2477824 w 3017885"/>
                  <a:gd name="connsiteY17" fmla="*/ 738772 h 3383280"/>
                  <a:gd name="connsiteX18" fmla="*/ 2477824 w 3017885"/>
                  <a:gd name="connsiteY18" fmla="*/ 725916 h 3383280"/>
                  <a:gd name="connsiteX19" fmla="*/ 2488651 w 3017885"/>
                  <a:gd name="connsiteY19" fmla="*/ 726592 h 3383280"/>
                  <a:gd name="connsiteX20" fmla="*/ 2495417 w 3017885"/>
                  <a:gd name="connsiteY20" fmla="*/ 723886 h 3383280"/>
                  <a:gd name="connsiteX21" fmla="*/ 2518424 w 3017885"/>
                  <a:gd name="connsiteY21" fmla="*/ 708999 h 3383280"/>
                  <a:gd name="connsiteX22" fmla="*/ 2533987 w 3017885"/>
                  <a:gd name="connsiteY22" fmla="*/ 697496 h 3383280"/>
                  <a:gd name="connsiteX23" fmla="*/ 2542783 w 3017885"/>
                  <a:gd name="connsiteY23" fmla="*/ 655543 h 3383280"/>
                  <a:gd name="connsiteX24" fmla="*/ 2561730 w 3017885"/>
                  <a:gd name="connsiteY24" fmla="*/ 639304 h 3383280"/>
                  <a:gd name="connsiteX25" fmla="*/ 2617892 w 3017885"/>
                  <a:gd name="connsiteY25" fmla="*/ 590584 h 3383280"/>
                  <a:gd name="connsiteX26" fmla="*/ 2642252 w 3017885"/>
                  <a:gd name="connsiteY26" fmla="*/ 552015 h 3383280"/>
                  <a:gd name="connsiteX27" fmla="*/ 2642928 w 3017885"/>
                  <a:gd name="connsiteY27" fmla="*/ 445780 h 3383280"/>
                  <a:gd name="connsiteX28" fmla="*/ 2642928 w 3017885"/>
                  <a:gd name="connsiteY28" fmla="*/ 445780 h 3383280"/>
                  <a:gd name="connsiteX29" fmla="*/ 2575263 w 3017885"/>
                  <a:gd name="connsiteY29" fmla="*/ 341575 h 3383280"/>
                  <a:gd name="connsiteX30" fmla="*/ 2575263 w 3017885"/>
                  <a:gd name="connsiteY30" fmla="*/ 341575 h 3383280"/>
                  <a:gd name="connsiteX31" fmla="*/ 2548873 w 3017885"/>
                  <a:gd name="connsiteY31" fmla="*/ 316539 h 3383280"/>
                  <a:gd name="connsiteX32" fmla="*/ 2525867 w 3017885"/>
                  <a:gd name="connsiteY32" fmla="*/ 307066 h 3383280"/>
                  <a:gd name="connsiteX33" fmla="*/ 2330990 w 3017885"/>
                  <a:gd name="connsiteY33" fmla="*/ 236017 h 3383280"/>
                  <a:gd name="connsiteX34" fmla="*/ 2171299 w 3017885"/>
                  <a:gd name="connsiteY34" fmla="*/ 257670 h 3383280"/>
                  <a:gd name="connsiteX35" fmla="*/ 2012285 w 3017885"/>
                  <a:gd name="connsiteY35" fmla="*/ 332778 h 3383280"/>
                  <a:gd name="connsiteX36" fmla="*/ 1904697 w 3017885"/>
                  <a:gd name="connsiteY36" fmla="*/ 313155 h 3383280"/>
                  <a:gd name="connsiteX37" fmla="*/ 1904697 w 3017885"/>
                  <a:gd name="connsiteY37" fmla="*/ 313155 h 3383280"/>
                  <a:gd name="connsiteX38" fmla="*/ 1782222 w 3017885"/>
                  <a:gd name="connsiteY38" fmla="*/ 250903 h 3383280"/>
                  <a:gd name="connsiteX39" fmla="*/ 1762599 w 3017885"/>
                  <a:gd name="connsiteY39" fmla="*/ 208274 h 3383280"/>
                  <a:gd name="connsiteX40" fmla="*/ 1639448 w 3017885"/>
                  <a:gd name="connsiteY40" fmla="*/ 164291 h 3383280"/>
                  <a:gd name="connsiteX41" fmla="*/ 1705083 w 3017885"/>
                  <a:gd name="connsiteY41" fmla="*/ 234663 h 3383280"/>
                  <a:gd name="connsiteX42" fmla="*/ 1731473 w 3017885"/>
                  <a:gd name="connsiteY42" fmla="*/ 295562 h 3383280"/>
                  <a:gd name="connsiteX43" fmla="*/ 1797108 w 3017885"/>
                  <a:gd name="connsiteY43" fmla="*/ 376761 h 3383280"/>
                  <a:gd name="connsiteX44" fmla="*/ 2019051 w 3017885"/>
                  <a:gd name="connsiteY44" fmla="*/ 523596 h 3383280"/>
                  <a:gd name="connsiteX45" fmla="*/ 1754479 w 3017885"/>
                  <a:gd name="connsiteY45" fmla="*/ 395031 h 3383280"/>
                  <a:gd name="connsiteX46" fmla="*/ 1493966 w 3017885"/>
                  <a:gd name="connsiteY46" fmla="*/ 286089 h 3383280"/>
                  <a:gd name="connsiteX47" fmla="*/ 1044667 w 3017885"/>
                  <a:gd name="connsiteY47" fmla="*/ 152788 h 3383280"/>
                  <a:gd name="connsiteX48" fmla="*/ 872796 w 3017885"/>
                  <a:gd name="connsiteY48" fmla="*/ 116249 h 3383280"/>
                  <a:gd name="connsiteX49" fmla="*/ 872796 w 3017885"/>
                  <a:gd name="connsiteY49" fmla="*/ 116249 h 3383280"/>
                  <a:gd name="connsiteX50" fmla="*/ 872796 w 3017885"/>
                  <a:gd name="connsiteY50" fmla="*/ 116249 h 3383280"/>
                  <a:gd name="connsiteX51" fmla="*/ 861970 w 3017885"/>
                  <a:gd name="connsiteY51" fmla="*/ 102715 h 3383280"/>
                  <a:gd name="connsiteX52" fmla="*/ 677243 w 3017885"/>
                  <a:gd name="connsiteY52" fmla="*/ 38433 h 3383280"/>
                  <a:gd name="connsiteX53" fmla="*/ 619727 w 3017885"/>
                  <a:gd name="connsiteY53" fmla="*/ 9337 h 3383280"/>
                  <a:gd name="connsiteX54" fmla="*/ 571008 w 3017885"/>
                  <a:gd name="connsiteY54" fmla="*/ 24900 h 3383280"/>
                  <a:gd name="connsiteX55" fmla="*/ 571008 w 3017885"/>
                  <a:gd name="connsiteY55" fmla="*/ 24900 h 3383280"/>
                  <a:gd name="connsiteX56" fmla="*/ 559505 w 3017885"/>
                  <a:gd name="connsiteY56" fmla="*/ 35727 h 3383280"/>
                  <a:gd name="connsiteX57" fmla="*/ 559505 w 3017885"/>
                  <a:gd name="connsiteY57" fmla="*/ 35727 h 3383280"/>
                  <a:gd name="connsiteX58" fmla="*/ 493192 w 3017885"/>
                  <a:gd name="connsiteY58" fmla="*/ 104069 h 3383280"/>
                  <a:gd name="connsiteX59" fmla="*/ 493192 w 3017885"/>
                  <a:gd name="connsiteY59" fmla="*/ 104069 h 3383280"/>
                  <a:gd name="connsiteX60" fmla="*/ 485072 w 3017885"/>
                  <a:gd name="connsiteY60" fmla="*/ 139255 h 3383280"/>
                  <a:gd name="connsiteX61" fmla="*/ 547325 w 3017885"/>
                  <a:gd name="connsiteY61" fmla="*/ 169704 h 3383280"/>
                  <a:gd name="connsiteX62" fmla="*/ 612960 w 3017885"/>
                  <a:gd name="connsiteY62" fmla="*/ 192034 h 3383280"/>
                  <a:gd name="connsiteX63" fmla="*/ 610254 w 3017885"/>
                  <a:gd name="connsiteY63" fmla="*/ 220454 h 3383280"/>
                  <a:gd name="connsiteX64" fmla="*/ 586571 w 3017885"/>
                  <a:gd name="connsiteY64" fmla="*/ 244813 h 3383280"/>
                  <a:gd name="connsiteX65" fmla="*/ 612960 w 3017885"/>
                  <a:gd name="connsiteY65" fmla="*/ 254286 h 3383280"/>
                  <a:gd name="connsiteX66" fmla="*/ 732052 w 3017885"/>
                  <a:gd name="connsiteY66" fmla="*/ 236693 h 3383280"/>
                  <a:gd name="connsiteX67" fmla="*/ 1008127 w 3017885"/>
                  <a:gd name="connsiteY67" fmla="*/ 273909 h 3383280"/>
                  <a:gd name="connsiteX68" fmla="*/ 1008127 w 3017885"/>
                  <a:gd name="connsiteY68" fmla="*/ 273909 h 3383280"/>
                  <a:gd name="connsiteX69" fmla="*/ 1313299 w 3017885"/>
                  <a:gd name="connsiteY69" fmla="*/ 379468 h 3383280"/>
                  <a:gd name="connsiteX70" fmla="*/ 1410738 w 3017885"/>
                  <a:gd name="connsiteY70" fmla="*/ 421420 h 3383280"/>
                  <a:gd name="connsiteX71" fmla="*/ 1777485 w 3017885"/>
                  <a:gd name="connsiteY71" fmla="*/ 609531 h 3383280"/>
                  <a:gd name="connsiteX72" fmla="*/ 1704407 w 3017885"/>
                  <a:gd name="connsiteY72" fmla="*/ 711029 h 3383280"/>
                  <a:gd name="connsiteX73" fmla="*/ 1612381 w 3017885"/>
                  <a:gd name="connsiteY73" fmla="*/ 831474 h 3383280"/>
                  <a:gd name="connsiteX74" fmla="*/ 1571105 w 3017885"/>
                  <a:gd name="connsiteY74" fmla="*/ 891020 h 3383280"/>
                  <a:gd name="connsiteX75" fmla="*/ 1439834 w 3017885"/>
                  <a:gd name="connsiteY75" fmla="*/ 1104843 h 3383280"/>
                  <a:gd name="connsiteX76" fmla="*/ 1439834 w 3017885"/>
                  <a:gd name="connsiteY76" fmla="*/ 1104843 h 3383280"/>
                  <a:gd name="connsiteX77" fmla="*/ 1439834 w 3017885"/>
                  <a:gd name="connsiteY77" fmla="*/ 1104843 h 3383280"/>
                  <a:gd name="connsiteX78" fmla="*/ 1388408 w 3017885"/>
                  <a:gd name="connsiteY78" fmla="*/ 1175215 h 3383280"/>
                  <a:gd name="connsiteX79" fmla="*/ 1388408 w 3017885"/>
                  <a:gd name="connsiteY79" fmla="*/ 1175215 h 3383280"/>
                  <a:gd name="connsiteX80" fmla="*/ 1388408 w 3017885"/>
                  <a:gd name="connsiteY80" fmla="*/ 1175215 h 3383280"/>
                  <a:gd name="connsiteX81" fmla="*/ 1390438 w 3017885"/>
                  <a:gd name="connsiteY81" fmla="*/ 1183335 h 3383280"/>
                  <a:gd name="connsiteX82" fmla="*/ 1374875 w 3017885"/>
                  <a:gd name="connsiteY82" fmla="*/ 1200252 h 3383280"/>
                  <a:gd name="connsiteX83" fmla="*/ 1324126 w 3017885"/>
                  <a:gd name="connsiteY83" fmla="*/ 1236791 h 3383280"/>
                  <a:gd name="connsiteX84" fmla="*/ 1203681 w 3017885"/>
                  <a:gd name="connsiteY84" fmla="*/ 1327463 h 3383280"/>
                  <a:gd name="connsiteX85" fmla="*/ 1085266 w 3017885"/>
                  <a:gd name="connsiteY85" fmla="*/ 1497304 h 3383280"/>
                  <a:gd name="connsiteX86" fmla="*/ 1005421 w 3017885"/>
                  <a:gd name="connsiteY86" fmla="*/ 1774056 h 3383280"/>
                  <a:gd name="connsiteX87" fmla="*/ 1005421 w 3017885"/>
                  <a:gd name="connsiteY87" fmla="*/ 1774056 h 3383280"/>
                  <a:gd name="connsiteX88" fmla="*/ 1005421 w 3017885"/>
                  <a:gd name="connsiteY88" fmla="*/ 1774056 h 3383280"/>
                  <a:gd name="connsiteX89" fmla="*/ 952642 w 3017885"/>
                  <a:gd name="connsiteY89" fmla="*/ 1830218 h 3383280"/>
                  <a:gd name="connsiteX90" fmla="*/ 794981 w 3017885"/>
                  <a:gd name="connsiteY90" fmla="*/ 2026448 h 3383280"/>
                  <a:gd name="connsiteX91" fmla="*/ 734759 w 3017885"/>
                  <a:gd name="connsiteY91" fmla="*/ 2065695 h 3383280"/>
                  <a:gd name="connsiteX92" fmla="*/ 650853 w 3017885"/>
                  <a:gd name="connsiteY92" fmla="*/ 2144187 h 3383280"/>
                  <a:gd name="connsiteX93" fmla="*/ 610930 w 3017885"/>
                  <a:gd name="connsiteY93" fmla="*/ 2171930 h 3383280"/>
                  <a:gd name="connsiteX94" fmla="*/ 566271 w 3017885"/>
                  <a:gd name="connsiteY94" fmla="*/ 2206439 h 3383280"/>
                  <a:gd name="connsiteX95" fmla="*/ 430263 w 3017885"/>
                  <a:gd name="connsiteY95" fmla="*/ 2381693 h 3383280"/>
                  <a:gd name="connsiteX96" fmla="*/ 333502 w 3017885"/>
                  <a:gd name="connsiteY96" fmla="*/ 2566420 h 3383280"/>
                  <a:gd name="connsiteX97" fmla="*/ 174487 w 3017885"/>
                  <a:gd name="connsiteY97" fmla="*/ 2816106 h 3383280"/>
                  <a:gd name="connsiteX98" fmla="*/ 128475 w 3017885"/>
                  <a:gd name="connsiteY98" fmla="*/ 2819489 h 3383280"/>
                  <a:gd name="connsiteX99" fmla="*/ 29006 w 3017885"/>
                  <a:gd name="connsiteY99" fmla="*/ 2834376 h 3383280"/>
                  <a:gd name="connsiteX100" fmla="*/ 17503 w 3017885"/>
                  <a:gd name="connsiteY100" fmla="*/ 2836406 h 3383280"/>
                  <a:gd name="connsiteX101" fmla="*/ 1940 w 3017885"/>
                  <a:gd name="connsiteY101" fmla="*/ 2841142 h 3383280"/>
                  <a:gd name="connsiteX102" fmla="*/ 31713 w 3017885"/>
                  <a:gd name="connsiteY102" fmla="*/ 3159171 h 3383280"/>
                  <a:gd name="connsiteX103" fmla="*/ 60809 w 3017885"/>
                  <a:gd name="connsiteY103" fmla="*/ 3276909 h 3383280"/>
                  <a:gd name="connsiteX104" fmla="*/ 60809 w 3017885"/>
                  <a:gd name="connsiteY104" fmla="*/ 3276909 h 3383280"/>
                  <a:gd name="connsiteX105" fmla="*/ 123738 w 3017885"/>
                  <a:gd name="connsiteY105" fmla="*/ 3372317 h 3383280"/>
                  <a:gd name="connsiteX106" fmla="*/ 189374 w 3017885"/>
                  <a:gd name="connsiteY106" fmla="*/ 3368934 h 3383280"/>
                  <a:gd name="connsiteX107" fmla="*/ 189374 w 3017885"/>
                  <a:gd name="connsiteY107" fmla="*/ 3368934 h 3383280"/>
                  <a:gd name="connsiteX108" fmla="*/ 189374 w 3017885"/>
                  <a:gd name="connsiteY108" fmla="*/ 3368934 h 3383280"/>
                  <a:gd name="connsiteX109" fmla="*/ 189374 w 3017885"/>
                  <a:gd name="connsiteY109" fmla="*/ 3368934 h 3383280"/>
                  <a:gd name="connsiteX110" fmla="*/ 189374 w 3017885"/>
                  <a:gd name="connsiteY110" fmla="*/ 3368934 h 3383280"/>
                  <a:gd name="connsiteX111" fmla="*/ 229297 w 3017885"/>
                  <a:gd name="connsiteY111" fmla="*/ 3186237 h 3383280"/>
                  <a:gd name="connsiteX112" fmla="*/ 242830 w 3017885"/>
                  <a:gd name="connsiteY112" fmla="*/ 3132781 h 3383280"/>
                  <a:gd name="connsiteX113" fmla="*/ 374778 w 3017885"/>
                  <a:gd name="connsiteY113" fmla="*/ 2987977 h 3383280"/>
                  <a:gd name="connsiteX114" fmla="*/ 374778 w 3017885"/>
                  <a:gd name="connsiteY114" fmla="*/ 2987977 h 3383280"/>
                  <a:gd name="connsiteX115" fmla="*/ 388311 w 3017885"/>
                  <a:gd name="connsiteY115" fmla="*/ 2990683 h 3383280"/>
                  <a:gd name="connsiteX116" fmla="*/ 367334 w 3017885"/>
                  <a:gd name="connsiteY116" fmla="*/ 2945348 h 3383280"/>
                  <a:gd name="connsiteX117" fmla="*/ 346358 w 3017885"/>
                  <a:gd name="connsiteY117" fmla="*/ 2874975 h 3383280"/>
                  <a:gd name="connsiteX118" fmla="*/ 439060 w 3017885"/>
                  <a:gd name="connsiteY118" fmla="*/ 2734231 h 3383280"/>
                  <a:gd name="connsiteX119" fmla="*/ 439060 w 3017885"/>
                  <a:gd name="connsiteY119" fmla="*/ 2734231 h 3383280"/>
                  <a:gd name="connsiteX120" fmla="*/ 558828 w 3017885"/>
                  <a:gd name="connsiteY120" fmla="*/ 2578600 h 3383280"/>
                  <a:gd name="connsiteX121" fmla="*/ 808514 w 3017885"/>
                  <a:gd name="connsiteY121" fmla="*/ 2329591 h 3383280"/>
                  <a:gd name="connsiteX122" fmla="*/ 953995 w 3017885"/>
                  <a:gd name="connsiteY122" fmla="*/ 2247715 h 3383280"/>
                  <a:gd name="connsiteX123" fmla="*/ 1151579 w 3017885"/>
                  <a:gd name="connsiteY123" fmla="*/ 2091407 h 3383280"/>
                  <a:gd name="connsiteX124" fmla="*/ 1151579 w 3017885"/>
                  <a:gd name="connsiteY124" fmla="*/ 2091407 h 3383280"/>
                  <a:gd name="connsiteX125" fmla="*/ 1151579 w 3017885"/>
                  <a:gd name="connsiteY125" fmla="*/ 2091407 h 3383280"/>
                  <a:gd name="connsiteX126" fmla="*/ 1443894 w 3017885"/>
                  <a:gd name="connsiteY126" fmla="*/ 1784206 h 3383280"/>
                  <a:gd name="connsiteX127" fmla="*/ 1519003 w 3017885"/>
                  <a:gd name="connsiteY127" fmla="*/ 1746990 h 3383280"/>
                  <a:gd name="connsiteX128" fmla="*/ 1916877 w 3017885"/>
                  <a:gd name="connsiteY128" fmla="*/ 1736840 h 3383280"/>
                  <a:gd name="connsiteX129" fmla="*/ 1916877 w 3017885"/>
                  <a:gd name="connsiteY129" fmla="*/ 1736840 h 3383280"/>
                  <a:gd name="connsiteX130" fmla="*/ 1916877 w 3017885"/>
                  <a:gd name="connsiteY130" fmla="*/ 1736840 h 3383280"/>
                  <a:gd name="connsiteX131" fmla="*/ 1916877 w 3017885"/>
                  <a:gd name="connsiteY131" fmla="*/ 1736840 h 3383280"/>
                  <a:gd name="connsiteX132" fmla="*/ 1916877 w 3017885"/>
                  <a:gd name="connsiteY132" fmla="*/ 1736840 h 3383280"/>
                  <a:gd name="connsiteX133" fmla="*/ 1916877 w 3017885"/>
                  <a:gd name="connsiteY133" fmla="*/ 1736840 h 3383280"/>
                  <a:gd name="connsiteX134" fmla="*/ 2014992 w 3017885"/>
                  <a:gd name="connsiteY134" fmla="*/ 1736840 h 3383280"/>
                  <a:gd name="connsiteX135" fmla="*/ 2033938 w 3017885"/>
                  <a:gd name="connsiteY135" fmla="*/ 1772702 h 3383280"/>
                  <a:gd name="connsiteX136" fmla="*/ 1876277 w 3017885"/>
                  <a:gd name="connsiteY136" fmla="*/ 2129300 h 3383280"/>
                  <a:gd name="connsiteX137" fmla="*/ 1803875 w 3017885"/>
                  <a:gd name="connsiteY137" fmla="*/ 2301171 h 3383280"/>
                  <a:gd name="connsiteX138" fmla="*/ 1803875 w 3017885"/>
                  <a:gd name="connsiteY138" fmla="*/ 2301171 h 3383280"/>
                  <a:gd name="connsiteX139" fmla="*/ 1635388 w 3017885"/>
                  <a:gd name="connsiteY139" fmla="*/ 2355980 h 3383280"/>
                  <a:gd name="connsiteX140" fmla="*/ 1635388 w 3017885"/>
                  <a:gd name="connsiteY140" fmla="*/ 2355980 h 3383280"/>
                  <a:gd name="connsiteX141" fmla="*/ 1635388 w 3017885"/>
                  <a:gd name="connsiteY141" fmla="*/ 2355980 h 3383280"/>
                  <a:gd name="connsiteX142" fmla="*/ 1598172 w 3017885"/>
                  <a:gd name="connsiteY142" fmla="*/ 2383046 h 3383280"/>
                  <a:gd name="connsiteX143" fmla="*/ 1651627 w 3017885"/>
                  <a:gd name="connsiteY143" fmla="*/ 2462892 h 3383280"/>
                  <a:gd name="connsiteX144" fmla="*/ 1656364 w 3017885"/>
                  <a:gd name="connsiteY144" fmla="*/ 2458832 h 3383280"/>
                  <a:gd name="connsiteX145" fmla="*/ 1657041 w 3017885"/>
                  <a:gd name="connsiteY145" fmla="*/ 2458832 h 3383280"/>
                  <a:gd name="connsiteX146" fmla="*/ 1651627 w 3017885"/>
                  <a:gd name="connsiteY146" fmla="*/ 2462215 h 3383280"/>
                  <a:gd name="connsiteX147" fmla="*/ 1718616 w 3017885"/>
                  <a:gd name="connsiteY147" fmla="*/ 2561683 h 3383280"/>
                  <a:gd name="connsiteX148" fmla="*/ 1718616 w 3017885"/>
                  <a:gd name="connsiteY148" fmla="*/ 2561683 h 3383280"/>
                  <a:gd name="connsiteX149" fmla="*/ 1795078 w 3017885"/>
                  <a:gd name="connsiteY149" fmla="*/ 2660475 h 3383280"/>
                  <a:gd name="connsiteX150" fmla="*/ 1956799 w 3017885"/>
                  <a:gd name="connsiteY150" fmla="*/ 2828286 h 3383280"/>
                  <a:gd name="connsiteX151" fmla="*/ 1956799 w 3017885"/>
                  <a:gd name="connsiteY151" fmla="*/ 2828286 h 3383280"/>
                  <a:gd name="connsiteX152" fmla="*/ 1956799 w 3017885"/>
                  <a:gd name="connsiteY152" fmla="*/ 2828286 h 3383280"/>
                  <a:gd name="connsiteX153" fmla="*/ 1981835 w 3017885"/>
                  <a:gd name="connsiteY153" fmla="*/ 2828286 h 3383280"/>
                  <a:gd name="connsiteX154" fmla="*/ 1942589 w 3017885"/>
                  <a:gd name="connsiteY154" fmla="*/ 2642882 h 3383280"/>
                  <a:gd name="connsiteX155" fmla="*/ 1930410 w 3017885"/>
                  <a:gd name="connsiteY155" fmla="*/ 2555594 h 3383280"/>
                  <a:gd name="connsiteX156" fmla="*/ 1930410 w 3017885"/>
                  <a:gd name="connsiteY156" fmla="*/ 2555594 h 3383280"/>
                  <a:gd name="connsiteX157" fmla="*/ 2006872 w 3017885"/>
                  <a:gd name="connsiteY157" fmla="*/ 2380340 h 3383280"/>
                  <a:gd name="connsiteX158" fmla="*/ 2006872 w 3017885"/>
                  <a:gd name="connsiteY158" fmla="*/ 2380340 h 3383280"/>
                  <a:gd name="connsiteX159" fmla="*/ 2006872 w 3017885"/>
                  <a:gd name="connsiteY159" fmla="*/ 2380340 h 3383280"/>
                  <a:gd name="connsiteX160" fmla="*/ 2004165 w 3017885"/>
                  <a:gd name="connsiteY160" fmla="*/ 2344477 h 3383280"/>
                  <a:gd name="connsiteX161" fmla="*/ 1985219 w 3017885"/>
                  <a:gd name="connsiteY161" fmla="*/ 2277488 h 3383280"/>
                  <a:gd name="connsiteX162" fmla="*/ 2006872 w 3017885"/>
                  <a:gd name="connsiteY162" fmla="*/ 2218619 h 3383280"/>
                  <a:gd name="connsiteX163" fmla="*/ 2006872 w 3017885"/>
                  <a:gd name="connsiteY163" fmla="*/ 2218619 h 3383280"/>
                  <a:gd name="connsiteX164" fmla="*/ 2006872 w 3017885"/>
                  <a:gd name="connsiteY164" fmla="*/ 2218619 h 3383280"/>
                  <a:gd name="connsiteX165" fmla="*/ 2270091 w 3017885"/>
                  <a:gd name="connsiteY165" fmla="*/ 1875554 h 3383280"/>
                  <a:gd name="connsiteX166" fmla="*/ 2349936 w 3017885"/>
                  <a:gd name="connsiteY166" fmla="*/ 1759169 h 3383280"/>
                  <a:gd name="connsiteX167" fmla="*/ 2274151 w 3017885"/>
                  <a:gd name="connsiteY167" fmla="*/ 1507453 h 3383280"/>
                  <a:gd name="connsiteX168" fmla="*/ 2274151 w 3017885"/>
                  <a:gd name="connsiteY168" fmla="*/ 1507453 h 3383280"/>
                  <a:gd name="connsiteX169" fmla="*/ 2274151 w 3017885"/>
                  <a:gd name="connsiteY169" fmla="*/ 1507453 h 3383280"/>
                  <a:gd name="connsiteX170" fmla="*/ 1945296 w 3017885"/>
                  <a:gd name="connsiteY170" fmla="*/ 1388362 h 3383280"/>
                  <a:gd name="connsiteX171" fmla="*/ 1732149 w 3017885"/>
                  <a:gd name="connsiteY171" fmla="*/ 1349792 h 3383280"/>
                  <a:gd name="connsiteX172" fmla="*/ 1784252 w 3017885"/>
                  <a:gd name="connsiteY172" fmla="*/ 1299720 h 3383280"/>
                  <a:gd name="connsiteX173" fmla="*/ 1879660 w 3017885"/>
                  <a:gd name="connsiteY173" fmla="*/ 1227318 h 3383280"/>
                  <a:gd name="connsiteX174" fmla="*/ 1879660 w 3017885"/>
                  <a:gd name="connsiteY174" fmla="*/ 1227318 h 3383280"/>
                  <a:gd name="connsiteX175" fmla="*/ 1914170 w 3017885"/>
                  <a:gd name="connsiteY175" fmla="*/ 1197545 h 3383280"/>
                  <a:gd name="connsiteX176" fmla="*/ 1914170 w 3017885"/>
                  <a:gd name="connsiteY176" fmla="*/ 1197545 h 3383280"/>
                  <a:gd name="connsiteX177" fmla="*/ 2063711 w 3017885"/>
                  <a:gd name="connsiteY177" fmla="*/ 1167095 h 3383280"/>
                  <a:gd name="connsiteX178" fmla="*/ 2063711 w 3017885"/>
                  <a:gd name="connsiteY178" fmla="*/ 1167095 h 3383280"/>
                  <a:gd name="connsiteX179" fmla="*/ 2063711 w 3017885"/>
                  <a:gd name="connsiteY179" fmla="*/ 1167095 h 3383280"/>
                  <a:gd name="connsiteX180" fmla="*/ 2155736 w 3017885"/>
                  <a:gd name="connsiteY180" fmla="*/ 1083867 h 3383280"/>
                  <a:gd name="connsiteX181" fmla="*/ 2230845 w 3017885"/>
                  <a:gd name="connsiteY181" fmla="*/ 1037854 h 3383280"/>
                  <a:gd name="connsiteX182" fmla="*/ 2364146 w 3017885"/>
                  <a:gd name="connsiteY182" fmla="*/ 1141383 h 3383280"/>
                  <a:gd name="connsiteX183" fmla="*/ 2697738 w 3017885"/>
                  <a:gd name="connsiteY183" fmla="*/ 1371446 h 3383280"/>
                  <a:gd name="connsiteX184" fmla="*/ 2697738 w 3017885"/>
                  <a:gd name="connsiteY184" fmla="*/ 1371446 h 3383280"/>
                  <a:gd name="connsiteX185" fmla="*/ 2697738 w 3017885"/>
                  <a:gd name="connsiteY185" fmla="*/ 1371446 h 3383280"/>
                  <a:gd name="connsiteX186" fmla="*/ 2827655 w 3017885"/>
                  <a:gd name="connsiteY186" fmla="*/ 1326786 h 3383280"/>
                  <a:gd name="connsiteX187" fmla="*/ 2931184 w 3017885"/>
                  <a:gd name="connsiteY187" fmla="*/ 997255 h 3383280"/>
                  <a:gd name="connsiteX188" fmla="*/ 2931184 w 3017885"/>
                  <a:gd name="connsiteY188" fmla="*/ 997255 h 3383280"/>
                  <a:gd name="connsiteX189" fmla="*/ 2931184 w 3017885"/>
                  <a:gd name="connsiteY189" fmla="*/ 997255 h 3383280"/>
                  <a:gd name="connsiteX190" fmla="*/ 2969753 w 3017885"/>
                  <a:gd name="connsiteY190" fmla="*/ 824031 h 3383280"/>
                  <a:gd name="connsiteX191" fmla="*/ 3015766 w 3017885"/>
                  <a:gd name="connsiteY191" fmla="*/ 692083 h 3383280"/>
                  <a:gd name="connsiteX192" fmla="*/ 3023209 w 3017885"/>
                  <a:gd name="connsiteY192" fmla="*/ 632537 h 3383280"/>
                  <a:gd name="connsiteX193" fmla="*/ 3002233 w 3017885"/>
                  <a:gd name="connsiteY193" fmla="*/ 604118 h 3383280"/>
                  <a:gd name="connsiteX194" fmla="*/ 1985219 w 3017885"/>
                  <a:gd name="connsiteY194" fmla="*/ 1663084 h 3383280"/>
                  <a:gd name="connsiteX195" fmla="*/ 1985219 w 3017885"/>
                  <a:gd name="connsiteY195" fmla="*/ 1663084 h 3383280"/>
                  <a:gd name="connsiteX196" fmla="*/ 1985219 w 3017885"/>
                  <a:gd name="connsiteY196" fmla="*/ 1663084 h 3383280"/>
                  <a:gd name="connsiteX197" fmla="*/ 1985219 w 3017885"/>
                  <a:gd name="connsiteY197" fmla="*/ 1663084 h 3383280"/>
                  <a:gd name="connsiteX198" fmla="*/ 1985219 w 3017885"/>
                  <a:gd name="connsiteY198" fmla="*/ 1663084 h 3383280"/>
                  <a:gd name="connsiteX199" fmla="*/ 2294451 w 3017885"/>
                  <a:gd name="connsiteY199" fmla="*/ 413977 h 3383280"/>
                  <a:gd name="connsiteX200" fmla="*/ 2366853 w 3017885"/>
                  <a:gd name="connsiteY200" fmla="*/ 330749 h 3383280"/>
                  <a:gd name="connsiteX201" fmla="*/ 2432488 w 3017885"/>
                  <a:gd name="connsiteY201" fmla="*/ 325335 h 3383280"/>
                  <a:gd name="connsiteX202" fmla="*/ 2387152 w 3017885"/>
                  <a:gd name="connsiteY202" fmla="*/ 349695 h 3383280"/>
                  <a:gd name="connsiteX203" fmla="*/ 2294451 w 3017885"/>
                  <a:gd name="connsiteY203" fmla="*/ 413977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3017885" h="3383280">
                    <a:moveTo>
                      <a:pt x="3002233" y="604118"/>
                    </a:moveTo>
                    <a:cubicBezTo>
                      <a:pt x="2989376" y="604794"/>
                      <a:pt x="2970430" y="594644"/>
                      <a:pt x="2957573" y="595321"/>
                    </a:cubicBezTo>
                    <a:cubicBezTo>
                      <a:pt x="2957573" y="595321"/>
                      <a:pt x="2930507" y="593291"/>
                      <a:pt x="2930507" y="593291"/>
                    </a:cubicBezTo>
                    <a:cubicBezTo>
                      <a:pt x="2880435" y="577728"/>
                      <a:pt x="2856752" y="665017"/>
                      <a:pt x="2852692" y="682610"/>
                    </a:cubicBezTo>
                    <a:cubicBezTo>
                      <a:pt x="2852692" y="682610"/>
                      <a:pt x="2852692" y="726592"/>
                      <a:pt x="2849308" y="734036"/>
                    </a:cubicBezTo>
                    <a:cubicBezTo>
                      <a:pt x="2826979" y="719149"/>
                      <a:pt x="2844572" y="681256"/>
                      <a:pt x="2806002" y="671107"/>
                    </a:cubicBezTo>
                    <a:cubicBezTo>
                      <a:pt x="2800589" y="731329"/>
                      <a:pt x="2806002" y="776665"/>
                      <a:pt x="2851338" y="815234"/>
                    </a:cubicBezTo>
                    <a:cubicBezTo>
                      <a:pt x="2872991" y="836211"/>
                      <a:pt x="2831715" y="925529"/>
                      <a:pt x="2824272" y="947182"/>
                    </a:cubicBezTo>
                    <a:cubicBezTo>
                      <a:pt x="2793823" y="1037177"/>
                      <a:pt x="2762697" y="1102813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688264" y="1186718"/>
                      <a:pt x="2679468" y="1173185"/>
                      <a:pt x="2668641" y="1163035"/>
                    </a:cubicBezTo>
                    <a:cubicBezTo>
                      <a:pt x="2569173" y="1071687"/>
                      <a:pt x="2469704" y="990488"/>
                      <a:pt x="2389182" y="878840"/>
                    </a:cubicBezTo>
                    <a:lnTo>
                      <a:pt x="2363470" y="845007"/>
                    </a:lnTo>
                    <a:cubicBezTo>
                      <a:pt x="2307307" y="743509"/>
                      <a:pt x="2199042" y="713059"/>
                      <a:pt x="2327607" y="706293"/>
                    </a:cubicBezTo>
                    <a:cubicBezTo>
                      <a:pt x="2328960" y="706293"/>
                      <a:pt x="2358733" y="756365"/>
                      <a:pt x="2380386" y="775988"/>
                    </a:cubicBezTo>
                    <a:cubicBezTo>
                      <a:pt x="2387829" y="782078"/>
                      <a:pt x="2412189" y="785461"/>
                      <a:pt x="2415572" y="784785"/>
                    </a:cubicBezTo>
                    <a:cubicBezTo>
                      <a:pt x="2431135" y="782755"/>
                      <a:pt x="2464291" y="736065"/>
                      <a:pt x="2477824" y="738772"/>
                    </a:cubicBezTo>
                    <a:cubicBezTo>
                      <a:pt x="2488651" y="740125"/>
                      <a:pt x="2477148" y="729976"/>
                      <a:pt x="2477824" y="725916"/>
                    </a:cubicBezTo>
                    <a:cubicBezTo>
                      <a:pt x="2479854" y="721856"/>
                      <a:pt x="2484591" y="725239"/>
                      <a:pt x="2488651" y="726592"/>
                    </a:cubicBezTo>
                    <a:cubicBezTo>
                      <a:pt x="2494741" y="729299"/>
                      <a:pt x="2496094" y="726592"/>
                      <a:pt x="2495417" y="723886"/>
                    </a:cubicBezTo>
                    <a:cubicBezTo>
                      <a:pt x="2498801" y="715089"/>
                      <a:pt x="2506920" y="708999"/>
                      <a:pt x="2518424" y="708999"/>
                    </a:cubicBezTo>
                    <a:cubicBezTo>
                      <a:pt x="2525867" y="708999"/>
                      <a:pt x="2531280" y="704939"/>
                      <a:pt x="2533987" y="697496"/>
                    </a:cubicBezTo>
                    <a:cubicBezTo>
                      <a:pt x="2536017" y="683286"/>
                      <a:pt x="2533987" y="668400"/>
                      <a:pt x="2542783" y="655543"/>
                    </a:cubicBezTo>
                    <a:cubicBezTo>
                      <a:pt x="2547520" y="647424"/>
                      <a:pt x="2556993" y="640657"/>
                      <a:pt x="2561730" y="639304"/>
                    </a:cubicBezTo>
                    <a:cubicBezTo>
                      <a:pt x="2594886" y="628477"/>
                      <a:pt x="2612479" y="597351"/>
                      <a:pt x="2617892" y="590584"/>
                    </a:cubicBezTo>
                    <a:cubicBezTo>
                      <a:pt x="2623982" y="583141"/>
                      <a:pt x="2640898" y="556075"/>
                      <a:pt x="2642252" y="552015"/>
                    </a:cubicBezTo>
                    <a:cubicBezTo>
                      <a:pt x="2661875" y="522242"/>
                      <a:pt x="2642928" y="445780"/>
                      <a:pt x="2642928" y="445780"/>
                    </a:cubicBezTo>
                    <a:cubicBezTo>
                      <a:pt x="2642928" y="445780"/>
                      <a:pt x="2642928" y="445780"/>
                      <a:pt x="2642928" y="445780"/>
                    </a:cubicBezTo>
                    <a:cubicBezTo>
                      <a:pt x="2622629" y="409241"/>
                      <a:pt x="2621952" y="360521"/>
                      <a:pt x="2575263" y="341575"/>
                    </a:cubicBezTo>
                    <a:lnTo>
                      <a:pt x="2575263" y="341575"/>
                    </a:lnTo>
                    <a:cubicBezTo>
                      <a:pt x="2552933" y="323982"/>
                      <a:pt x="2571203" y="334132"/>
                      <a:pt x="2548873" y="316539"/>
                    </a:cubicBezTo>
                    <a:cubicBezTo>
                      <a:pt x="2540753" y="309096"/>
                      <a:pt x="2525867" y="307066"/>
                      <a:pt x="2525867" y="307066"/>
                    </a:cubicBezTo>
                    <a:cubicBezTo>
                      <a:pt x="2510980" y="210980"/>
                      <a:pt x="2424369" y="157525"/>
                      <a:pt x="2330990" y="236017"/>
                    </a:cubicBezTo>
                    <a:cubicBezTo>
                      <a:pt x="2287007" y="272556"/>
                      <a:pt x="2220695" y="232633"/>
                      <a:pt x="2171299" y="257670"/>
                    </a:cubicBezTo>
                    <a:cubicBezTo>
                      <a:pt x="2109724" y="270526"/>
                      <a:pt x="2076567" y="330749"/>
                      <a:pt x="2012285" y="332778"/>
                    </a:cubicBezTo>
                    <a:cubicBezTo>
                      <a:pt x="1976422" y="333455"/>
                      <a:pt x="1904697" y="313155"/>
                      <a:pt x="1904697" y="313155"/>
                    </a:cubicBezTo>
                    <a:cubicBezTo>
                      <a:pt x="1904697" y="313155"/>
                      <a:pt x="1904697" y="313155"/>
                      <a:pt x="1904697" y="313155"/>
                    </a:cubicBezTo>
                    <a:cubicBezTo>
                      <a:pt x="1871541" y="300299"/>
                      <a:pt x="1797108" y="283383"/>
                      <a:pt x="1782222" y="250903"/>
                    </a:cubicBezTo>
                    <a:cubicBezTo>
                      <a:pt x="1782222" y="250903"/>
                      <a:pt x="1762599" y="208274"/>
                      <a:pt x="1762599" y="208274"/>
                    </a:cubicBezTo>
                    <a:cubicBezTo>
                      <a:pt x="1727413" y="154141"/>
                      <a:pt x="1663130" y="169028"/>
                      <a:pt x="1639448" y="164291"/>
                    </a:cubicBezTo>
                    <a:cubicBezTo>
                      <a:pt x="1684783" y="189327"/>
                      <a:pt x="1686813" y="208274"/>
                      <a:pt x="1705083" y="234663"/>
                    </a:cubicBezTo>
                    <a:cubicBezTo>
                      <a:pt x="1713880" y="254963"/>
                      <a:pt x="1724706" y="271879"/>
                      <a:pt x="1731473" y="295562"/>
                    </a:cubicBezTo>
                    <a:cubicBezTo>
                      <a:pt x="1743653" y="314509"/>
                      <a:pt x="1776809" y="354431"/>
                      <a:pt x="1797108" y="376761"/>
                    </a:cubicBezTo>
                    <a:cubicBezTo>
                      <a:pt x="1865451" y="426157"/>
                      <a:pt x="2044088" y="491793"/>
                      <a:pt x="2019051" y="523596"/>
                    </a:cubicBezTo>
                    <a:cubicBezTo>
                      <a:pt x="1976422" y="488409"/>
                      <a:pt x="1754479" y="395031"/>
                      <a:pt x="1754479" y="395031"/>
                    </a:cubicBezTo>
                    <a:cubicBezTo>
                      <a:pt x="1667867" y="358491"/>
                      <a:pt x="1580578" y="322629"/>
                      <a:pt x="1493966" y="286089"/>
                    </a:cubicBezTo>
                    <a:cubicBezTo>
                      <a:pt x="1345779" y="237370"/>
                      <a:pt x="1197591" y="187974"/>
                      <a:pt x="1044667" y="152788"/>
                    </a:cubicBezTo>
                    <a:cubicBezTo>
                      <a:pt x="991888" y="135872"/>
                      <a:pt x="875503" y="119632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69413" y="111512"/>
                      <a:pt x="865353" y="107452"/>
                      <a:pt x="861970" y="102715"/>
                    </a:cubicBezTo>
                    <a:cubicBezTo>
                      <a:pt x="793628" y="100685"/>
                      <a:pt x="733405" y="75649"/>
                      <a:pt x="677243" y="38433"/>
                    </a:cubicBezTo>
                    <a:cubicBezTo>
                      <a:pt x="658296" y="28960"/>
                      <a:pt x="639350" y="19487"/>
                      <a:pt x="619727" y="9337"/>
                    </a:cubicBezTo>
                    <a:cubicBezTo>
                      <a:pt x="598751" y="-1490"/>
                      <a:pt x="578451" y="-9609"/>
                      <a:pt x="571008" y="24900"/>
                    </a:cubicBezTo>
                    <a:cubicBezTo>
                      <a:pt x="571008" y="24900"/>
                      <a:pt x="571008" y="24900"/>
                      <a:pt x="571008" y="24900"/>
                    </a:cubicBezTo>
                    <a:cubicBezTo>
                      <a:pt x="566948" y="28283"/>
                      <a:pt x="562888" y="31667"/>
                      <a:pt x="559505" y="35727"/>
                    </a:cubicBezTo>
                    <a:cubicBezTo>
                      <a:pt x="559505" y="35727"/>
                      <a:pt x="559505" y="35727"/>
                      <a:pt x="559505" y="35727"/>
                    </a:cubicBezTo>
                    <a:cubicBezTo>
                      <a:pt x="503342" y="24900"/>
                      <a:pt x="499959" y="66176"/>
                      <a:pt x="493192" y="104069"/>
                    </a:cubicBezTo>
                    <a:lnTo>
                      <a:pt x="493192" y="104069"/>
                    </a:lnTo>
                    <a:cubicBezTo>
                      <a:pt x="459360" y="108129"/>
                      <a:pt x="464096" y="124368"/>
                      <a:pt x="485072" y="139255"/>
                    </a:cubicBezTo>
                    <a:cubicBezTo>
                      <a:pt x="504019" y="152111"/>
                      <a:pt x="526348" y="159555"/>
                      <a:pt x="547325" y="169704"/>
                    </a:cubicBezTo>
                    <a:cubicBezTo>
                      <a:pt x="568978" y="177148"/>
                      <a:pt x="591308" y="183914"/>
                      <a:pt x="612960" y="192034"/>
                    </a:cubicBezTo>
                    <a:cubicBezTo>
                      <a:pt x="644087" y="204214"/>
                      <a:pt x="614990" y="210980"/>
                      <a:pt x="610254" y="220454"/>
                    </a:cubicBezTo>
                    <a:cubicBezTo>
                      <a:pt x="597397" y="223837"/>
                      <a:pt x="583864" y="229250"/>
                      <a:pt x="586571" y="244813"/>
                    </a:cubicBezTo>
                    <a:cubicBezTo>
                      <a:pt x="589278" y="259023"/>
                      <a:pt x="603487" y="254963"/>
                      <a:pt x="612960" y="254286"/>
                    </a:cubicBezTo>
                    <a:cubicBezTo>
                      <a:pt x="652883" y="249550"/>
                      <a:pt x="694159" y="255640"/>
                      <a:pt x="732052" y="236693"/>
                    </a:cubicBezTo>
                    <a:cubicBezTo>
                      <a:pt x="847083" y="204214"/>
                      <a:pt x="916779" y="256993"/>
                      <a:pt x="1008127" y="273909"/>
                    </a:cubicBezTo>
                    <a:lnTo>
                      <a:pt x="1008127" y="273909"/>
                    </a:lnTo>
                    <a:cubicBezTo>
                      <a:pt x="1108273" y="313832"/>
                      <a:pt x="1209771" y="349695"/>
                      <a:pt x="1313299" y="379468"/>
                    </a:cubicBezTo>
                    <a:cubicBezTo>
                      <a:pt x="1315329" y="384204"/>
                      <a:pt x="1383672" y="404504"/>
                      <a:pt x="1410738" y="421420"/>
                    </a:cubicBezTo>
                    <a:cubicBezTo>
                      <a:pt x="1498026" y="478260"/>
                      <a:pt x="1782222" y="578405"/>
                      <a:pt x="1777485" y="609531"/>
                    </a:cubicBezTo>
                    <a:cubicBezTo>
                      <a:pt x="1746359" y="681933"/>
                      <a:pt x="1708466" y="706293"/>
                      <a:pt x="1704407" y="711029"/>
                    </a:cubicBezTo>
                    <a:cubicBezTo>
                      <a:pt x="1673280" y="750952"/>
                      <a:pt x="1623208" y="775988"/>
                      <a:pt x="1612381" y="831474"/>
                    </a:cubicBezTo>
                    <a:cubicBezTo>
                      <a:pt x="1612381" y="831474"/>
                      <a:pt x="1581932" y="869367"/>
                      <a:pt x="1571105" y="891020"/>
                    </a:cubicBezTo>
                    <a:cubicBezTo>
                      <a:pt x="1531183" y="964775"/>
                      <a:pt x="1489230" y="1037177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18858" y="1125819"/>
                      <a:pt x="1376228" y="1130556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9762" y="1177922"/>
                      <a:pt x="1390438" y="1180628"/>
                      <a:pt x="1390438" y="1183335"/>
                    </a:cubicBezTo>
                    <a:cubicBezTo>
                      <a:pt x="1385025" y="1189425"/>
                      <a:pt x="1376228" y="1197545"/>
                      <a:pt x="1374875" y="1200252"/>
                    </a:cubicBezTo>
                    <a:cubicBezTo>
                      <a:pt x="1364049" y="1222581"/>
                      <a:pt x="1349162" y="1207018"/>
                      <a:pt x="1324126" y="1236791"/>
                    </a:cubicBezTo>
                    <a:cubicBezTo>
                      <a:pt x="1293000" y="1278744"/>
                      <a:pt x="1251047" y="1307163"/>
                      <a:pt x="1203681" y="1327463"/>
                    </a:cubicBezTo>
                    <a:cubicBezTo>
                      <a:pt x="1130602" y="1360619"/>
                      <a:pt x="1102859" y="1425578"/>
                      <a:pt x="1085266" y="1497304"/>
                    </a:cubicBezTo>
                    <a:cubicBezTo>
                      <a:pt x="1067673" y="1560909"/>
                      <a:pt x="1065643" y="1701654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987828" y="1793002"/>
                      <a:pt x="970911" y="1811949"/>
                      <a:pt x="952642" y="1830218"/>
                    </a:cubicBezTo>
                    <a:cubicBezTo>
                      <a:pt x="893096" y="1889764"/>
                      <a:pt x="859263" y="1970286"/>
                      <a:pt x="794981" y="2026448"/>
                    </a:cubicBezTo>
                    <a:cubicBezTo>
                      <a:pt x="776035" y="2040658"/>
                      <a:pt x="759118" y="2056898"/>
                      <a:pt x="734759" y="2065695"/>
                    </a:cubicBezTo>
                    <a:cubicBezTo>
                      <a:pt x="696866" y="2079228"/>
                      <a:pt x="667770" y="2105617"/>
                      <a:pt x="650853" y="2144187"/>
                    </a:cubicBezTo>
                    <a:cubicBezTo>
                      <a:pt x="637320" y="2153660"/>
                      <a:pt x="624464" y="2163133"/>
                      <a:pt x="610930" y="2171930"/>
                    </a:cubicBezTo>
                    <a:cubicBezTo>
                      <a:pt x="589954" y="2187493"/>
                      <a:pt x="583188" y="2190876"/>
                      <a:pt x="566271" y="2206439"/>
                    </a:cubicBezTo>
                    <a:cubicBezTo>
                      <a:pt x="516199" y="2252452"/>
                      <a:pt x="462066" y="2314704"/>
                      <a:pt x="430263" y="2381693"/>
                    </a:cubicBezTo>
                    <a:cubicBezTo>
                      <a:pt x="395754" y="2443945"/>
                      <a:pt x="368011" y="2504168"/>
                      <a:pt x="333502" y="2566420"/>
                    </a:cubicBezTo>
                    <a:cubicBezTo>
                      <a:pt x="303052" y="2635439"/>
                      <a:pt x="213733" y="2811370"/>
                      <a:pt x="174487" y="2816106"/>
                    </a:cubicBezTo>
                    <a:cubicBezTo>
                      <a:pt x="174487" y="2816106"/>
                      <a:pt x="160278" y="2815429"/>
                      <a:pt x="128475" y="2819489"/>
                    </a:cubicBezTo>
                    <a:cubicBezTo>
                      <a:pt x="94642" y="2824226"/>
                      <a:pt x="58103" y="2807986"/>
                      <a:pt x="29006" y="2834376"/>
                    </a:cubicBezTo>
                    <a:cubicBezTo>
                      <a:pt x="29006" y="2834376"/>
                      <a:pt x="17503" y="2836406"/>
                      <a:pt x="17503" y="2836406"/>
                    </a:cubicBezTo>
                    <a:cubicBezTo>
                      <a:pt x="9383" y="2837759"/>
                      <a:pt x="3970" y="2835052"/>
                      <a:pt x="1940" y="2841142"/>
                    </a:cubicBezTo>
                    <a:cubicBezTo>
                      <a:pt x="-8886" y="2959557"/>
                      <a:pt x="29006" y="3048199"/>
                      <a:pt x="31713" y="3159171"/>
                    </a:cubicBezTo>
                    <a:cubicBezTo>
                      <a:pt x="33066" y="3167967"/>
                      <a:pt x="43216" y="3249166"/>
                      <a:pt x="60809" y="3276909"/>
                    </a:cubicBezTo>
                    <a:cubicBezTo>
                      <a:pt x="60809" y="3276909"/>
                      <a:pt x="60809" y="3276909"/>
                      <a:pt x="60809" y="3276909"/>
                    </a:cubicBezTo>
                    <a:cubicBezTo>
                      <a:pt x="81786" y="3320215"/>
                      <a:pt x="112235" y="3356078"/>
                      <a:pt x="123738" y="3372317"/>
                    </a:cubicBezTo>
                    <a:cubicBezTo>
                      <a:pt x="136595" y="3387204"/>
                      <a:pt x="168397" y="3389910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219823" y="3312095"/>
                      <a:pt x="196817" y="3243076"/>
                      <a:pt x="229297" y="3186237"/>
                    </a:cubicBezTo>
                    <a:cubicBezTo>
                      <a:pt x="250950" y="3172704"/>
                      <a:pt x="250950" y="3153757"/>
                      <a:pt x="242830" y="3132781"/>
                    </a:cubicBezTo>
                    <a:cubicBezTo>
                      <a:pt x="263129" y="3018426"/>
                      <a:pt x="273279" y="3007600"/>
                      <a:pt x="374778" y="2987977"/>
                    </a:cubicBezTo>
                    <a:cubicBezTo>
                      <a:pt x="374778" y="2987977"/>
                      <a:pt x="374778" y="2987977"/>
                      <a:pt x="374778" y="2987977"/>
                    </a:cubicBezTo>
                    <a:cubicBezTo>
                      <a:pt x="379514" y="2988653"/>
                      <a:pt x="383574" y="2990007"/>
                      <a:pt x="388311" y="2990683"/>
                    </a:cubicBezTo>
                    <a:cubicBezTo>
                      <a:pt x="396431" y="2991360"/>
                      <a:pt x="384927" y="2947377"/>
                      <a:pt x="367334" y="2945348"/>
                    </a:cubicBezTo>
                    <a:cubicBezTo>
                      <a:pt x="296285" y="2938581"/>
                      <a:pt x="331472" y="2906778"/>
                      <a:pt x="346358" y="2874975"/>
                    </a:cubicBezTo>
                    <a:cubicBezTo>
                      <a:pt x="369364" y="2822873"/>
                      <a:pt x="409287" y="2781597"/>
                      <a:pt x="439060" y="2734231"/>
                    </a:cubicBezTo>
                    <a:lnTo>
                      <a:pt x="439060" y="2734231"/>
                    </a:lnTo>
                    <a:cubicBezTo>
                      <a:pt x="478983" y="2682805"/>
                      <a:pt x="518905" y="2630702"/>
                      <a:pt x="558828" y="2578600"/>
                    </a:cubicBezTo>
                    <a:cubicBezTo>
                      <a:pt x="558828" y="2578600"/>
                      <a:pt x="707016" y="2394549"/>
                      <a:pt x="808514" y="2329591"/>
                    </a:cubicBezTo>
                    <a:cubicBezTo>
                      <a:pt x="862647" y="2313351"/>
                      <a:pt x="917456" y="2276135"/>
                      <a:pt x="953995" y="2247715"/>
                    </a:cubicBezTo>
                    <a:cubicBezTo>
                      <a:pt x="1031810" y="2211176"/>
                      <a:pt x="1098123" y="2159073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258490" y="1998029"/>
                      <a:pt x="1364725" y="1903974"/>
                      <a:pt x="1443894" y="1784206"/>
                    </a:cubicBezTo>
                    <a:cubicBezTo>
                      <a:pt x="1462840" y="1755786"/>
                      <a:pt x="1483817" y="1746313"/>
                      <a:pt x="1519003" y="1746990"/>
                    </a:cubicBezTo>
                    <a:cubicBezTo>
                      <a:pt x="1651627" y="1751050"/>
                      <a:pt x="1784929" y="1759169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16877" y="1736840"/>
                      <a:pt x="1916877" y="1736840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49356" y="1736840"/>
                      <a:pt x="1981835" y="1736840"/>
                      <a:pt x="2014992" y="1736840"/>
                    </a:cubicBezTo>
                    <a:cubicBezTo>
                      <a:pt x="2044764" y="1736840"/>
                      <a:pt x="2049501" y="1749696"/>
                      <a:pt x="2033938" y="1772702"/>
                    </a:cubicBezTo>
                    <a:cubicBezTo>
                      <a:pt x="1959506" y="1882321"/>
                      <a:pt x="1939206" y="2014945"/>
                      <a:pt x="1876277" y="2129300"/>
                    </a:cubicBezTo>
                    <a:cubicBezTo>
                      <a:pt x="1847858" y="2186139"/>
                      <a:pt x="1807258" y="2235535"/>
                      <a:pt x="1803875" y="2301171"/>
                    </a:cubicBezTo>
                    <a:cubicBezTo>
                      <a:pt x="1803875" y="2301171"/>
                      <a:pt x="1803875" y="2301171"/>
                      <a:pt x="1803875" y="2301171"/>
                    </a:cubicBezTo>
                    <a:cubicBezTo>
                      <a:pt x="1745682" y="2314027"/>
                      <a:pt x="1697640" y="2355303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2004" y="2355303"/>
                      <a:pt x="1595465" y="2362747"/>
                      <a:pt x="1598172" y="2383046"/>
                    </a:cubicBezTo>
                    <a:cubicBezTo>
                      <a:pt x="1599525" y="2395903"/>
                      <a:pt x="1634711" y="2448682"/>
                      <a:pt x="1651627" y="2462892"/>
                    </a:cubicBezTo>
                    <a:cubicBezTo>
                      <a:pt x="1651627" y="2462892"/>
                      <a:pt x="1656364" y="2458832"/>
                      <a:pt x="1656364" y="2458832"/>
                    </a:cubicBezTo>
                    <a:cubicBezTo>
                      <a:pt x="1656364" y="2458832"/>
                      <a:pt x="1657041" y="2458832"/>
                      <a:pt x="1657041" y="2458832"/>
                    </a:cubicBezTo>
                    <a:cubicBezTo>
                      <a:pt x="1655011" y="2460185"/>
                      <a:pt x="1653657" y="2461538"/>
                      <a:pt x="1651627" y="2462215"/>
                    </a:cubicBezTo>
                    <a:cubicBezTo>
                      <a:pt x="1659747" y="2504844"/>
                      <a:pt x="1688843" y="2533264"/>
                      <a:pt x="1718616" y="2561683"/>
                    </a:cubicBezTo>
                    <a:cubicBezTo>
                      <a:pt x="1718616" y="2561683"/>
                      <a:pt x="1718616" y="2561683"/>
                      <a:pt x="1718616" y="2561683"/>
                    </a:cubicBezTo>
                    <a:cubicBezTo>
                      <a:pt x="1744329" y="2594840"/>
                      <a:pt x="1769365" y="2627319"/>
                      <a:pt x="1795078" y="2660475"/>
                    </a:cubicBezTo>
                    <a:cubicBezTo>
                      <a:pt x="1837031" y="2728141"/>
                      <a:pt x="1874247" y="279986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64919" y="2828286"/>
                      <a:pt x="1973716" y="2828286"/>
                      <a:pt x="1981835" y="2828286"/>
                    </a:cubicBezTo>
                    <a:cubicBezTo>
                      <a:pt x="1987249" y="2762650"/>
                      <a:pt x="1952739" y="2705135"/>
                      <a:pt x="1942589" y="2642882"/>
                    </a:cubicBezTo>
                    <a:cubicBezTo>
                      <a:pt x="1949356" y="2612433"/>
                      <a:pt x="1940560" y="2584013"/>
                      <a:pt x="1930410" y="2555594"/>
                    </a:cubicBezTo>
                    <a:cubicBezTo>
                      <a:pt x="1930410" y="2555594"/>
                      <a:pt x="1930410" y="2555594"/>
                      <a:pt x="1930410" y="2555594"/>
                    </a:cubicBezTo>
                    <a:cubicBezTo>
                      <a:pt x="1927703" y="2484545"/>
                      <a:pt x="1941236" y="2420939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25142" y="2366807"/>
                      <a:pt x="2029201" y="2347860"/>
                      <a:pt x="2004165" y="2344477"/>
                    </a:cubicBezTo>
                    <a:cubicBezTo>
                      <a:pt x="1938529" y="2336357"/>
                      <a:pt x="1967626" y="2306584"/>
                      <a:pt x="1985219" y="2277488"/>
                    </a:cubicBezTo>
                    <a:cubicBezTo>
                      <a:pt x="1996045" y="2259218"/>
                      <a:pt x="2009578" y="2242302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97544" y="2106294"/>
                      <a:pt x="2193629" y="1998706"/>
                      <a:pt x="2270091" y="1875554"/>
                    </a:cubicBezTo>
                    <a:cubicBezTo>
                      <a:pt x="2284977" y="1828865"/>
                      <a:pt x="2322870" y="1797739"/>
                      <a:pt x="2349936" y="1759169"/>
                    </a:cubicBezTo>
                    <a:cubicBezTo>
                      <a:pt x="2437225" y="1633311"/>
                      <a:pt x="2416249" y="1561586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68738" y="1500687"/>
                      <a:pt x="2054914" y="1406632"/>
                      <a:pt x="1945296" y="1388362"/>
                    </a:cubicBezTo>
                    <a:cubicBezTo>
                      <a:pt x="1874247" y="1376859"/>
                      <a:pt x="1799815" y="1380919"/>
                      <a:pt x="1732149" y="1349792"/>
                    </a:cubicBezTo>
                    <a:cubicBezTo>
                      <a:pt x="1733503" y="1315960"/>
                      <a:pt x="1763276" y="1312576"/>
                      <a:pt x="1784252" y="1299720"/>
                    </a:cubicBezTo>
                    <a:cubicBezTo>
                      <a:pt x="1818085" y="1278744"/>
                      <a:pt x="1864097" y="1272654"/>
                      <a:pt x="1879660" y="1227318"/>
                    </a:cubicBezTo>
                    <a:cubicBezTo>
                      <a:pt x="1879660" y="1227318"/>
                      <a:pt x="1879660" y="1227318"/>
                      <a:pt x="1879660" y="1227318"/>
                    </a:cubicBezTo>
                    <a:cubicBezTo>
                      <a:pt x="1891164" y="1217845"/>
                      <a:pt x="1902667" y="1207695"/>
                      <a:pt x="1914170" y="1197545"/>
                    </a:cubicBezTo>
                    <a:cubicBezTo>
                      <a:pt x="1914170" y="1197545"/>
                      <a:pt x="1914170" y="1197545"/>
                      <a:pt x="1914170" y="1197545"/>
                    </a:cubicBezTo>
                    <a:cubicBezTo>
                      <a:pt x="1962889" y="1181305"/>
                      <a:pt x="2016345" y="1188748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111753" y="1158299"/>
                      <a:pt x="2138143" y="1125819"/>
                      <a:pt x="2155736" y="1083867"/>
                    </a:cubicBezTo>
                    <a:cubicBezTo>
                      <a:pt x="2169946" y="1050034"/>
                      <a:pt x="2190246" y="1028381"/>
                      <a:pt x="2230845" y="1037854"/>
                    </a:cubicBezTo>
                    <a:cubicBezTo>
                      <a:pt x="2280917" y="1065597"/>
                      <a:pt x="2324223" y="1100783"/>
                      <a:pt x="2364146" y="1141383"/>
                    </a:cubicBezTo>
                    <a:cubicBezTo>
                      <a:pt x="2459555" y="1240851"/>
                      <a:pt x="2573233" y="1313930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758637" y="1407308"/>
                      <a:pt x="2795853" y="1394452"/>
                      <a:pt x="2827655" y="1326786"/>
                    </a:cubicBezTo>
                    <a:cubicBezTo>
                      <a:pt x="2837129" y="1271977"/>
                      <a:pt x="2919004" y="1056124"/>
                      <a:pt x="2931184" y="997255"/>
                    </a:cubicBezTo>
                    <a:lnTo>
                      <a:pt x="2931184" y="997255"/>
                    </a:lnTo>
                    <a:lnTo>
                      <a:pt x="2931184" y="997255"/>
                    </a:lnTo>
                    <a:cubicBezTo>
                      <a:pt x="2946070" y="942446"/>
                      <a:pt x="2969753" y="824031"/>
                      <a:pt x="2969753" y="824031"/>
                    </a:cubicBezTo>
                    <a:cubicBezTo>
                      <a:pt x="2979226" y="790198"/>
                      <a:pt x="3013059" y="728622"/>
                      <a:pt x="3015766" y="692083"/>
                    </a:cubicBezTo>
                    <a:cubicBezTo>
                      <a:pt x="3022532" y="664340"/>
                      <a:pt x="3023209" y="646070"/>
                      <a:pt x="3023209" y="632537"/>
                    </a:cubicBezTo>
                    <a:cubicBezTo>
                      <a:pt x="3023886" y="616974"/>
                      <a:pt x="3002233" y="604118"/>
                      <a:pt x="3002233" y="604118"/>
                    </a:cubicBezTo>
                    <a:close/>
                    <a:moveTo>
                      <a:pt x="1985219" y="1663084"/>
                    </a:moveTo>
                    <a:cubicBezTo>
                      <a:pt x="1985219" y="1663084"/>
                      <a:pt x="1985219" y="1663084"/>
                      <a:pt x="1985219" y="1663084"/>
                    </a:cubicBezTo>
                    <a:cubicBezTo>
                      <a:pt x="1985219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5219" y="1663084"/>
                      <a:pt x="1985219" y="1663084"/>
                    </a:cubicBezTo>
                    <a:close/>
                    <a:moveTo>
                      <a:pt x="2294451" y="413977"/>
                    </a:moveTo>
                    <a:cubicBezTo>
                      <a:pt x="2280241" y="426157"/>
                      <a:pt x="2341816" y="341575"/>
                      <a:pt x="2366853" y="330749"/>
                    </a:cubicBezTo>
                    <a:cubicBezTo>
                      <a:pt x="2391889" y="319922"/>
                      <a:pt x="2424369" y="307742"/>
                      <a:pt x="2432488" y="325335"/>
                    </a:cubicBezTo>
                    <a:cubicBezTo>
                      <a:pt x="2439932" y="342252"/>
                      <a:pt x="2412189" y="338868"/>
                      <a:pt x="2387152" y="349695"/>
                    </a:cubicBezTo>
                    <a:cubicBezTo>
                      <a:pt x="2362116" y="359845"/>
                      <a:pt x="2343846" y="370671"/>
                      <a:pt x="2294451" y="413977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6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4" name="Graphic 12">
                <a:extLst>
                  <a:ext uri="{FF2B5EF4-FFF2-40B4-BE49-F238E27FC236}">
                    <a16:creationId xmlns:a16="http://schemas.microsoft.com/office/drawing/2014/main" id="{E4FAE03E-89A0-4F19-A48C-D0A485AED1D5}"/>
                  </a:ext>
                </a:extLst>
              </p:cNvPr>
              <p:cNvSpPr/>
              <p:nvPr/>
            </p:nvSpPr>
            <p:spPr>
              <a:xfrm rot="20979654" flipH="1">
                <a:off x="4954028" y="-2577579"/>
                <a:ext cx="5544811" cy="6969085"/>
              </a:xfrm>
              <a:custGeom>
                <a:avLst/>
                <a:gdLst>
                  <a:gd name="connsiteX0" fmla="*/ 5056453 w 5075311"/>
                  <a:gd name="connsiteY0" fmla="*/ 5614820 h 6378986"/>
                  <a:gd name="connsiteX1" fmla="*/ 4947404 w 5075311"/>
                  <a:gd name="connsiteY1" fmla="*/ 5571364 h 6378986"/>
                  <a:gd name="connsiteX2" fmla="*/ 4861312 w 5075311"/>
                  <a:gd name="connsiteY2" fmla="*/ 5615640 h 6378986"/>
                  <a:gd name="connsiteX3" fmla="*/ 4684209 w 5075311"/>
                  <a:gd name="connsiteY3" fmla="*/ 5686973 h 6378986"/>
                  <a:gd name="connsiteX4" fmla="*/ 4430853 w 5075311"/>
                  <a:gd name="connsiteY4" fmla="*/ 5707471 h 6378986"/>
                  <a:gd name="connsiteX5" fmla="*/ 4398876 w 5075311"/>
                  <a:gd name="connsiteY5" fmla="*/ 5706651 h 6378986"/>
                  <a:gd name="connsiteX6" fmla="*/ 4334103 w 5075311"/>
                  <a:gd name="connsiteY6" fmla="*/ 5658276 h 6378986"/>
                  <a:gd name="connsiteX7" fmla="*/ 4280808 w 5075311"/>
                  <a:gd name="connsiteY7" fmla="*/ 5521349 h 6378986"/>
                  <a:gd name="connsiteX8" fmla="*/ 4194716 w 5075311"/>
                  <a:gd name="connsiteY8" fmla="*/ 5275372 h 6378986"/>
                  <a:gd name="connsiteX9" fmla="*/ 4032372 w 5075311"/>
                  <a:gd name="connsiteY9" fmla="*/ 4761282 h 6378986"/>
                  <a:gd name="connsiteX10" fmla="*/ 4002854 w 5075311"/>
                  <a:gd name="connsiteY10" fmla="*/ 4551382 h 6378986"/>
                  <a:gd name="connsiteX11" fmla="*/ 3934801 w 5075311"/>
                  <a:gd name="connsiteY11" fmla="*/ 4289828 h 6378986"/>
                  <a:gd name="connsiteX12" fmla="*/ 3801974 w 5075311"/>
                  <a:gd name="connsiteY12" fmla="*/ 4074188 h 6378986"/>
                  <a:gd name="connsiteX13" fmla="*/ 3606833 w 5075311"/>
                  <a:gd name="connsiteY13" fmla="*/ 3670787 h 6378986"/>
                  <a:gd name="connsiteX14" fmla="*/ 3358396 w 5075311"/>
                  <a:gd name="connsiteY14" fmla="*/ 3292803 h 6378986"/>
                  <a:gd name="connsiteX15" fmla="*/ 3307562 w 5075311"/>
                  <a:gd name="connsiteY15" fmla="*/ 3228029 h 6378986"/>
                  <a:gd name="connsiteX16" fmla="*/ 3282964 w 5075311"/>
                  <a:gd name="connsiteY16" fmla="*/ 3143578 h 6378986"/>
                  <a:gd name="connsiteX17" fmla="*/ 3320680 w 5075311"/>
                  <a:gd name="connsiteY17" fmla="*/ 3009930 h 6378986"/>
                  <a:gd name="connsiteX18" fmla="*/ 3393653 w 5075311"/>
                  <a:gd name="connsiteY18" fmla="*/ 2678682 h 6378986"/>
                  <a:gd name="connsiteX19" fmla="*/ 3406772 w 5075311"/>
                  <a:gd name="connsiteY19" fmla="*/ 2467143 h 6378986"/>
                  <a:gd name="connsiteX20" fmla="*/ 3482205 w 5075311"/>
                  <a:gd name="connsiteY20" fmla="*/ 2043243 h 6378986"/>
                  <a:gd name="connsiteX21" fmla="*/ 3495323 w 5075311"/>
                  <a:gd name="connsiteY21" fmla="*/ 2008807 h 6378986"/>
                  <a:gd name="connsiteX22" fmla="*/ 3542059 w 5075311"/>
                  <a:gd name="connsiteY22" fmla="*/ 2009627 h 6378986"/>
                  <a:gd name="connsiteX23" fmla="*/ 3561737 w 5075311"/>
                  <a:gd name="connsiteY23" fmla="*/ 2055542 h 6378986"/>
                  <a:gd name="connsiteX24" fmla="*/ 3672426 w 5075311"/>
                  <a:gd name="connsiteY24" fmla="*/ 2252323 h 6378986"/>
                  <a:gd name="connsiteX25" fmla="*/ 3824931 w 5075311"/>
                  <a:gd name="connsiteY25" fmla="*/ 2322017 h 6378986"/>
                  <a:gd name="connsiteX26" fmla="*/ 3904464 w 5075311"/>
                  <a:gd name="connsiteY26" fmla="*/ 2292499 h 6378986"/>
                  <a:gd name="connsiteX27" fmla="*/ 3992196 w 5075311"/>
                  <a:gd name="connsiteY27" fmla="*/ 2211327 h 6378986"/>
                  <a:gd name="connsiteX28" fmla="*/ 4079107 w 5075311"/>
                  <a:gd name="connsiteY28" fmla="*/ 2100638 h 6378986"/>
                  <a:gd name="connsiteX29" fmla="*/ 4270969 w 5075311"/>
                  <a:gd name="connsiteY29" fmla="*/ 1850562 h 6378986"/>
                  <a:gd name="connsiteX30" fmla="*/ 4418555 w 5075311"/>
                  <a:gd name="connsiteY30" fmla="*/ 1652141 h 6378986"/>
                  <a:gd name="connsiteX31" fmla="*/ 4386578 w 5075311"/>
                  <a:gd name="connsiteY31" fmla="*/ 1506195 h 6378986"/>
                  <a:gd name="connsiteX32" fmla="*/ 4173398 w 5075311"/>
                  <a:gd name="connsiteY32" fmla="*/ 1466839 h 6378986"/>
                  <a:gd name="connsiteX33" fmla="*/ 4124203 w 5075311"/>
                  <a:gd name="connsiteY33" fmla="*/ 1560310 h 6378986"/>
                  <a:gd name="connsiteX34" fmla="*/ 4144701 w 5075311"/>
                  <a:gd name="connsiteY34" fmla="*/ 1697237 h 6378986"/>
                  <a:gd name="connsiteX35" fmla="*/ 4102885 w 5075311"/>
                  <a:gd name="connsiteY35" fmla="*/ 1797267 h 6378986"/>
                  <a:gd name="connsiteX36" fmla="*/ 4060249 w 5075311"/>
                  <a:gd name="connsiteY36" fmla="*/ 1831704 h 6378986"/>
                  <a:gd name="connsiteX37" fmla="*/ 3957759 w 5075311"/>
                  <a:gd name="connsiteY37" fmla="*/ 1914516 h 6378986"/>
                  <a:gd name="connsiteX38" fmla="*/ 3900364 w 5075311"/>
                  <a:gd name="connsiteY38" fmla="*/ 1953052 h 6378986"/>
                  <a:gd name="connsiteX39" fmla="*/ 3833131 w 5075311"/>
                  <a:gd name="connsiteY39" fmla="*/ 1925995 h 6378986"/>
                  <a:gd name="connsiteX40" fmla="*/ 3818372 w 5075311"/>
                  <a:gd name="connsiteY40" fmla="*/ 1894838 h 6378986"/>
                  <a:gd name="connsiteX41" fmla="*/ 3641269 w 5075311"/>
                  <a:gd name="connsiteY41" fmla="*/ 1451260 h 6378986"/>
                  <a:gd name="connsiteX42" fmla="*/ 3388734 w 5075311"/>
                  <a:gd name="connsiteY42" fmla="*/ 1191345 h 6378986"/>
                  <a:gd name="connsiteX43" fmla="*/ 3334619 w 5075311"/>
                  <a:gd name="connsiteY43" fmla="*/ 1166748 h 6378986"/>
                  <a:gd name="connsiteX44" fmla="*/ 3306742 w 5075311"/>
                  <a:gd name="connsiteY44" fmla="*/ 1146250 h 6378986"/>
                  <a:gd name="connsiteX45" fmla="*/ 3297722 w 5075311"/>
                  <a:gd name="connsiteY45" fmla="*/ 1126572 h 6378986"/>
                  <a:gd name="connsiteX46" fmla="*/ 3323960 w 5075311"/>
                  <a:gd name="connsiteY46" fmla="*/ 979806 h 6378986"/>
                  <a:gd name="connsiteX47" fmla="*/ 3387914 w 5075311"/>
                  <a:gd name="connsiteY47" fmla="*/ 916672 h 6378986"/>
                  <a:gd name="connsiteX48" fmla="*/ 3491224 w 5075311"/>
                  <a:gd name="connsiteY48" fmla="*/ 901913 h 6378986"/>
                  <a:gd name="connsiteX49" fmla="*/ 3556817 w 5075311"/>
                  <a:gd name="connsiteY49" fmla="*/ 836320 h 6378986"/>
                  <a:gd name="connsiteX50" fmla="*/ 3569116 w 5075311"/>
                  <a:gd name="connsiteY50" fmla="*/ 733009 h 6378986"/>
                  <a:gd name="connsiteX51" fmla="*/ 3578135 w 5075311"/>
                  <a:gd name="connsiteY51" fmla="*/ 678075 h 6378986"/>
                  <a:gd name="connsiteX52" fmla="*/ 3612572 w 5075311"/>
                  <a:gd name="connsiteY52" fmla="*/ 621500 h 6378986"/>
                  <a:gd name="connsiteX53" fmla="*/ 3629790 w 5075311"/>
                  <a:gd name="connsiteY53" fmla="*/ 568205 h 6378986"/>
                  <a:gd name="connsiteX54" fmla="*/ 3613392 w 5075311"/>
                  <a:gd name="connsiteY54" fmla="*/ 542788 h 6378986"/>
                  <a:gd name="connsiteX55" fmla="*/ 3578135 w 5075311"/>
                  <a:gd name="connsiteY55" fmla="*/ 387823 h 6378986"/>
                  <a:gd name="connsiteX56" fmla="*/ 3560097 w 5075311"/>
                  <a:gd name="connsiteY56" fmla="*/ 277133 h 6378986"/>
                  <a:gd name="connsiteX57" fmla="*/ 3479745 w 5075311"/>
                  <a:gd name="connsiteY57" fmla="*/ 112329 h 6378986"/>
                  <a:gd name="connsiteX58" fmla="*/ 3435469 w 5075311"/>
                  <a:gd name="connsiteY58" fmla="*/ 66414 h 6378986"/>
                  <a:gd name="connsiteX59" fmla="*/ 3296082 w 5075311"/>
                  <a:gd name="connsiteY59" fmla="*/ 14759 h 6378986"/>
                  <a:gd name="connsiteX60" fmla="*/ 3226389 w 5075311"/>
                  <a:gd name="connsiteY60" fmla="*/ 0 h 6378986"/>
                  <a:gd name="connsiteX61" fmla="*/ 3036988 w 5075311"/>
                  <a:gd name="connsiteY61" fmla="*/ 0 h 6378986"/>
                  <a:gd name="connsiteX62" fmla="*/ 3022229 w 5075311"/>
                  <a:gd name="connsiteY62" fmla="*/ 7379 h 6378986"/>
                  <a:gd name="connsiteX63" fmla="*/ 2812329 w 5075311"/>
                  <a:gd name="connsiteY63" fmla="*/ 136107 h 6378986"/>
                  <a:gd name="connsiteX64" fmla="*/ 2760674 w 5075311"/>
                  <a:gd name="connsiteY64" fmla="*/ 166444 h 6378986"/>
                  <a:gd name="connsiteX65" fmla="*/ 2560613 w 5075311"/>
                  <a:gd name="connsiteY65" fmla="*/ 318129 h 6378986"/>
                  <a:gd name="connsiteX66" fmla="*/ 2494200 w 5075311"/>
                  <a:gd name="connsiteY66" fmla="*/ 455056 h 6378986"/>
                  <a:gd name="connsiteX67" fmla="*/ 2341694 w 5075311"/>
                  <a:gd name="connsiteY67" fmla="*/ 602642 h 6378986"/>
                  <a:gd name="connsiteX68" fmla="*/ 2313817 w 5075311"/>
                  <a:gd name="connsiteY68" fmla="*/ 619040 h 6378986"/>
                  <a:gd name="connsiteX69" fmla="*/ 2258063 w 5075311"/>
                  <a:gd name="connsiteY69" fmla="*/ 727270 h 6378986"/>
                  <a:gd name="connsiteX70" fmla="*/ 2258063 w 5075311"/>
                  <a:gd name="connsiteY70" fmla="*/ 837139 h 6378986"/>
                  <a:gd name="connsiteX71" fmla="*/ 2190829 w 5075311"/>
                  <a:gd name="connsiteY71" fmla="*/ 969967 h 6378986"/>
                  <a:gd name="connsiteX72" fmla="*/ 2167871 w 5075311"/>
                  <a:gd name="connsiteY72" fmla="*/ 994564 h 6378986"/>
                  <a:gd name="connsiteX73" fmla="*/ 2253143 w 5075311"/>
                  <a:gd name="connsiteY73" fmla="*/ 954388 h 6378986"/>
                  <a:gd name="connsiteX74" fmla="*/ 2292499 w 5075311"/>
                  <a:gd name="connsiteY74" fmla="*/ 971606 h 6378986"/>
                  <a:gd name="connsiteX75" fmla="*/ 2296599 w 5075311"/>
                  <a:gd name="connsiteY75" fmla="*/ 1008503 h 6378986"/>
                  <a:gd name="connsiteX76" fmla="*/ 2303978 w 5075311"/>
                  <a:gd name="connsiteY76" fmla="*/ 1025721 h 6378986"/>
                  <a:gd name="connsiteX77" fmla="*/ 2323656 w 5075311"/>
                  <a:gd name="connsiteY77" fmla="*/ 1019162 h 6378986"/>
                  <a:gd name="connsiteX78" fmla="*/ 2352354 w 5075311"/>
                  <a:gd name="connsiteY78" fmla="*/ 968327 h 6378986"/>
                  <a:gd name="connsiteX79" fmla="*/ 2394169 w 5075311"/>
                  <a:gd name="connsiteY79" fmla="*/ 910112 h 6378986"/>
                  <a:gd name="connsiteX80" fmla="*/ 2506499 w 5075311"/>
                  <a:gd name="connsiteY80" fmla="*/ 797783 h 6378986"/>
                  <a:gd name="connsiteX81" fmla="*/ 2526997 w 5075311"/>
                  <a:gd name="connsiteY81" fmla="*/ 775645 h 6378986"/>
                  <a:gd name="connsiteX82" fmla="*/ 2535196 w 5075311"/>
                  <a:gd name="connsiteY82" fmla="*/ 803523 h 6378986"/>
                  <a:gd name="connsiteX83" fmla="*/ 2536016 w 5075311"/>
                  <a:gd name="connsiteY83" fmla="*/ 818281 h 6378986"/>
                  <a:gd name="connsiteX84" fmla="*/ 2548315 w 5075311"/>
                  <a:gd name="connsiteY84" fmla="*/ 842059 h 6378986"/>
                  <a:gd name="connsiteX85" fmla="*/ 2565533 w 5075311"/>
                  <a:gd name="connsiteY85" fmla="*/ 819101 h 6378986"/>
                  <a:gd name="connsiteX86" fmla="*/ 2571272 w 5075311"/>
                  <a:gd name="connsiteY86" fmla="*/ 746948 h 6378986"/>
                  <a:gd name="connsiteX87" fmla="*/ 2594230 w 5075311"/>
                  <a:gd name="connsiteY87" fmla="*/ 701853 h 6378986"/>
                  <a:gd name="connsiteX88" fmla="*/ 2614728 w 5075311"/>
                  <a:gd name="connsiteY88" fmla="*/ 696933 h 6378986"/>
                  <a:gd name="connsiteX89" fmla="*/ 2619648 w 5075311"/>
                  <a:gd name="connsiteY89" fmla="*/ 714971 h 6378986"/>
                  <a:gd name="connsiteX90" fmla="*/ 2598330 w 5075311"/>
                  <a:gd name="connsiteY90" fmla="*/ 809262 h 6378986"/>
                  <a:gd name="connsiteX91" fmla="*/ 2586851 w 5075311"/>
                  <a:gd name="connsiteY91" fmla="*/ 855998 h 6378986"/>
                  <a:gd name="connsiteX92" fmla="*/ 2621288 w 5075311"/>
                  <a:gd name="connsiteY92" fmla="*/ 819101 h 6378986"/>
                  <a:gd name="connsiteX93" fmla="*/ 2718858 w 5075311"/>
                  <a:gd name="connsiteY93" fmla="*/ 656757 h 6378986"/>
                  <a:gd name="connsiteX94" fmla="*/ 2731157 w 5075311"/>
                  <a:gd name="connsiteY94" fmla="*/ 623140 h 6378986"/>
                  <a:gd name="connsiteX95" fmla="*/ 2718858 w 5075311"/>
                  <a:gd name="connsiteY95" fmla="*/ 541968 h 6378986"/>
                  <a:gd name="connsiteX96" fmla="*/ 2729517 w 5075311"/>
                  <a:gd name="connsiteY96" fmla="*/ 496052 h 6378986"/>
                  <a:gd name="connsiteX97" fmla="*/ 2733617 w 5075311"/>
                  <a:gd name="connsiteY97" fmla="*/ 478014 h 6378986"/>
                  <a:gd name="connsiteX98" fmla="*/ 2739356 w 5075311"/>
                  <a:gd name="connsiteY98" fmla="*/ 450957 h 6378986"/>
                  <a:gd name="connsiteX99" fmla="*/ 2750015 w 5075311"/>
                  <a:gd name="connsiteY99" fmla="*/ 482114 h 6378986"/>
                  <a:gd name="connsiteX100" fmla="*/ 2760674 w 5075311"/>
                  <a:gd name="connsiteY100" fmla="*/ 560826 h 6378986"/>
                  <a:gd name="connsiteX101" fmla="*/ 2868084 w 5075311"/>
                  <a:gd name="connsiteY101" fmla="*/ 724810 h 6378986"/>
                  <a:gd name="connsiteX102" fmla="*/ 2919739 w 5075311"/>
                  <a:gd name="connsiteY102" fmla="*/ 810082 h 6378986"/>
                  <a:gd name="connsiteX103" fmla="*/ 2920559 w 5075311"/>
                  <a:gd name="connsiteY103" fmla="*/ 850258 h 6378986"/>
                  <a:gd name="connsiteX104" fmla="*/ 2822168 w 5075311"/>
                  <a:gd name="connsiteY104" fmla="*/ 983085 h 6378986"/>
                  <a:gd name="connsiteX105" fmla="*/ 2750015 w 5075311"/>
                  <a:gd name="connsiteY105" fmla="*/ 1002764 h 6378986"/>
                  <a:gd name="connsiteX106" fmla="*/ 2241664 w 5075311"/>
                  <a:gd name="connsiteY106" fmla="*/ 1252020 h 6378986"/>
                  <a:gd name="connsiteX107" fmla="*/ 1972730 w 5075311"/>
                  <a:gd name="connsiteY107" fmla="*/ 1436502 h 6378986"/>
                  <a:gd name="connsiteX108" fmla="*/ 1739872 w 5075311"/>
                  <a:gd name="connsiteY108" fmla="*/ 1598026 h 6378986"/>
                  <a:gd name="connsiteX109" fmla="*/ 1699696 w 5075311"/>
                  <a:gd name="connsiteY109" fmla="*/ 1662800 h 6378986"/>
                  <a:gd name="connsiteX110" fmla="*/ 1751351 w 5075311"/>
                  <a:gd name="connsiteY110" fmla="*/ 1910416 h 6378986"/>
                  <a:gd name="connsiteX111" fmla="*/ 1864500 w 5075311"/>
                  <a:gd name="connsiteY111" fmla="*/ 2036684 h 6378986"/>
                  <a:gd name="connsiteX112" fmla="*/ 2104737 w 5075311"/>
                  <a:gd name="connsiteY112" fmla="*/ 2244944 h 6378986"/>
                  <a:gd name="connsiteX113" fmla="*/ 2253963 w 5075311"/>
                  <a:gd name="connsiteY113" fmla="*/ 2404829 h 6378986"/>
                  <a:gd name="connsiteX114" fmla="*/ 2298239 w 5075311"/>
                  <a:gd name="connsiteY114" fmla="*/ 2482721 h 6378986"/>
                  <a:gd name="connsiteX115" fmla="*/ 2383510 w 5075311"/>
                  <a:gd name="connsiteY115" fmla="*/ 2585211 h 6378986"/>
                  <a:gd name="connsiteX116" fmla="*/ 2460583 w 5075311"/>
                  <a:gd name="connsiteY116" fmla="*/ 2648345 h 6378986"/>
                  <a:gd name="connsiteX117" fmla="*/ 2495840 w 5075311"/>
                  <a:gd name="connsiteY117" fmla="*/ 2664744 h 6378986"/>
                  <a:gd name="connsiteX118" fmla="*/ 2514698 w 5075311"/>
                  <a:gd name="connsiteY118" fmla="*/ 2700820 h 6378986"/>
                  <a:gd name="connsiteX119" fmla="*/ 2452384 w 5075311"/>
                  <a:gd name="connsiteY119" fmla="*/ 2811510 h 6378986"/>
                  <a:gd name="connsiteX120" fmla="*/ 2360553 w 5075311"/>
                  <a:gd name="connsiteY120" fmla="*/ 3205072 h 6378986"/>
                  <a:gd name="connsiteX121" fmla="*/ 2401549 w 5075311"/>
                  <a:gd name="connsiteY121" fmla="*/ 3352657 h 6378986"/>
                  <a:gd name="connsiteX122" fmla="*/ 2399089 w 5075311"/>
                  <a:gd name="connsiteY122" fmla="*/ 3473186 h 6378986"/>
                  <a:gd name="connsiteX123" fmla="*/ 2285940 w 5075311"/>
                  <a:gd name="connsiteY123" fmla="*/ 3719162 h 6378986"/>
                  <a:gd name="connsiteX124" fmla="*/ 2108837 w 5075311"/>
                  <a:gd name="connsiteY124" fmla="*/ 4179138 h 6378986"/>
                  <a:gd name="connsiteX125" fmla="*/ 1962891 w 5075311"/>
                  <a:gd name="connsiteY125" fmla="*/ 4257031 h 6378986"/>
                  <a:gd name="connsiteX126" fmla="*/ 1851382 w 5075311"/>
                  <a:gd name="connsiteY126" fmla="*/ 4222594 h 6378986"/>
                  <a:gd name="connsiteX127" fmla="*/ 1555390 w 5075311"/>
                  <a:gd name="connsiteY127" fmla="*/ 4189797 h 6378986"/>
                  <a:gd name="connsiteX128" fmla="*/ 1085575 w 5075311"/>
                  <a:gd name="connsiteY128" fmla="*/ 4302126 h 6378986"/>
                  <a:gd name="connsiteX129" fmla="*/ 760887 w 5075311"/>
                  <a:gd name="connsiteY129" fmla="*/ 4345582 h 6378986"/>
                  <a:gd name="connsiteX130" fmla="*/ 701852 w 5075311"/>
                  <a:gd name="connsiteY130" fmla="*/ 4328363 h 6378986"/>
                  <a:gd name="connsiteX131" fmla="*/ 503432 w 5075311"/>
                  <a:gd name="connsiteY131" fmla="*/ 4147981 h 6378986"/>
                  <a:gd name="connsiteX132" fmla="*/ 396022 w 5075311"/>
                  <a:gd name="connsiteY132" fmla="*/ 4142241 h 6378986"/>
                  <a:gd name="connsiteX133" fmla="*/ 238597 w 5075311"/>
                  <a:gd name="connsiteY133" fmla="*/ 4365260 h 6378986"/>
                  <a:gd name="connsiteX134" fmla="*/ 212360 w 5075311"/>
                  <a:gd name="connsiteY134" fmla="*/ 4462831 h 6378986"/>
                  <a:gd name="connsiteX135" fmla="*/ 147586 w 5075311"/>
                  <a:gd name="connsiteY135" fmla="*/ 4629275 h 6378986"/>
                  <a:gd name="connsiteX136" fmla="*/ 12299 w 5075311"/>
                  <a:gd name="connsiteY136" fmla="*/ 4901488 h 6378986"/>
                  <a:gd name="connsiteX137" fmla="*/ 0 w 5075311"/>
                  <a:gd name="connsiteY137" fmla="*/ 4943304 h 6378986"/>
                  <a:gd name="connsiteX138" fmla="*/ 0 w 5075311"/>
                  <a:gd name="connsiteY138" fmla="*/ 5082691 h 6378986"/>
                  <a:gd name="connsiteX139" fmla="*/ 9839 w 5075311"/>
                  <a:gd name="connsiteY139" fmla="*/ 5112208 h 6378986"/>
                  <a:gd name="connsiteX140" fmla="*/ 38536 w 5075311"/>
                  <a:gd name="connsiteY140" fmla="*/ 5183542 h 6378986"/>
                  <a:gd name="connsiteX141" fmla="*/ 127088 w 5075311"/>
                  <a:gd name="connsiteY141" fmla="*/ 5207319 h 6378986"/>
                  <a:gd name="connsiteX142" fmla="*/ 250076 w 5075311"/>
                  <a:gd name="connsiteY142" fmla="*/ 5067932 h 6378986"/>
                  <a:gd name="connsiteX143" fmla="*/ 289432 w 5075311"/>
                  <a:gd name="connsiteY143" fmla="*/ 4994139 h 6378986"/>
                  <a:gd name="connsiteX144" fmla="*/ 570665 w 5075311"/>
                  <a:gd name="connsiteY144" fmla="*/ 4719466 h 6378986"/>
                  <a:gd name="connsiteX145" fmla="*/ 610841 w 5075311"/>
                  <a:gd name="connsiteY145" fmla="*/ 4704707 h 6378986"/>
                  <a:gd name="connsiteX146" fmla="*/ 701033 w 5075311"/>
                  <a:gd name="connsiteY146" fmla="*/ 4671091 h 6378986"/>
                  <a:gd name="connsiteX147" fmla="*/ 765806 w 5075311"/>
                  <a:gd name="connsiteY147" fmla="*/ 4639114 h 6378986"/>
                  <a:gd name="connsiteX148" fmla="*/ 1231521 w 5075311"/>
                  <a:gd name="connsiteY148" fmla="*/ 4652232 h 6378986"/>
                  <a:gd name="connsiteX149" fmla="*/ 1609505 w 5075311"/>
                  <a:gd name="connsiteY149" fmla="*/ 4651413 h 6378986"/>
                  <a:gd name="connsiteX150" fmla="*/ 1875159 w 5075311"/>
                  <a:gd name="connsiteY150" fmla="*/ 4649773 h 6378986"/>
                  <a:gd name="connsiteX151" fmla="*/ 2066201 w 5075311"/>
                  <a:gd name="connsiteY151" fmla="*/ 4686669 h 6378986"/>
                  <a:gd name="connsiteX152" fmla="*/ 2356453 w 5075311"/>
                  <a:gd name="connsiteY152" fmla="*/ 4596478 h 6378986"/>
                  <a:gd name="connsiteX153" fmla="*/ 2472062 w 5075311"/>
                  <a:gd name="connsiteY153" fmla="*/ 4459551 h 6378986"/>
                  <a:gd name="connsiteX154" fmla="*/ 2604889 w 5075311"/>
                  <a:gd name="connsiteY154" fmla="*/ 4314425 h 6378986"/>
                  <a:gd name="connsiteX155" fmla="*/ 2800030 w 5075311"/>
                  <a:gd name="connsiteY155" fmla="*/ 4102885 h 6378986"/>
                  <a:gd name="connsiteX156" fmla="*/ 2842666 w 5075311"/>
                  <a:gd name="connsiteY156" fmla="*/ 4047950 h 6378986"/>
                  <a:gd name="connsiteX157" fmla="*/ 2913179 w 5075311"/>
                  <a:gd name="connsiteY157" fmla="*/ 3937261 h 6378986"/>
                  <a:gd name="connsiteX158" fmla="*/ 2948436 w 5075311"/>
                  <a:gd name="connsiteY158" fmla="*/ 3929882 h 6378986"/>
                  <a:gd name="connsiteX159" fmla="*/ 3249347 w 5075311"/>
                  <a:gd name="connsiteY159" fmla="*/ 4220954 h 6378986"/>
                  <a:gd name="connsiteX160" fmla="*/ 3370695 w 5075311"/>
                  <a:gd name="connsiteY160" fmla="*/ 4330824 h 6378986"/>
                  <a:gd name="connsiteX161" fmla="*/ 3446948 w 5075311"/>
                  <a:gd name="connsiteY161" fmla="*/ 4401337 h 6378986"/>
                  <a:gd name="connsiteX162" fmla="*/ 3537959 w 5075311"/>
                  <a:gd name="connsiteY162" fmla="*/ 4507107 h 6378986"/>
                  <a:gd name="connsiteX163" fmla="*/ 3587154 w 5075311"/>
                  <a:gd name="connsiteY163" fmla="*/ 4595658 h 6378986"/>
                  <a:gd name="connsiteX164" fmla="*/ 3615032 w 5075311"/>
                  <a:gd name="connsiteY164" fmla="*/ 4812937 h 6378986"/>
                  <a:gd name="connsiteX165" fmla="*/ 3749499 w 5075311"/>
                  <a:gd name="connsiteY165" fmla="*/ 5286032 h 6378986"/>
                  <a:gd name="connsiteX166" fmla="*/ 3911023 w 5075311"/>
                  <a:gd name="connsiteY166" fmla="*/ 5537747 h 6378986"/>
                  <a:gd name="connsiteX167" fmla="*/ 4116823 w 5075311"/>
                  <a:gd name="connsiteY167" fmla="*/ 5896053 h 6378986"/>
                  <a:gd name="connsiteX168" fmla="*/ 4126663 w 5075311"/>
                  <a:gd name="connsiteY168" fmla="*/ 5964926 h 6378986"/>
                  <a:gd name="connsiteX169" fmla="*/ 4166839 w 5075311"/>
                  <a:gd name="connsiteY169" fmla="*/ 6146949 h 6378986"/>
                  <a:gd name="connsiteX170" fmla="*/ 4254570 w 5075311"/>
                  <a:gd name="connsiteY170" fmla="*/ 6287155 h 6378986"/>
                  <a:gd name="connsiteX171" fmla="*/ 4276708 w 5075311"/>
                  <a:gd name="connsiteY171" fmla="*/ 6334710 h 6378986"/>
                  <a:gd name="connsiteX172" fmla="*/ 4378378 w 5075311"/>
                  <a:gd name="connsiteY172" fmla="*/ 6381446 h 6378986"/>
                  <a:gd name="connsiteX173" fmla="*/ 4594838 w 5075311"/>
                  <a:gd name="connsiteY173" fmla="*/ 6239600 h 6378986"/>
                  <a:gd name="connsiteX174" fmla="*/ 4609596 w 5075311"/>
                  <a:gd name="connsiteY174" fmla="*/ 6214182 h 6378986"/>
                  <a:gd name="connsiteX175" fmla="*/ 4671910 w 5075311"/>
                  <a:gd name="connsiteY175" fmla="*/ 6153508 h 6378986"/>
                  <a:gd name="connsiteX176" fmla="*/ 4793259 w 5075311"/>
                  <a:gd name="connsiteY176" fmla="*/ 6092014 h 6378986"/>
                  <a:gd name="connsiteX177" fmla="*/ 4964622 w 5075311"/>
                  <a:gd name="connsiteY177" fmla="*/ 5947708 h 6378986"/>
                  <a:gd name="connsiteX178" fmla="*/ 5070392 w 5075311"/>
                  <a:gd name="connsiteY178" fmla="*/ 5743548 h 6378986"/>
                  <a:gd name="connsiteX179" fmla="*/ 5056453 w 5075311"/>
                  <a:gd name="connsiteY179" fmla="*/ 5614820 h 6378986"/>
                  <a:gd name="connsiteX180" fmla="*/ 2626207 w 5075311"/>
                  <a:gd name="connsiteY180" fmla="*/ 2308898 h 6378986"/>
                  <a:gd name="connsiteX181" fmla="*/ 2601610 w 5075311"/>
                  <a:gd name="connsiteY181" fmla="*/ 2305618 h 6378986"/>
                  <a:gd name="connsiteX182" fmla="*/ 2467962 w 5075311"/>
                  <a:gd name="connsiteY182" fmla="*/ 2276101 h 6378986"/>
                  <a:gd name="connsiteX183" fmla="*/ 2369572 w 5075311"/>
                  <a:gd name="connsiteY183" fmla="*/ 2221986 h 6378986"/>
                  <a:gd name="connsiteX184" fmla="*/ 2270361 w 5075311"/>
                  <a:gd name="connsiteY184" fmla="*/ 2100638 h 6378986"/>
                  <a:gd name="connsiteX185" fmla="*/ 2064561 w 5075311"/>
                  <a:gd name="connsiteY185" fmla="*/ 1785788 h 6378986"/>
                  <a:gd name="connsiteX186" fmla="*/ 2119496 w 5075311"/>
                  <a:gd name="connsiteY186" fmla="*/ 1681658 h 6378986"/>
                  <a:gd name="connsiteX187" fmla="*/ 2465503 w 5075311"/>
                  <a:gd name="connsiteY187" fmla="*/ 1565229 h 6378986"/>
                  <a:gd name="connsiteX188" fmla="*/ 2545855 w 5075311"/>
                  <a:gd name="connsiteY188" fmla="*/ 1625904 h 6378986"/>
                  <a:gd name="connsiteX189" fmla="*/ 2588491 w 5075311"/>
                  <a:gd name="connsiteY189" fmla="*/ 2176071 h 6378986"/>
                  <a:gd name="connsiteX190" fmla="*/ 2622928 w 5075311"/>
                  <a:gd name="connsiteY190" fmla="*/ 2285120 h 6378986"/>
                  <a:gd name="connsiteX191" fmla="*/ 2626207 w 5075311"/>
                  <a:gd name="connsiteY191" fmla="*/ 2308898 h 637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</a:cxnLst>
                <a:rect l="l" t="t" r="r" b="b"/>
                <a:pathLst>
                  <a:path w="5075311" h="6378986">
                    <a:moveTo>
                      <a:pt x="5056453" y="5614820"/>
                    </a:moveTo>
                    <a:cubicBezTo>
                      <a:pt x="5035135" y="5568084"/>
                      <a:pt x="4996599" y="5552506"/>
                      <a:pt x="4947404" y="5571364"/>
                    </a:cubicBezTo>
                    <a:cubicBezTo>
                      <a:pt x="4917066" y="5582843"/>
                      <a:pt x="4890009" y="5601701"/>
                      <a:pt x="4861312" y="5615640"/>
                    </a:cubicBezTo>
                    <a:cubicBezTo>
                      <a:pt x="4803917" y="5643517"/>
                      <a:pt x="4748163" y="5677954"/>
                      <a:pt x="4684209" y="5686973"/>
                    </a:cubicBezTo>
                    <a:cubicBezTo>
                      <a:pt x="4600577" y="5698452"/>
                      <a:pt x="4515305" y="5696812"/>
                      <a:pt x="4430853" y="5707471"/>
                    </a:cubicBezTo>
                    <a:cubicBezTo>
                      <a:pt x="4420195" y="5709111"/>
                      <a:pt x="4409535" y="5707471"/>
                      <a:pt x="4398876" y="5706651"/>
                    </a:cubicBezTo>
                    <a:cubicBezTo>
                      <a:pt x="4366900" y="5704191"/>
                      <a:pt x="4344762" y="5690253"/>
                      <a:pt x="4334103" y="5658276"/>
                    </a:cubicBezTo>
                    <a:cubicBezTo>
                      <a:pt x="4318524" y="5611540"/>
                      <a:pt x="4302945" y="5565625"/>
                      <a:pt x="4280808" y="5521349"/>
                    </a:cubicBezTo>
                    <a:cubicBezTo>
                      <a:pt x="4240632" y="5443456"/>
                      <a:pt x="4212754" y="5360644"/>
                      <a:pt x="4194716" y="5275372"/>
                    </a:cubicBezTo>
                    <a:cubicBezTo>
                      <a:pt x="4157819" y="5098270"/>
                      <a:pt x="4109444" y="4925266"/>
                      <a:pt x="4032372" y="4761282"/>
                    </a:cubicBezTo>
                    <a:cubicBezTo>
                      <a:pt x="4001215" y="4695688"/>
                      <a:pt x="3993015" y="4623535"/>
                      <a:pt x="4002854" y="4551382"/>
                    </a:cubicBezTo>
                    <a:cubicBezTo>
                      <a:pt x="4015973" y="4453812"/>
                      <a:pt x="3997115" y="4366900"/>
                      <a:pt x="3934801" y="4289828"/>
                    </a:cubicBezTo>
                    <a:cubicBezTo>
                      <a:pt x="3880686" y="4223414"/>
                      <a:pt x="3838870" y="4150441"/>
                      <a:pt x="3801974" y="4074188"/>
                    </a:cubicBezTo>
                    <a:cubicBezTo>
                      <a:pt x="3737200" y="3939721"/>
                      <a:pt x="3673246" y="3804434"/>
                      <a:pt x="3606833" y="3670787"/>
                    </a:cubicBezTo>
                    <a:cubicBezTo>
                      <a:pt x="3539599" y="3534680"/>
                      <a:pt x="3462527" y="3405132"/>
                      <a:pt x="3358396" y="3292803"/>
                    </a:cubicBezTo>
                    <a:cubicBezTo>
                      <a:pt x="3339538" y="3273125"/>
                      <a:pt x="3322320" y="3250987"/>
                      <a:pt x="3307562" y="3228029"/>
                    </a:cubicBezTo>
                    <a:cubicBezTo>
                      <a:pt x="3291163" y="3202612"/>
                      <a:pt x="3282964" y="3174734"/>
                      <a:pt x="3282964" y="3143578"/>
                    </a:cubicBezTo>
                    <a:cubicBezTo>
                      <a:pt x="3282964" y="3095202"/>
                      <a:pt x="3302642" y="3053386"/>
                      <a:pt x="3320680" y="3009930"/>
                    </a:cubicBezTo>
                    <a:cubicBezTo>
                      <a:pt x="3364956" y="2904161"/>
                      <a:pt x="3392833" y="2795111"/>
                      <a:pt x="3393653" y="2678682"/>
                    </a:cubicBezTo>
                    <a:cubicBezTo>
                      <a:pt x="3394473" y="2608169"/>
                      <a:pt x="3392833" y="2536836"/>
                      <a:pt x="3406772" y="2467143"/>
                    </a:cubicBezTo>
                    <a:cubicBezTo>
                      <a:pt x="3434649" y="2326116"/>
                      <a:pt x="3455147" y="2184270"/>
                      <a:pt x="3482205" y="2043243"/>
                    </a:cubicBezTo>
                    <a:cubicBezTo>
                      <a:pt x="3484664" y="2030945"/>
                      <a:pt x="3487944" y="2019466"/>
                      <a:pt x="3495323" y="2008807"/>
                    </a:cubicBezTo>
                    <a:cubicBezTo>
                      <a:pt x="3512542" y="1981749"/>
                      <a:pt x="3527300" y="1981749"/>
                      <a:pt x="3542059" y="2009627"/>
                    </a:cubicBezTo>
                    <a:cubicBezTo>
                      <a:pt x="3550258" y="2024385"/>
                      <a:pt x="3555998" y="2039964"/>
                      <a:pt x="3561737" y="2055542"/>
                    </a:cubicBezTo>
                    <a:cubicBezTo>
                      <a:pt x="3589614" y="2126055"/>
                      <a:pt x="3626511" y="2191649"/>
                      <a:pt x="3672426" y="2252323"/>
                    </a:cubicBezTo>
                    <a:cubicBezTo>
                      <a:pt x="3711782" y="2303158"/>
                      <a:pt x="3764257" y="2321197"/>
                      <a:pt x="3824931" y="2322017"/>
                    </a:cubicBezTo>
                    <a:cubicBezTo>
                      <a:pt x="3855269" y="2322837"/>
                      <a:pt x="3882326" y="2313817"/>
                      <a:pt x="3904464" y="2292499"/>
                    </a:cubicBezTo>
                    <a:cubicBezTo>
                      <a:pt x="3933161" y="2265442"/>
                      <a:pt x="3961858" y="2236745"/>
                      <a:pt x="3992196" y="2211327"/>
                    </a:cubicBezTo>
                    <a:cubicBezTo>
                      <a:pt x="4029092" y="2180170"/>
                      <a:pt x="4056969" y="2143274"/>
                      <a:pt x="4079107" y="2100638"/>
                    </a:cubicBezTo>
                    <a:cubicBezTo>
                      <a:pt x="4129122" y="2006347"/>
                      <a:pt x="4197996" y="1925175"/>
                      <a:pt x="4270969" y="1850562"/>
                    </a:cubicBezTo>
                    <a:cubicBezTo>
                      <a:pt x="4330003" y="1789888"/>
                      <a:pt x="4379199" y="1725934"/>
                      <a:pt x="4418555" y="1652141"/>
                    </a:cubicBezTo>
                    <a:cubicBezTo>
                      <a:pt x="4449712" y="1593927"/>
                      <a:pt x="4441512" y="1542272"/>
                      <a:pt x="4386578" y="1506195"/>
                    </a:cubicBezTo>
                    <a:cubicBezTo>
                      <a:pt x="4322624" y="1464379"/>
                      <a:pt x="4255390" y="1428303"/>
                      <a:pt x="4173398" y="1466839"/>
                    </a:cubicBezTo>
                    <a:cubicBezTo>
                      <a:pt x="4129122" y="1487337"/>
                      <a:pt x="4106165" y="1516034"/>
                      <a:pt x="4124203" y="1560310"/>
                    </a:cubicBezTo>
                    <a:cubicBezTo>
                      <a:pt x="4142241" y="1605406"/>
                      <a:pt x="4141421" y="1650501"/>
                      <a:pt x="4144701" y="1697237"/>
                    </a:cubicBezTo>
                    <a:cubicBezTo>
                      <a:pt x="4147161" y="1738233"/>
                      <a:pt x="4129942" y="1769390"/>
                      <a:pt x="4102885" y="1797267"/>
                    </a:cubicBezTo>
                    <a:cubicBezTo>
                      <a:pt x="4090586" y="1810386"/>
                      <a:pt x="4075827" y="1821865"/>
                      <a:pt x="4060249" y="1831704"/>
                    </a:cubicBezTo>
                    <a:cubicBezTo>
                      <a:pt x="4023352" y="1856301"/>
                      <a:pt x="3988916" y="1883359"/>
                      <a:pt x="3957759" y="1914516"/>
                    </a:cubicBezTo>
                    <a:cubicBezTo>
                      <a:pt x="3941360" y="1930914"/>
                      <a:pt x="3923322" y="1945673"/>
                      <a:pt x="3900364" y="1953052"/>
                    </a:cubicBezTo>
                    <a:cubicBezTo>
                      <a:pt x="3861828" y="1966171"/>
                      <a:pt x="3851169" y="1962071"/>
                      <a:pt x="3833131" y="1925995"/>
                    </a:cubicBezTo>
                    <a:cubicBezTo>
                      <a:pt x="3828211" y="1915336"/>
                      <a:pt x="3823292" y="1904677"/>
                      <a:pt x="3818372" y="1894838"/>
                    </a:cubicBezTo>
                    <a:cubicBezTo>
                      <a:pt x="3751959" y="1749712"/>
                      <a:pt x="3692104" y="1602946"/>
                      <a:pt x="3641269" y="1451260"/>
                    </a:cubicBezTo>
                    <a:cubicBezTo>
                      <a:pt x="3599453" y="1326632"/>
                      <a:pt x="3525660" y="1227422"/>
                      <a:pt x="3388734" y="1191345"/>
                    </a:cubicBezTo>
                    <a:cubicBezTo>
                      <a:pt x="3369875" y="1186426"/>
                      <a:pt x="3351837" y="1175767"/>
                      <a:pt x="3334619" y="1166748"/>
                    </a:cubicBezTo>
                    <a:cubicBezTo>
                      <a:pt x="3324780" y="1161008"/>
                      <a:pt x="3315761" y="1153629"/>
                      <a:pt x="3306742" y="1146250"/>
                    </a:cubicBezTo>
                    <a:cubicBezTo>
                      <a:pt x="3301002" y="1141330"/>
                      <a:pt x="3296082" y="1134771"/>
                      <a:pt x="3297722" y="1126572"/>
                    </a:cubicBezTo>
                    <a:cubicBezTo>
                      <a:pt x="3310021" y="1078196"/>
                      <a:pt x="3310841" y="1028181"/>
                      <a:pt x="3323960" y="979806"/>
                    </a:cubicBezTo>
                    <a:cubicBezTo>
                      <a:pt x="3332979" y="946189"/>
                      <a:pt x="3354297" y="925691"/>
                      <a:pt x="3387914" y="916672"/>
                    </a:cubicBezTo>
                    <a:cubicBezTo>
                      <a:pt x="3421531" y="907653"/>
                      <a:pt x="3456787" y="905193"/>
                      <a:pt x="3491224" y="901913"/>
                    </a:cubicBezTo>
                    <a:cubicBezTo>
                      <a:pt x="3536319" y="897814"/>
                      <a:pt x="3554358" y="880595"/>
                      <a:pt x="3556817" y="836320"/>
                    </a:cubicBezTo>
                    <a:cubicBezTo>
                      <a:pt x="3558457" y="801883"/>
                      <a:pt x="3571576" y="769086"/>
                      <a:pt x="3569116" y="733009"/>
                    </a:cubicBezTo>
                    <a:cubicBezTo>
                      <a:pt x="3568296" y="716611"/>
                      <a:pt x="3580595" y="696933"/>
                      <a:pt x="3578135" y="678075"/>
                    </a:cubicBezTo>
                    <a:cubicBezTo>
                      <a:pt x="3574036" y="649378"/>
                      <a:pt x="3583875" y="631339"/>
                      <a:pt x="3612572" y="621500"/>
                    </a:cubicBezTo>
                    <a:cubicBezTo>
                      <a:pt x="3639630" y="611661"/>
                      <a:pt x="3644549" y="593623"/>
                      <a:pt x="3629790" y="568205"/>
                    </a:cubicBezTo>
                    <a:cubicBezTo>
                      <a:pt x="3624871" y="559186"/>
                      <a:pt x="3619951" y="550987"/>
                      <a:pt x="3613392" y="542788"/>
                    </a:cubicBezTo>
                    <a:cubicBezTo>
                      <a:pt x="3575676" y="496872"/>
                      <a:pt x="3568296" y="444397"/>
                      <a:pt x="3578135" y="387823"/>
                    </a:cubicBezTo>
                    <a:cubicBezTo>
                      <a:pt x="3584695" y="349286"/>
                      <a:pt x="3578955" y="312390"/>
                      <a:pt x="3560097" y="277133"/>
                    </a:cubicBezTo>
                    <a:cubicBezTo>
                      <a:pt x="3531400" y="223019"/>
                      <a:pt x="3505982" y="167264"/>
                      <a:pt x="3479745" y="112329"/>
                    </a:cubicBezTo>
                    <a:cubicBezTo>
                      <a:pt x="3469906" y="91831"/>
                      <a:pt x="3454327" y="77893"/>
                      <a:pt x="3435469" y="66414"/>
                    </a:cubicBezTo>
                    <a:cubicBezTo>
                      <a:pt x="3392833" y="38536"/>
                      <a:pt x="3345278" y="25418"/>
                      <a:pt x="3296082" y="14759"/>
                    </a:cubicBezTo>
                    <a:cubicBezTo>
                      <a:pt x="3273125" y="9839"/>
                      <a:pt x="3248527" y="11479"/>
                      <a:pt x="3226389" y="0"/>
                    </a:cubicBezTo>
                    <a:cubicBezTo>
                      <a:pt x="3163255" y="0"/>
                      <a:pt x="3100121" y="0"/>
                      <a:pt x="3036988" y="0"/>
                    </a:cubicBezTo>
                    <a:cubicBezTo>
                      <a:pt x="3034528" y="7379"/>
                      <a:pt x="3027148" y="5739"/>
                      <a:pt x="3022229" y="7379"/>
                    </a:cubicBezTo>
                    <a:cubicBezTo>
                      <a:pt x="2936957" y="24598"/>
                      <a:pt x="2866444" y="67234"/>
                      <a:pt x="2812329" y="136107"/>
                    </a:cubicBezTo>
                    <a:cubicBezTo>
                      <a:pt x="2798391" y="153325"/>
                      <a:pt x="2782812" y="163164"/>
                      <a:pt x="2760674" y="166444"/>
                    </a:cubicBezTo>
                    <a:cubicBezTo>
                      <a:pt x="2665563" y="178743"/>
                      <a:pt x="2599150" y="230398"/>
                      <a:pt x="2560613" y="318129"/>
                    </a:cubicBezTo>
                    <a:cubicBezTo>
                      <a:pt x="2540115" y="364045"/>
                      <a:pt x="2517157" y="409141"/>
                      <a:pt x="2494200" y="455056"/>
                    </a:cubicBezTo>
                    <a:cubicBezTo>
                      <a:pt x="2460583" y="522290"/>
                      <a:pt x="2419587" y="581324"/>
                      <a:pt x="2341694" y="602642"/>
                    </a:cubicBezTo>
                    <a:cubicBezTo>
                      <a:pt x="2331856" y="605102"/>
                      <a:pt x="2322836" y="613301"/>
                      <a:pt x="2313817" y="619040"/>
                    </a:cubicBezTo>
                    <a:cubicBezTo>
                      <a:pt x="2273641" y="644458"/>
                      <a:pt x="2253963" y="678895"/>
                      <a:pt x="2258063" y="727270"/>
                    </a:cubicBezTo>
                    <a:cubicBezTo>
                      <a:pt x="2260522" y="763347"/>
                      <a:pt x="2257243" y="800243"/>
                      <a:pt x="2258063" y="837139"/>
                    </a:cubicBezTo>
                    <a:cubicBezTo>
                      <a:pt x="2259702" y="893714"/>
                      <a:pt x="2231825" y="934710"/>
                      <a:pt x="2190829" y="969967"/>
                    </a:cubicBezTo>
                    <a:cubicBezTo>
                      <a:pt x="2183450" y="976526"/>
                      <a:pt x="2173611" y="981446"/>
                      <a:pt x="2167871" y="994564"/>
                    </a:cubicBezTo>
                    <a:cubicBezTo>
                      <a:pt x="2201488" y="986365"/>
                      <a:pt x="2226086" y="968327"/>
                      <a:pt x="2253143" y="954388"/>
                    </a:cubicBezTo>
                    <a:cubicBezTo>
                      <a:pt x="2272821" y="943729"/>
                      <a:pt x="2286760" y="949469"/>
                      <a:pt x="2292499" y="971606"/>
                    </a:cubicBezTo>
                    <a:cubicBezTo>
                      <a:pt x="2295779" y="983905"/>
                      <a:pt x="2295779" y="996204"/>
                      <a:pt x="2296599" y="1008503"/>
                    </a:cubicBezTo>
                    <a:cubicBezTo>
                      <a:pt x="2297419" y="1015062"/>
                      <a:pt x="2296599" y="1022442"/>
                      <a:pt x="2303978" y="1025721"/>
                    </a:cubicBezTo>
                    <a:cubicBezTo>
                      <a:pt x="2312177" y="1029821"/>
                      <a:pt x="2317917" y="1023262"/>
                      <a:pt x="2323656" y="1019162"/>
                    </a:cubicBezTo>
                    <a:cubicBezTo>
                      <a:pt x="2340055" y="1006043"/>
                      <a:pt x="2349894" y="988825"/>
                      <a:pt x="2352354" y="968327"/>
                    </a:cubicBezTo>
                    <a:cubicBezTo>
                      <a:pt x="2355633" y="941269"/>
                      <a:pt x="2370392" y="921591"/>
                      <a:pt x="2394169" y="910112"/>
                    </a:cubicBezTo>
                    <a:cubicBezTo>
                      <a:pt x="2445005" y="885515"/>
                      <a:pt x="2480261" y="846159"/>
                      <a:pt x="2506499" y="797783"/>
                    </a:cubicBezTo>
                    <a:cubicBezTo>
                      <a:pt x="2511418" y="788764"/>
                      <a:pt x="2517157" y="774006"/>
                      <a:pt x="2526997" y="775645"/>
                    </a:cubicBezTo>
                    <a:cubicBezTo>
                      <a:pt x="2538475" y="778105"/>
                      <a:pt x="2533556" y="793684"/>
                      <a:pt x="2535196" y="803523"/>
                    </a:cubicBezTo>
                    <a:cubicBezTo>
                      <a:pt x="2536016" y="808442"/>
                      <a:pt x="2535196" y="813362"/>
                      <a:pt x="2536016" y="818281"/>
                    </a:cubicBezTo>
                    <a:cubicBezTo>
                      <a:pt x="2536836" y="828120"/>
                      <a:pt x="2536016" y="841239"/>
                      <a:pt x="2548315" y="842059"/>
                    </a:cubicBezTo>
                    <a:cubicBezTo>
                      <a:pt x="2562253" y="843699"/>
                      <a:pt x="2564713" y="829760"/>
                      <a:pt x="2565533" y="819101"/>
                    </a:cubicBezTo>
                    <a:cubicBezTo>
                      <a:pt x="2567993" y="795323"/>
                      <a:pt x="2569633" y="770726"/>
                      <a:pt x="2571272" y="746948"/>
                    </a:cubicBezTo>
                    <a:cubicBezTo>
                      <a:pt x="2572912" y="728910"/>
                      <a:pt x="2578652" y="712511"/>
                      <a:pt x="2594230" y="701853"/>
                    </a:cubicBezTo>
                    <a:cubicBezTo>
                      <a:pt x="2599970" y="697753"/>
                      <a:pt x="2606529" y="692013"/>
                      <a:pt x="2614728" y="696933"/>
                    </a:cubicBezTo>
                    <a:cubicBezTo>
                      <a:pt x="2621288" y="701033"/>
                      <a:pt x="2620468" y="708412"/>
                      <a:pt x="2619648" y="714971"/>
                    </a:cubicBezTo>
                    <a:cubicBezTo>
                      <a:pt x="2616368" y="746948"/>
                      <a:pt x="2608169" y="778925"/>
                      <a:pt x="2598330" y="809262"/>
                    </a:cubicBezTo>
                    <a:cubicBezTo>
                      <a:pt x="2593410" y="824021"/>
                      <a:pt x="2584391" y="837959"/>
                      <a:pt x="2586851" y="855998"/>
                    </a:cubicBezTo>
                    <a:cubicBezTo>
                      <a:pt x="2606529" y="850258"/>
                      <a:pt x="2614728" y="835500"/>
                      <a:pt x="2621288" y="819101"/>
                    </a:cubicBezTo>
                    <a:cubicBezTo>
                      <a:pt x="2645065" y="760067"/>
                      <a:pt x="2668843" y="700213"/>
                      <a:pt x="2718858" y="656757"/>
                    </a:cubicBezTo>
                    <a:cubicBezTo>
                      <a:pt x="2728697" y="648558"/>
                      <a:pt x="2731157" y="636259"/>
                      <a:pt x="2731157" y="623140"/>
                    </a:cubicBezTo>
                    <a:cubicBezTo>
                      <a:pt x="2731977" y="595263"/>
                      <a:pt x="2725418" y="569025"/>
                      <a:pt x="2718858" y="541968"/>
                    </a:cubicBezTo>
                    <a:cubicBezTo>
                      <a:pt x="2714759" y="525569"/>
                      <a:pt x="2709019" y="507531"/>
                      <a:pt x="2729517" y="496052"/>
                    </a:cubicBezTo>
                    <a:cubicBezTo>
                      <a:pt x="2736896" y="491953"/>
                      <a:pt x="2733617" y="484573"/>
                      <a:pt x="2733617" y="478014"/>
                    </a:cubicBezTo>
                    <a:cubicBezTo>
                      <a:pt x="2733617" y="469815"/>
                      <a:pt x="2730337" y="460796"/>
                      <a:pt x="2739356" y="450957"/>
                    </a:cubicBezTo>
                    <a:cubicBezTo>
                      <a:pt x="2748375" y="460796"/>
                      <a:pt x="2748375" y="471455"/>
                      <a:pt x="2750015" y="482114"/>
                    </a:cubicBezTo>
                    <a:cubicBezTo>
                      <a:pt x="2753295" y="508351"/>
                      <a:pt x="2755755" y="534589"/>
                      <a:pt x="2760674" y="560826"/>
                    </a:cubicBezTo>
                    <a:cubicBezTo>
                      <a:pt x="2772973" y="630519"/>
                      <a:pt x="2800850" y="690374"/>
                      <a:pt x="2868084" y="724810"/>
                    </a:cubicBezTo>
                    <a:cubicBezTo>
                      <a:pt x="2901701" y="742029"/>
                      <a:pt x="2917279" y="773186"/>
                      <a:pt x="2919739" y="810082"/>
                    </a:cubicBezTo>
                    <a:cubicBezTo>
                      <a:pt x="2920559" y="823201"/>
                      <a:pt x="2920559" y="836320"/>
                      <a:pt x="2920559" y="850258"/>
                    </a:cubicBezTo>
                    <a:cubicBezTo>
                      <a:pt x="2920559" y="910112"/>
                      <a:pt x="2878743" y="965867"/>
                      <a:pt x="2822168" y="983085"/>
                    </a:cubicBezTo>
                    <a:cubicBezTo>
                      <a:pt x="2798391" y="990465"/>
                      <a:pt x="2774613" y="997024"/>
                      <a:pt x="2750015" y="1002764"/>
                    </a:cubicBezTo>
                    <a:cubicBezTo>
                      <a:pt x="2562253" y="1049499"/>
                      <a:pt x="2393350" y="1134771"/>
                      <a:pt x="2241664" y="1252020"/>
                    </a:cubicBezTo>
                    <a:cubicBezTo>
                      <a:pt x="2155573" y="1318433"/>
                      <a:pt x="2067841" y="1382387"/>
                      <a:pt x="1972730" y="1436502"/>
                    </a:cubicBezTo>
                    <a:cubicBezTo>
                      <a:pt x="1890738" y="1483237"/>
                      <a:pt x="1812845" y="1537352"/>
                      <a:pt x="1739872" y="1598026"/>
                    </a:cubicBezTo>
                    <a:cubicBezTo>
                      <a:pt x="1719374" y="1615245"/>
                      <a:pt x="1705436" y="1636563"/>
                      <a:pt x="1699696" y="1662800"/>
                    </a:cubicBezTo>
                    <a:cubicBezTo>
                      <a:pt x="1680838" y="1752991"/>
                      <a:pt x="1695597" y="1835803"/>
                      <a:pt x="1751351" y="1910416"/>
                    </a:cubicBezTo>
                    <a:cubicBezTo>
                      <a:pt x="1784968" y="1956332"/>
                      <a:pt x="1823504" y="1997328"/>
                      <a:pt x="1864500" y="2036684"/>
                    </a:cubicBezTo>
                    <a:cubicBezTo>
                      <a:pt x="1941573" y="2109657"/>
                      <a:pt x="2012906" y="2190009"/>
                      <a:pt x="2104737" y="2244944"/>
                    </a:cubicBezTo>
                    <a:cubicBezTo>
                      <a:pt x="2171151" y="2284300"/>
                      <a:pt x="2217886" y="2339235"/>
                      <a:pt x="2253963" y="2404829"/>
                    </a:cubicBezTo>
                    <a:cubicBezTo>
                      <a:pt x="2268722" y="2431066"/>
                      <a:pt x="2282660" y="2457304"/>
                      <a:pt x="2298239" y="2482721"/>
                    </a:cubicBezTo>
                    <a:cubicBezTo>
                      <a:pt x="2322016" y="2521258"/>
                      <a:pt x="2347434" y="2558154"/>
                      <a:pt x="2383510" y="2585211"/>
                    </a:cubicBezTo>
                    <a:cubicBezTo>
                      <a:pt x="2410568" y="2604889"/>
                      <a:pt x="2437625" y="2623748"/>
                      <a:pt x="2460583" y="2648345"/>
                    </a:cubicBezTo>
                    <a:cubicBezTo>
                      <a:pt x="2470422" y="2658184"/>
                      <a:pt x="2481901" y="2663104"/>
                      <a:pt x="2495840" y="2664744"/>
                    </a:cubicBezTo>
                    <a:cubicBezTo>
                      <a:pt x="2522897" y="2668023"/>
                      <a:pt x="2527817" y="2676223"/>
                      <a:pt x="2514698" y="2700820"/>
                    </a:cubicBezTo>
                    <a:cubicBezTo>
                      <a:pt x="2495020" y="2737717"/>
                      <a:pt x="2473702" y="2774613"/>
                      <a:pt x="2452384" y="2811510"/>
                    </a:cubicBezTo>
                    <a:cubicBezTo>
                      <a:pt x="2381871" y="2932858"/>
                      <a:pt x="2345794" y="3062405"/>
                      <a:pt x="2360553" y="3205072"/>
                    </a:cubicBezTo>
                    <a:cubicBezTo>
                      <a:pt x="2365472" y="3256727"/>
                      <a:pt x="2374491" y="3307562"/>
                      <a:pt x="2401549" y="3352657"/>
                    </a:cubicBezTo>
                    <a:cubicBezTo>
                      <a:pt x="2426146" y="3394473"/>
                      <a:pt x="2425326" y="3432190"/>
                      <a:pt x="2399089" y="3473186"/>
                    </a:cubicBezTo>
                    <a:cubicBezTo>
                      <a:pt x="2349894" y="3549439"/>
                      <a:pt x="2316277" y="3633890"/>
                      <a:pt x="2285940" y="3719162"/>
                    </a:cubicBezTo>
                    <a:cubicBezTo>
                      <a:pt x="2231005" y="3874127"/>
                      <a:pt x="2175251" y="4029092"/>
                      <a:pt x="2108837" y="4179138"/>
                    </a:cubicBezTo>
                    <a:cubicBezTo>
                      <a:pt x="2076860" y="4251291"/>
                      <a:pt x="2039964" y="4270149"/>
                      <a:pt x="1962891" y="4257031"/>
                    </a:cubicBezTo>
                    <a:cubicBezTo>
                      <a:pt x="1924355" y="4250471"/>
                      <a:pt x="1887458" y="4237352"/>
                      <a:pt x="1851382" y="4222594"/>
                    </a:cubicBezTo>
                    <a:cubicBezTo>
                      <a:pt x="1755451" y="4184877"/>
                      <a:pt x="1656241" y="4172579"/>
                      <a:pt x="1555390" y="4189797"/>
                    </a:cubicBezTo>
                    <a:cubicBezTo>
                      <a:pt x="1396326" y="4216035"/>
                      <a:pt x="1242180" y="4263590"/>
                      <a:pt x="1085575" y="4302126"/>
                    </a:cubicBezTo>
                    <a:cubicBezTo>
                      <a:pt x="978986" y="4328363"/>
                      <a:pt x="870756" y="4344762"/>
                      <a:pt x="760887" y="4345582"/>
                    </a:cubicBezTo>
                    <a:cubicBezTo>
                      <a:pt x="739569" y="4345582"/>
                      <a:pt x="719071" y="4341482"/>
                      <a:pt x="701852" y="4328363"/>
                    </a:cubicBezTo>
                    <a:cubicBezTo>
                      <a:pt x="631339" y="4272609"/>
                      <a:pt x="560826" y="4217674"/>
                      <a:pt x="503432" y="4147981"/>
                    </a:cubicBezTo>
                    <a:cubicBezTo>
                      <a:pt x="466535" y="4102885"/>
                      <a:pt x="437838" y="4100425"/>
                      <a:pt x="396022" y="4142241"/>
                    </a:cubicBezTo>
                    <a:cubicBezTo>
                      <a:pt x="330428" y="4207015"/>
                      <a:pt x="277953" y="4281628"/>
                      <a:pt x="238597" y="4365260"/>
                    </a:cubicBezTo>
                    <a:cubicBezTo>
                      <a:pt x="223838" y="4396417"/>
                      <a:pt x="211540" y="4428394"/>
                      <a:pt x="212360" y="4462831"/>
                    </a:cubicBezTo>
                    <a:cubicBezTo>
                      <a:pt x="213179" y="4527605"/>
                      <a:pt x="187762" y="4579260"/>
                      <a:pt x="147586" y="4629275"/>
                    </a:cubicBezTo>
                    <a:cubicBezTo>
                      <a:pt x="83632" y="4709627"/>
                      <a:pt x="37716" y="4800638"/>
                      <a:pt x="12299" y="4901488"/>
                    </a:cubicBezTo>
                    <a:cubicBezTo>
                      <a:pt x="9019" y="4915427"/>
                      <a:pt x="9019" y="4931005"/>
                      <a:pt x="0" y="4943304"/>
                    </a:cubicBezTo>
                    <a:cubicBezTo>
                      <a:pt x="0" y="4990040"/>
                      <a:pt x="0" y="5036775"/>
                      <a:pt x="0" y="5082691"/>
                    </a:cubicBezTo>
                    <a:cubicBezTo>
                      <a:pt x="8199" y="5090890"/>
                      <a:pt x="7379" y="5102369"/>
                      <a:pt x="9839" y="5112208"/>
                    </a:cubicBezTo>
                    <a:cubicBezTo>
                      <a:pt x="16398" y="5136806"/>
                      <a:pt x="23778" y="5162223"/>
                      <a:pt x="38536" y="5183542"/>
                    </a:cubicBezTo>
                    <a:cubicBezTo>
                      <a:pt x="58214" y="5210599"/>
                      <a:pt x="104130" y="5225357"/>
                      <a:pt x="127088" y="5207319"/>
                    </a:cubicBezTo>
                    <a:cubicBezTo>
                      <a:pt x="176283" y="5168783"/>
                      <a:pt x="229578" y="5132706"/>
                      <a:pt x="250076" y="5067932"/>
                    </a:cubicBezTo>
                    <a:cubicBezTo>
                      <a:pt x="258275" y="5040875"/>
                      <a:pt x="269754" y="5015458"/>
                      <a:pt x="289432" y="4994139"/>
                    </a:cubicBezTo>
                    <a:cubicBezTo>
                      <a:pt x="377984" y="4896569"/>
                      <a:pt x="473094" y="4807198"/>
                      <a:pt x="570665" y="4719466"/>
                    </a:cubicBezTo>
                    <a:cubicBezTo>
                      <a:pt x="582144" y="4708807"/>
                      <a:pt x="595263" y="4699788"/>
                      <a:pt x="610841" y="4704707"/>
                    </a:cubicBezTo>
                    <a:cubicBezTo>
                      <a:pt x="650197" y="4716187"/>
                      <a:pt x="678895" y="4702248"/>
                      <a:pt x="701033" y="4671091"/>
                    </a:cubicBezTo>
                    <a:cubicBezTo>
                      <a:pt x="716611" y="4648953"/>
                      <a:pt x="738749" y="4640754"/>
                      <a:pt x="765806" y="4639114"/>
                    </a:cubicBezTo>
                    <a:cubicBezTo>
                      <a:pt x="921591" y="4631734"/>
                      <a:pt x="1076556" y="4638294"/>
                      <a:pt x="1231521" y="4652232"/>
                    </a:cubicBezTo>
                    <a:cubicBezTo>
                      <a:pt x="1357789" y="4663711"/>
                      <a:pt x="1483237" y="4664531"/>
                      <a:pt x="1609505" y="4651413"/>
                    </a:cubicBezTo>
                    <a:cubicBezTo>
                      <a:pt x="1698056" y="4642394"/>
                      <a:pt x="1787428" y="4636654"/>
                      <a:pt x="1875159" y="4649773"/>
                    </a:cubicBezTo>
                    <a:cubicBezTo>
                      <a:pt x="1939113" y="4659612"/>
                      <a:pt x="2003067" y="4671911"/>
                      <a:pt x="2066201" y="4686669"/>
                    </a:cubicBezTo>
                    <a:cubicBezTo>
                      <a:pt x="2180990" y="4712907"/>
                      <a:pt x="2275281" y="4677650"/>
                      <a:pt x="2356453" y="4596478"/>
                    </a:cubicBezTo>
                    <a:cubicBezTo>
                      <a:pt x="2399089" y="4553842"/>
                      <a:pt x="2437625" y="4507926"/>
                      <a:pt x="2472062" y="4459551"/>
                    </a:cubicBezTo>
                    <a:cubicBezTo>
                      <a:pt x="2510598" y="4405436"/>
                      <a:pt x="2554054" y="4357061"/>
                      <a:pt x="2604889" y="4314425"/>
                    </a:cubicBezTo>
                    <a:cubicBezTo>
                      <a:pt x="2679502" y="4252931"/>
                      <a:pt x="2749195" y="4186517"/>
                      <a:pt x="2800030" y="4102885"/>
                    </a:cubicBezTo>
                    <a:cubicBezTo>
                      <a:pt x="2812329" y="4083207"/>
                      <a:pt x="2827908" y="4065989"/>
                      <a:pt x="2842666" y="4047950"/>
                    </a:cubicBezTo>
                    <a:cubicBezTo>
                      <a:pt x="2870544" y="4013514"/>
                      <a:pt x="2896781" y="3979077"/>
                      <a:pt x="2913179" y="3937261"/>
                    </a:cubicBezTo>
                    <a:cubicBezTo>
                      <a:pt x="2923018" y="3912663"/>
                      <a:pt x="2928758" y="3911843"/>
                      <a:pt x="2948436" y="3929882"/>
                    </a:cubicBezTo>
                    <a:cubicBezTo>
                      <a:pt x="3050106" y="4025813"/>
                      <a:pt x="3155056" y="4117644"/>
                      <a:pt x="3249347" y="4220954"/>
                    </a:cubicBezTo>
                    <a:cubicBezTo>
                      <a:pt x="3286244" y="4261130"/>
                      <a:pt x="3323140" y="4302126"/>
                      <a:pt x="3370695" y="4330824"/>
                    </a:cubicBezTo>
                    <a:cubicBezTo>
                      <a:pt x="3401032" y="4348861"/>
                      <a:pt x="3426450" y="4372639"/>
                      <a:pt x="3446948" y="4401337"/>
                    </a:cubicBezTo>
                    <a:cubicBezTo>
                      <a:pt x="3474825" y="4439053"/>
                      <a:pt x="3504343" y="4474310"/>
                      <a:pt x="3537959" y="4507107"/>
                    </a:cubicBezTo>
                    <a:cubicBezTo>
                      <a:pt x="3562557" y="4531704"/>
                      <a:pt x="3577316" y="4561221"/>
                      <a:pt x="3587154" y="4595658"/>
                    </a:cubicBezTo>
                    <a:cubicBezTo>
                      <a:pt x="3606013" y="4666991"/>
                      <a:pt x="3610932" y="4739964"/>
                      <a:pt x="3615032" y="4812937"/>
                    </a:cubicBezTo>
                    <a:cubicBezTo>
                      <a:pt x="3624871" y="4980201"/>
                      <a:pt x="3669147" y="5138446"/>
                      <a:pt x="3749499" y="5286032"/>
                    </a:cubicBezTo>
                    <a:cubicBezTo>
                      <a:pt x="3797054" y="5373763"/>
                      <a:pt x="3855269" y="5454935"/>
                      <a:pt x="3911023" y="5537747"/>
                    </a:cubicBezTo>
                    <a:cubicBezTo>
                      <a:pt x="3988096" y="5652536"/>
                      <a:pt x="4055329" y="5773064"/>
                      <a:pt x="4116823" y="5896053"/>
                    </a:cubicBezTo>
                    <a:cubicBezTo>
                      <a:pt x="4127483" y="5918191"/>
                      <a:pt x="4135682" y="5939508"/>
                      <a:pt x="4126663" y="5964926"/>
                    </a:cubicBezTo>
                    <a:cubicBezTo>
                      <a:pt x="4102885" y="6033799"/>
                      <a:pt x="4117643" y="6095293"/>
                      <a:pt x="4166839" y="6146949"/>
                    </a:cubicBezTo>
                    <a:cubicBezTo>
                      <a:pt x="4206195" y="6187945"/>
                      <a:pt x="4232432" y="6236320"/>
                      <a:pt x="4254570" y="6287155"/>
                    </a:cubicBezTo>
                    <a:cubicBezTo>
                      <a:pt x="4261949" y="6302734"/>
                      <a:pt x="4268509" y="6319132"/>
                      <a:pt x="4276708" y="6334710"/>
                    </a:cubicBezTo>
                    <a:cubicBezTo>
                      <a:pt x="4295566" y="6368327"/>
                      <a:pt x="4346402" y="6391285"/>
                      <a:pt x="4378378" y="6381446"/>
                    </a:cubicBezTo>
                    <a:cubicBezTo>
                      <a:pt x="4464470" y="6355208"/>
                      <a:pt x="4532523" y="6301914"/>
                      <a:pt x="4594838" y="6239600"/>
                    </a:cubicBezTo>
                    <a:cubicBezTo>
                      <a:pt x="4602217" y="6232220"/>
                      <a:pt x="4607956" y="6224021"/>
                      <a:pt x="4609596" y="6214182"/>
                    </a:cubicBezTo>
                    <a:cubicBezTo>
                      <a:pt x="4613696" y="6176466"/>
                      <a:pt x="4639113" y="6160067"/>
                      <a:pt x="4671910" y="6153508"/>
                    </a:cubicBezTo>
                    <a:cubicBezTo>
                      <a:pt x="4718646" y="6144489"/>
                      <a:pt x="4756362" y="6119071"/>
                      <a:pt x="4793259" y="6092014"/>
                    </a:cubicBezTo>
                    <a:cubicBezTo>
                      <a:pt x="4853932" y="6047738"/>
                      <a:pt x="4909687" y="5998543"/>
                      <a:pt x="4964622" y="5947708"/>
                    </a:cubicBezTo>
                    <a:cubicBezTo>
                      <a:pt x="5025296" y="5891953"/>
                      <a:pt x="5053173" y="5820620"/>
                      <a:pt x="5070392" y="5743548"/>
                    </a:cubicBezTo>
                    <a:cubicBezTo>
                      <a:pt x="5082691" y="5695992"/>
                      <a:pt x="5074491" y="5654996"/>
                      <a:pt x="5056453" y="5614820"/>
                    </a:cubicBezTo>
                    <a:close/>
                    <a:moveTo>
                      <a:pt x="2626207" y="2308898"/>
                    </a:moveTo>
                    <a:cubicBezTo>
                      <a:pt x="2618008" y="2317097"/>
                      <a:pt x="2608989" y="2309718"/>
                      <a:pt x="2601610" y="2305618"/>
                    </a:cubicBezTo>
                    <a:cubicBezTo>
                      <a:pt x="2560613" y="2277741"/>
                      <a:pt x="2514698" y="2272821"/>
                      <a:pt x="2467962" y="2276101"/>
                    </a:cubicBezTo>
                    <a:cubicBezTo>
                      <a:pt x="2422047" y="2279381"/>
                      <a:pt x="2391710" y="2258063"/>
                      <a:pt x="2369572" y="2221986"/>
                    </a:cubicBezTo>
                    <a:cubicBezTo>
                      <a:pt x="2342514" y="2176891"/>
                      <a:pt x="2306438" y="2139174"/>
                      <a:pt x="2270361" y="2100638"/>
                    </a:cubicBezTo>
                    <a:cubicBezTo>
                      <a:pt x="2183450" y="2007987"/>
                      <a:pt x="2110477" y="1905497"/>
                      <a:pt x="2064561" y="1785788"/>
                    </a:cubicBezTo>
                    <a:cubicBezTo>
                      <a:pt x="2037504" y="1714455"/>
                      <a:pt x="2045703" y="1697237"/>
                      <a:pt x="2119496" y="1681658"/>
                    </a:cubicBezTo>
                    <a:cubicBezTo>
                      <a:pt x="2239204" y="1655421"/>
                      <a:pt x="2353173" y="1611965"/>
                      <a:pt x="2465503" y="1565229"/>
                    </a:cubicBezTo>
                    <a:cubicBezTo>
                      <a:pt x="2513058" y="1545551"/>
                      <a:pt x="2549135" y="1573429"/>
                      <a:pt x="2545855" y="1625904"/>
                    </a:cubicBezTo>
                    <a:cubicBezTo>
                      <a:pt x="2544215" y="1810386"/>
                      <a:pt x="2561433" y="1993228"/>
                      <a:pt x="2588491" y="2176071"/>
                    </a:cubicBezTo>
                    <a:cubicBezTo>
                      <a:pt x="2594230" y="2213787"/>
                      <a:pt x="2604069" y="2250684"/>
                      <a:pt x="2622928" y="2285120"/>
                    </a:cubicBezTo>
                    <a:cubicBezTo>
                      <a:pt x="2627847" y="2291680"/>
                      <a:pt x="2634406" y="2301519"/>
                      <a:pt x="2626207" y="2308898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81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Graphic 9">
                <a:extLst>
                  <a:ext uri="{FF2B5EF4-FFF2-40B4-BE49-F238E27FC236}">
                    <a16:creationId xmlns:a16="http://schemas.microsoft.com/office/drawing/2014/main" id="{ABC8986B-13AA-42B4-B541-B514961AD4D9}"/>
                  </a:ext>
                </a:extLst>
              </p:cNvPr>
              <p:cNvSpPr/>
              <p:nvPr/>
            </p:nvSpPr>
            <p:spPr>
              <a:xfrm rot="21195773">
                <a:off x="-326536" y="-2638725"/>
                <a:ext cx="4096813" cy="7203009"/>
              </a:xfrm>
              <a:custGeom>
                <a:avLst/>
                <a:gdLst>
                  <a:gd name="connsiteX0" fmla="*/ 1778413 w 1803170"/>
                  <a:gd name="connsiteY0" fmla="*/ 2671923 h 3170327"/>
                  <a:gd name="connsiteX1" fmla="*/ 1773979 w 1803170"/>
                  <a:gd name="connsiteY1" fmla="*/ 2666011 h 3170327"/>
                  <a:gd name="connsiteX2" fmla="*/ 1733704 w 1803170"/>
                  <a:gd name="connsiteY2" fmla="*/ 2614281 h 3170327"/>
                  <a:gd name="connsiteX3" fmla="*/ 1722619 w 1803170"/>
                  <a:gd name="connsiteY3" fmla="*/ 2580287 h 3170327"/>
                  <a:gd name="connsiteX4" fmla="*/ 1719663 w 1803170"/>
                  <a:gd name="connsiteY4" fmla="*/ 2545923 h 3170327"/>
                  <a:gd name="connsiteX5" fmla="*/ 1662390 w 1803170"/>
                  <a:gd name="connsiteY5" fmla="*/ 2443201 h 3170327"/>
                  <a:gd name="connsiteX6" fmla="*/ 1618789 w 1803170"/>
                  <a:gd name="connsiteY6" fmla="*/ 2436181 h 3170327"/>
                  <a:gd name="connsiteX7" fmla="*/ 1493527 w 1803170"/>
                  <a:gd name="connsiteY7" fmla="*/ 2489389 h 3170327"/>
                  <a:gd name="connsiteX8" fmla="*/ 1474313 w 1803170"/>
                  <a:gd name="connsiteY8" fmla="*/ 2488280 h 3170327"/>
                  <a:gd name="connsiteX9" fmla="*/ 1290301 w 1803170"/>
                  <a:gd name="connsiteY9" fmla="*/ 2371518 h 3170327"/>
                  <a:gd name="connsiteX10" fmla="*/ 1277369 w 1803170"/>
                  <a:gd name="connsiteY10" fmla="*/ 2361911 h 3170327"/>
                  <a:gd name="connsiteX11" fmla="*/ 1114788 w 1803170"/>
                  <a:gd name="connsiteY11" fmla="*/ 2253647 h 3170327"/>
                  <a:gd name="connsiteX12" fmla="*/ 989527 w 1803170"/>
                  <a:gd name="connsiteY12" fmla="*/ 2221131 h 3170327"/>
                  <a:gd name="connsiteX13" fmla="*/ 955163 w 1803170"/>
                  <a:gd name="connsiteY13" fmla="*/ 2199699 h 3170327"/>
                  <a:gd name="connsiteX14" fmla="*/ 914148 w 1803170"/>
                  <a:gd name="connsiteY14" fmla="*/ 2113975 h 3170327"/>
                  <a:gd name="connsiteX15" fmla="*/ 852072 w 1803170"/>
                  <a:gd name="connsiteY15" fmla="*/ 1843869 h 3170327"/>
                  <a:gd name="connsiteX16" fmla="*/ 842095 w 1803170"/>
                  <a:gd name="connsiteY16" fmla="*/ 1784010 h 3170327"/>
                  <a:gd name="connsiteX17" fmla="*/ 856506 w 1803170"/>
                  <a:gd name="connsiteY17" fmla="*/ 1768121 h 3170327"/>
                  <a:gd name="connsiteX18" fmla="*/ 918582 w 1803170"/>
                  <a:gd name="connsiteY18" fmla="*/ 1767751 h 3170327"/>
                  <a:gd name="connsiteX19" fmla="*/ 930406 w 1803170"/>
                  <a:gd name="connsiteY19" fmla="*/ 1756666 h 3170327"/>
                  <a:gd name="connsiteX20" fmla="*/ 936688 w 1803170"/>
                  <a:gd name="connsiteY20" fmla="*/ 1689047 h 3170327"/>
                  <a:gd name="connsiteX21" fmla="*/ 947034 w 1803170"/>
                  <a:gd name="connsiteY21" fmla="*/ 1585587 h 3170327"/>
                  <a:gd name="connsiteX22" fmla="*/ 847268 w 1803170"/>
                  <a:gd name="connsiteY22" fmla="*/ 1246014 h 3170327"/>
                  <a:gd name="connsiteX23" fmla="*/ 852811 w 1803170"/>
                  <a:gd name="connsiteY23" fmla="*/ 1229387 h 3170327"/>
                  <a:gd name="connsiteX24" fmla="*/ 1209750 w 1803170"/>
                  <a:gd name="connsiteY24" fmla="*/ 1056090 h 3170327"/>
                  <a:gd name="connsiteX25" fmla="*/ 1253721 w 1803170"/>
                  <a:gd name="connsiteY25" fmla="*/ 1015076 h 3170327"/>
                  <a:gd name="connsiteX26" fmla="*/ 1258894 w 1803170"/>
                  <a:gd name="connsiteY26" fmla="*/ 975908 h 3170327"/>
                  <a:gd name="connsiteX27" fmla="*/ 1217140 w 1803170"/>
                  <a:gd name="connsiteY27" fmla="*/ 903486 h 3170327"/>
                  <a:gd name="connsiteX28" fmla="*/ 1125503 w 1803170"/>
                  <a:gd name="connsiteY28" fmla="*/ 812958 h 3170327"/>
                  <a:gd name="connsiteX29" fmla="*/ 925972 w 1803170"/>
                  <a:gd name="connsiteY29" fmla="*/ 621925 h 3170327"/>
                  <a:gd name="connsiteX30" fmla="*/ 910084 w 1803170"/>
                  <a:gd name="connsiteY30" fmla="*/ 610471 h 3170327"/>
                  <a:gd name="connsiteX31" fmla="*/ 682470 w 1803170"/>
                  <a:gd name="connsiteY31" fmla="*/ 490013 h 3170327"/>
                  <a:gd name="connsiteX32" fmla="*/ 647368 w 1803170"/>
                  <a:gd name="connsiteY32" fmla="*/ 449368 h 3170327"/>
                  <a:gd name="connsiteX33" fmla="*/ 691708 w 1803170"/>
                  <a:gd name="connsiteY33" fmla="*/ 351080 h 3170327"/>
                  <a:gd name="connsiteX34" fmla="*/ 729028 w 1803170"/>
                  <a:gd name="connsiteY34" fmla="*/ 447890 h 3170327"/>
                  <a:gd name="connsiteX35" fmla="*/ 869808 w 1803170"/>
                  <a:gd name="connsiteY35" fmla="*/ 566870 h 3170327"/>
                  <a:gd name="connsiteX36" fmla="*/ 865743 w 1803170"/>
                  <a:gd name="connsiteY36" fmla="*/ 556893 h 3170327"/>
                  <a:gd name="connsiteX37" fmla="*/ 855397 w 1803170"/>
                  <a:gd name="connsiteY37" fmla="*/ 360318 h 3170327"/>
                  <a:gd name="connsiteX38" fmla="*/ 879784 w 1803170"/>
                  <a:gd name="connsiteY38" fmla="*/ 321520 h 3170327"/>
                  <a:gd name="connsiteX39" fmla="*/ 910453 w 1803170"/>
                  <a:gd name="connsiteY39" fmla="*/ 147115 h 3170327"/>
                  <a:gd name="connsiteX40" fmla="*/ 724963 w 1803170"/>
                  <a:gd name="connsiteY40" fmla="*/ 62130 h 3170327"/>
                  <a:gd name="connsiteX41" fmla="*/ 703162 w 1803170"/>
                  <a:gd name="connsiteY41" fmla="*/ 76171 h 3170327"/>
                  <a:gd name="connsiteX42" fmla="*/ 685796 w 1803170"/>
                  <a:gd name="connsiteY42" fmla="*/ 54740 h 3170327"/>
                  <a:gd name="connsiteX43" fmla="*/ 627045 w 1803170"/>
                  <a:gd name="connsiteY43" fmla="*/ 18898 h 3170327"/>
                  <a:gd name="connsiteX44" fmla="*/ 502153 w 1803170"/>
                  <a:gd name="connsiteY44" fmla="*/ 792 h 3170327"/>
                  <a:gd name="connsiteX45" fmla="*/ 402388 w 1803170"/>
                  <a:gd name="connsiteY45" fmla="*/ 70998 h 3170327"/>
                  <a:gd name="connsiteX46" fmla="*/ 400540 w 1803170"/>
                  <a:gd name="connsiteY46" fmla="*/ 105361 h 3170327"/>
                  <a:gd name="connsiteX47" fmla="*/ 397215 w 1803170"/>
                  <a:gd name="connsiteY47" fmla="*/ 114968 h 3170327"/>
                  <a:gd name="connsiteX48" fmla="*/ 377262 w 1803170"/>
                  <a:gd name="connsiteY48" fmla="*/ 150810 h 3170327"/>
                  <a:gd name="connsiteX49" fmla="*/ 375045 w 1803170"/>
                  <a:gd name="connsiteY49" fmla="*/ 216212 h 3170327"/>
                  <a:gd name="connsiteX50" fmla="*/ 357678 w 1803170"/>
                  <a:gd name="connsiteY50" fmla="*/ 283092 h 3170327"/>
                  <a:gd name="connsiteX51" fmla="*/ 353613 w 1803170"/>
                  <a:gd name="connsiteY51" fmla="*/ 289373 h 3170327"/>
                  <a:gd name="connsiteX52" fmla="*/ 363590 w 1803170"/>
                  <a:gd name="connsiteY52" fmla="*/ 321151 h 3170327"/>
                  <a:gd name="connsiteX53" fmla="*/ 374675 w 1803170"/>
                  <a:gd name="connsiteY53" fmla="*/ 338148 h 3170327"/>
                  <a:gd name="connsiteX54" fmla="*/ 376523 w 1803170"/>
                  <a:gd name="connsiteY54" fmla="*/ 414635 h 3170327"/>
                  <a:gd name="connsiteX55" fmla="*/ 405344 w 1803170"/>
                  <a:gd name="connsiteY55" fmla="*/ 441239 h 3170327"/>
                  <a:gd name="connsiteX56" fmla="*/ 455966 w 1803170"/>
                  <a:gd name="connsiteY56" fmla="*/ 442717 h 3170327"/>
                  <a:gd name="connsiteX57" fmla="*/ 467420 w 1803170"/>
                  <a:gd name="connsiteY57" fmla="*/ 447890 h 3170327"/>
                  <a:gd name="connsiteX58" fmla="*/ 446358 w 1803170"/>
                  <a:gd name="connsiteY58" fmla="*/ 523268 h 3170327"/>
                  <a:gd name="connsiteX59" fmla="*/ 420493 w 1803170"/>
                  <a:gd name="connsiteY59" fmla="*/ 531028 h 3170327"/>
                  <a:gd name="connsiteX60" fmla="*/ 267150 w 1803170"/>
                  <a:gd name="connsiteY60" fmla="*/ 651855 h 3170327"/>
                  <a:gd name="connsiteX61" fmla="*/ 254587 w 1803170"/>
                  <a:gd name="connsiteY61" fmla="*/ 713562 h 3170327"/>
                  <a:gd name="connsiteX62" fmla="*/ 247936 w 1803170"/>
                  <a:gd name="connsiteY62" fmla="*/ 720582 h 3170327"/>
                  <a:gd name="connsiteX63" fmla="*/ 190294 w 1803170"/>
                  <a:gd name="connsiteY63" fmla="*/ 734623 h 3170327"/>
                  <a:gd name="connsiteX64" fmla="*/ 136346 w 1803170"/>
                  <a:gd name="connsiteY64" fmla="*/ 778225 h 3170327"/>
                  <a:gd name="connsiteX65" fmla="*/ 128956 w 1803170"/>
                  <a:gd name="connsiteY65" fmla="*/ 797808 h 3170327"/>
                  <a:gd name="connsiteX66" fmla="*/ 142258 w 1803170"/>
                  <a:gd name="connsiteY66" fmla="*/ 1133316 h 3170327"/>
                  <a:gd name="connsiteX67" fmla="*/ 144475 w 1803170"/>
                  <a:gd name="connsiteY67" fmla="*/ 1144032 h 3170327"/>
                  <a:gd name="connsiteX68" fmla="*/ 179948 w 1803170"/>
                  <a:gd name="connsiteY68" fmla="*/ 1191328 h 3170327"/>
                  <a:gd name="connsiteX69" fmla="*/ 250522 w 1803170"/>
                  <a:gd name="connsiteY69" fmla="*/ 1184677 h 3170327"/>
                  <a:gd name="connsiteX70" fmla="*/ 258651 w 1803170"/>
                  <a:gd name="connsiteY70" fmla="*/ 1171005 h 3170327"/>
                  <a:gd name="connsiteX71" fmla="*/ 347701 w 1803170"/>
                  <a:gd name="connsiteY71" fmla="*/ 991427 h 3170327"/>
                  <a:gd name="connsiteX72" fmla="*/ 353983 w 1803170"/>
                  <a:gd name="connsiteY72" fmla="*/ 979973 h 3170327"/>
                  <a:gd name="connsiteX73" fmla="*/ 356569 w 1803170"/>
                  <a:gd name="connsiteY73" fmla="*/ 982559 h 3170327"/>
                  <a:gd name="connsiteX74" fmla="*/ 364699 w 1803170"/>
                  <a:gd name="connsiteY74" fmla="*/ 1000665 h 3170327"/>
                  <a:gd name="connsiteX75" fmla="*/ 429731 w 1803170"/>
                  <a:gd name="connsiteY75" fmla="*/ 1305874 h 3170327"/>
                  <a:gd name="connsiteX76" fmla="*/ 433056 w 1803170"/>
                  <a:gd name="connsiteY76" fmla="*/ 1427070 h 3170327"/>
                  <a:gd name="connsiteX77" fmla="*/ 492177 w 1803170"/>
                  <a:gd name="connsiteY77" fmla="*/ 1745581 h 3170327"/>
                  <a:gd name="connsiteX78" fmla="*/ 488851 w 1803170"/>
                  <a:gd name="connsiteY78" fmla="*/ 1769968 h 3170327"/>
                  <a:gd name="connsiteX79" fmla="*/ 338833 w 1803170"/>
                  <a:gd name="connsiteY79" fmla="*/ 2028250 h 3170327"/>
                  <a:gd name="connsiteX80" fmla="*/ 294124 w 1803170"/>
                  <a:gd name="connsiteY80" fmla="*/ 2101042 h 3170327"/>
                  <a:gd name="connsiteX81" fmla="*/ 290059 w 1803170"/>
                  <a:gd name="connsiteY81" fmla="*/ 2290967 h 3170327"/>
                  <a:gd name="connsiteX82" fmla="*/ 294493 w 1803170"/>
                  <a:gd name="connsiteY82" fmla="*/ 2307224 h 3170327"/>
                  <a:gd name="connsiteX83" fmla="*/ 299666 w 1803170"/>
                  <a:gd name="connsiteY83" fmla="*/ 2695941 h 3170327"/>
                  <a:gd name="connsiteX84" fmla="*/ 266041 w 1803170"/>
                  <a:gd name="connsiteY84" fmla="*/ 2919859 h 3170327"/>
                  <a:gd name="connsiteX85" fmla="*/ 250153 w 1803170"/>
                  <a:gd name="connsiteY85" fmla="*/ 2935748 h 3170327"/>
                  <a:gd name="connsiteX86" fmla="*/ 225027 w 1803170"/>
                  <a:gd name="connsiteY86" fmla="*/ 2947202 h 3170327"/>
                  <a:gd name="connsiteX87" fmla="*/ 157777 w 1803170"/>
                  <a:gd name="connsiteY87" fmla="*/ 2997454 h 3170327"/>
                  <a:gd name="connsiteX88" fmla="*/ 64293 w 1803170"/>
                  <a:gd name="connsiteY88" fmla="*/ 3011496 h 3170327"/>
                  <a:gd name="connsiteX89" fmla="*/ 0 w 1803170"/>
                  <a:gd name="connsiteY89" fmla="*/ 3036622 h 3170327"/>
                  <a:gd name="connsiteX90" fmla="*/ 0 w 1803170"/>
                  <a:gd name="connsiteY90" fmla="*/ 3058792 h 3170327"/>
                  <a:gd name="connsiteX91" fmla="*/ 7760 w 1803170"/>
                  <a:gd name="connsiteY91" fmla="*/ 3080962 h 3170327"/>
                  <a:gd name="connsiteX92" fmla="*/ 62076 w 1803170"/>
                  <a:gd name="connsiteY92" fmla="*/ 3130475 h 3170327"/>
                  <a:gd name="connsiteX93" fmla="*/ 169232 w 1803170"/>
                  <a:gd name="connsiteY93" fmla="*/ 3143408 h 3170327"/>
                  <a:gd name="connsiteX94" fmla="*/ 229830 w 1803170"/>
                  <a:gd name="connsiteY94" fmla="*/ 3154493 h 3170327"/>
                  <a:gd name="connsiteX95" fmla="*/ 272693 w 1803170"/>
                  <a:gd name="connsiteY95" fmla="*/ 3170751 h 3170327"/>
                  <a:gd name="connsiteX96" fmla="*/ 284517 w 1803170"/>
                  <a:gd name="connsiteY96" fmla="*/ 3172968 h 3170327"/>
                  <a:gd name="connsiteX97" fmla="*/ 336616 w 1803170"/>
                  <a:gd name="connsiteY97" fmla="*/ 3172968 h 3170327"/>
                  <a:gd name="connsiteX98" fmla="*/ 356200 w 1803170"/>
                  <a:gd name="connsiteY98" fmla="*/ 3166317 h 3170327"/>
                  <a:gd name="connsiteX99" fmla="*/ 404235 w 1803170"/>
                  <a:gd name="connsiteY99" fmla="*/ 3110892 h 3170327"/>
                  <a:gd name="connsiteX100" fmla="*/ 396845 w 1803170"/>
                  <a:gd name="connsiteY100" fmla="*/ 2988217 h 3170327"/>
                  <a:gd name="connsiteX101" fmla="*/ 395367 w 1803170"/>
                  <a:gd name="connsiteY101" fmla="*/ 2966416 h 3170327"/>
                  <a:gd name="connsiteX102" fmla="*/ 437860 w 1803170"/>
                  <a:gd name="connsiteY102" fmla="*/ 2785730 h 3170327"/>
                  <a:gd name="connsiteX103" fmla="*/ 480722 w 1803170"/>
                  <a:gd name="connsiteY103" fmla="*/ 2459459 h 3170327"/>
                  <a:gd name="connsiteX104" fmla="*/ 472593 w 1803170"/>
                  <a:gd name="connsiteY104" fmla="*/ 2235172 h 3170327"/>
                  <a:gd name="connsiteX105" fmla="*/ 479614 w 1803170"/>
                  <a:gd name="connsiteY105" fmla="*/ 2216696 h 3170327"/>
                  <a:gd name="connsiteX106" fmla="*/ 602288 w 1803170"/>
                  <a:gd name="connsiteY106" fmla="*/ 2099195 h 3170327"/>
                  <a:gd name="connsiteX107" fmla="*/ 617068 w 1803170"/>
                  <a:gd name="connsiteY107" fmla="*/ 2100673 h 3170327"/>
                  <a:gd name="connsiteX108" fmla="*/ 730136 w 1803170"/>
                  <a:gd name="connsiteY108" fmla="*/ 2281359 h 3170327"/>
                  <a:gd name="connsiteX109" fmla="*/ 736418 w 1803170"/>
                  <a:gd name="connsiteY109" fmla="*/ 2297248 h 3170327"/>
                  <a:gd name="connsiteX110" fmla="*/ 823990 w 1803170"/>
                  <a:gd name="connsiteY110" fmla="*/ 2394427 h 3170327"/>
                  <a:gd name="connsiteX111" fmla="*/ 882371 w 1803170"/>
                  <a:gd name="connsiteY111" fmla="*/ 2404034 h 3170327"/>
                  <a:gd name="connsiteX112" fmla="*/ 896782 w 1803170"/>
                  <a:gd name="connsiteY112" fmla="*/ 2406251 h 3170327"/>
                  <a:gd name="connsiteX113" fmla="*/ 1108506 w 1803170"/>
                  <a:gd name="connsiteY113" fmla="*/ 2493823 h 3170327"/>
                  <a:gd name="connsiteX114" fmla="*/ 1173908 w 1803170"/>
                  <a:gd name="connsiteY114" fmla="*/ 2516363 h 3170327"/>
                  <a:gd name="connsiteX115" fmla="*/ 1247439 w 1803170"/>
                  <a:gd name="connsiteY115" fmla="*/ 2537424 h 3170327"/>
                  <a:gd name="connsiteX116" fmla="*/ 1496483 w 1803170"/>
                  <a:gd name="connsiteY116" fmla="*/ 2664164 h 3170327"/>
                  <a:gd name="connsiteX117" fmla="*/ 1504982 w 1803170"/>
                  <a:gd name="connsiteY117" fmla="*/ 2672662 h 3170327"/>
                  <a:gd name="connsiteX118" fmla="*/ 1588489 w 1803170"/>
                  <a:gd name="connsiteY118" fmla="*/ 2732522 h 3170327"/>
                  <a:gd name="connsiteX119" fmla="*/ 1711164 w 1803170"/>
                  <a:gd name="connsiteY119" fmla="*/ 2834873 h 3170327"/>
                  <a:gd name="connsiteX120" fmla="*/ 1732226 w 1803170"/>
                  <a:gd name="connsiteY120" fmla="*/ 2871085 h 3170327"/>
                  <a:gd name="connsiteX121" fmla="*/ 1758830 w 1803170"/>
                  <a:gd name="connsiteY121" fmla="*/ 2892885 h 3170327"/>
                  <a:gd name="connsiteX122" fmla="*/ 1781739 w 1803170"/>
                  <a:gd name="connsiteY122" fmla="*/ 2884756 h 3170327"/>
                  <a:gd name="connsiteX123" fmla="*/ 1796519 w 1803170"/>
                  <a:gd name="connsiteY123" fmla="*/ 2849653 h 3170327"/>
                  <a:gd name="connsiteX124" fmla="*/ 1778413 w 1803170"/>
                  <a:gd name="connsiteY124" fmla="*/ 2671923 h 3170327"/>
                  <a:gd name="connsiteX125" fmla="*/ 743808 w 1803170"/>
                  <a:gd name="connsiteY125" fmla="*/ 261661 h 3170327"/>
                  <a:gd name="connsiteX126" fmla="*/ 734940 w 1803170"/>
                  <a:gd name="connsiteY126" fmla="*/ 130488 h 3170327"/>
                  <a:gd name="connsiteX127" fmla="*/ 743808 w 1803170"/>
                  <a:gd name="connsiteY127" fmla="*/ 261661 h 3170327"/>
                  <a:gd name="connsiteX128" fmla="*/ 835814 w 1803170"/>
                  <a:gd name="connsiteY128" fmla="*/ 1132208 h 3170327"/>
                  <a:gd name="connsiteX129" fmla="*/ 877198 w 1803170"/>
                  <a:gd name="connsiteY129" fmla="*/ 881316 h 3170327"/>
                  <a:gd name="connsiteX130" fmla="*/ 898260 w 1803170"/>
                  <a:gd name="connsiteY130" fmla="*/ 835498 h 3170327"/>
                  <a:gd name="connsiteX131" fmla="*/ 911931 w 1803170"/>
                  <a:gd name="connsiteY131" fmla="*/ 832542 h 3170327"/>
                  <a:gd name="connsiteX132" fmla="*/ 1091509 w 1803170"/>
                  <a:gd name="connsiteY132" fmla="*/ 951152 h 3170327"/>
                  <a:gd name="connsiteX133" fmla="*/ 1094465 w 1803170"/>
                  <a:gd name="connsiteY133" fmla="*/ 961867 h 3170327"/>
                  <a:gd name="connsiteX134" fmla="*/ 887544 w 1803170"/>
                  <a:gd name="connsiteY134" fmla="*/ 1122231 h 3170327"/>
                  <a:gd name="connsiteX135" fmla="*/ 843943 w 1803170"/>
                  <a:gd name="connsiteY135" fmla="*/ 1136272 h 3170327"/>
                  <a:gd name="connsiteX136" fmla="*/ 835814 w 1803170"/>
                  <a:gd name="connsiteY136" fmla="*/ 1132208 h 317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1803170" h="3170327">
                    <a:moveTo>
                      <a:pt x="1778413" y="2671923"/>
                    </a:moveTo>
                    <a:cubicBezTo>
                      <a:pt x="1777305" y="2669706"/>
                      <a:pt x="1775827" y="2667859"/>
                      <a:pt x="1773979" y="2666011"/>
                    </a:cubicBezTo>
                    <a:cubicBezTo>
                      <a:pt x="1759199" y="2649753"/>
                      <a:pt x="1746636" y="2632017"/>
                      <a:pt x="1733704" y="2614281"/>
                    </a:cubicBezTo>
                    <a:cubicBezTo>
                      <a:pt x="1726314" y="2603935"/>
                      <a:pt x="1721880" y="2593589"/>
                      <a:pt x="1722619" y="2580287"/>
                    </a:cubicBezTo>
                    <a:cubicBezTo>
                      <a:pt x="1723358" y="2568832"/>
                      <a:pt x="1721880" y="2557008"/>
                      <a:pt x="1719663" y="2545923"/>
                    </a:cubicBezTo>
                    <a:cubicBezTo>
                      <a:pt x="1712273" y="2505278"/>
                      <a:pt x="1695645" y="2469805"/>
                      <a:pt x="1662390" y="2443201"/>
                    </a:cubicBezTo>
                    <a:cubicBezTo>
                      <a:pt x="1649088" y="2432855"/>
                      <a:pt x="1635786" y="2429530"/>
                      <a:pt x="1618789" y="2436181"/>
                    </a:cubicBezTo>
                    <a:cubicBezTo>
                      <a:pt x="1576296" y="2452808"/>
                      <a:pt x="1534912" y="2470914"/>
                      <a:pt x="1493527" y="2489389"/>
                    </a:cubicBezTo>
                    <a:cubicBezTo>
                      <a:pt x="1486507" y="2492715"/>
                      <a:pt x="1481334" y="2492715"/>
                      <a:pt x="1474313" y="2488280"/>
                    </a:cubicBezTo>
                    <a:cubicBezTo>
                      <a:pt x="1412976" y="2449113"/>
                      <a:pt x="1351639" y="2410316"/>
                      <a:pt x="1290301" y="2371518"/>
                    </a:cubicBezTo>
                    <a:cubicBezTo>
                      <a:pt x="1285867" y="2368562"/>
                      <a:pt x="1281064" y="2365606"/>
                      <a:pt x="1277369" y="2361911"/>
                    </a:cubicBezTo>
                    <a:cubicBezTo>
                      <a:pt x="1232289" y="2312028"/>
                      <a:pt x="1176125" y="2279142"/>
                      <a:pt x="1114788" y="2253647"/>
                    </a:cubicBezTo>
                    <a:cubicBezTo>
                      <a:pt x="1074512" y="2237019"/>
                      <a:pt x="1032389" y="2227042"/>
                      <a:pt x="989527" y="2221131"/>
                    </a:cubicBezTo>
                    <a:cubicBezTo>
                      <a:pt x="975485" y="2219283"/>
                      <a:pt x="964031" y="2214849"/>
                      <a:pt x="955163" y="2199699"/>
                    </a:cubicBezTo>
                    <a:cubicBezTo>
                      <a:pt x="938905" y="2171987"/>
                      <a:pt x="924864" y="2143904"/>
                      <a:pt x="914148" y="2113975"/>
                    </a:cubicBezTo>
                    <a:cubicBezTo>
                      <a:pt x="883479" y="2026403"/>
                      <a:pt x="866482" y="1935505"/>
                      <a:pt x="852072" y="1843869"/>
                    </a:cubicBezTo>
                    <a:cubicBezTo>
                      <a:pt x="849116" y="1823916"/>
                      <a:pt x="844682" y="1803963"/>
                      <a:pt x="842095" y="1784010"/>
                    </a:cubicBezTo>
                    <a:cubicBezTo>
                      <a:pt x="840248" y="1769968"/>
                      <a:pt x="842834" y="1768121"/>
                      <a:pt x="856506" y="1768121"/>
                    </a:cubicBezTo>
                    <a:cubicBezTo>
                      <a:pt x="877198" y="1767751"/>
                      <a:pt x="897890" y="1767382"/>
                      <a:pt x="918582" y="1767751"/>
                    </a:cubicBezTo>
                    <a:cubicBezTo>
                      <a:pt x="927081" y="1767751"/>
                      <a:pt x="930037" y="1764795"/>
                      <a:pt x="930406" y="1756666"/>
                    </a:cubicBezTo>
                    <a:cubicBezTo>
                      <a:pt x="931884" y="1734127"/>
                      <a:pt x="931515" y="1711218"/>
                      <a:pt x="936688" y="1689047"/>
                    </a:cubicBezTo>
                    <a:cubicBezTo>
                      <a:pt x="944817" y="1655053"/>
                      <a:pt x="947403" y="1620690"/>
                      <a:pt x="947034" y="1585587"/>
                    </a:cubicBezTo>
                    <a:cubicBezTo>
                      <a:pt x="945556" y="1462912"/>
                      <a:pt x="907867" y="1351323"/>
                      <a:pt x="847268" y="1246014"/>
                    </a:cubicBezTo>
                    <a:cubicBezTo>
                      <a:pt x="841726" y="1236407"/>
                      <a:pt x="841726" y="1233451"/>
                      <a:pt x="852811" y="1229387"/>
                    </a:cubicBezTo>
                    <a:cubicBezTo>
                      <a:pt x="978072" y="1185047"/>
                      <a:pt x="1096313" y="1125187"/>
                      <a:pt x="1209750" y="1056090"/>
                    </a:cubicBezTo>
                    <a:cubicBezTo>
                      <a:pt x="1227116" y="1045375"/>
                      <a:pt x="1243005" y="1032812"/>
                      <a:pt x="1253721" y="1015076"/>
                    </a:cubicBezTo>
                    <a:cubicBezTo>
                      <a:pt x="1261111" y="1002882"/>
                      <a:pt x="1264436" y="989580"/>
                      <a:pt x="1258894" y="975908"/>
                    </a:cubicBezTo>
                    <a:cubicBezTo>
                      <a:pt x="1248917" y="949674"/>
                      <a:pt x="1235984" y="924917"/>
                      <a:pt x="1217140" y="903486"/>
                    </a:cubicBezTo>
                    <a:cubicBezTo>
                      <a:pt x="1189058" y="870600"/>
                      <a:pt x="1158758" y="839932"/>
                      <a:pt x="1125503" y="812958"/>
                    </a:cubicBezTo>
                    <a:cubicBezTo>
                      <a:pt x="1053820" y="754577"/>
                      <a:pt x="988418" y="689914"/>
                      <a:pt x="925972" y="621925"/>
                    </a:cubicBezTo>
                    <a:cubicBezTo>
                      <a:pt x="921538" y="616752"/>
                      <a:pt x="915996" y="613427"/>
                      <a:pt x="910084" y="610471"/>
                    </a:cubicBezTo>
                    <a:cubicBezTo>
                      <a:pt x="834336" y="570195"/>
                      <a:pt x="758588" y="529180"/>
                      <a:pt x="682470" y="490013"/>
                    </a:cubicBezTo>
                    <a:cubicBezTo>
                      <a:pt x="664365" y="480776"/>
                      <a:pt x="654019" y="467473"/>
                      <a:pt x="647368" y="449368"/>
                    </a:cubicBezTo>
                    <a:cubicBezTo>
                      <a:pt x="630740" y="403550"/>
                      <a:pt x="645520" y="369925"/>
                      <a:pt x="691708" y="351080"/>
                    </a:cubicBezTo>
                    <a:cubicBezTo>
                      <a:pt x="692816" y="387661"/>
                      <a:pt x="707596" y="419069"/>
                      <a:pt x="729028" y="447890"/>
                    </a:cubicBezTo>
                    <a:cubicBezTo>
                      <a:pt x="766717" y="498142"/>
                      <a:pt x="816600" y="534353"/>
                      <a:pt x="869808" y="566870"/>
                    </a:cubicBezTo>
                    <a:cubicBezTo>
                      <a:pt x="872025" y="561327"/>
                      <a:pt x="868330" y="559480"/>
                      <a:pt x="865743" y="556893"/>
                    </a:cubicBezTo>
                    <a:cubicBezTo>
                      <a:pt x="806623" y="496295"/>
                      <a:pt x="812535" y="421655"/>
                      <a:pt x="855397" y="360318"/>
                    </a:cubicBezTo>
                    <a:cubicBezTo>
                      <a:pt x="864265" y="347755"/>
                      <a:pt x="872394" y="334822"/>
                      <a:pt x="879784" y="321520"/>
                    </a:cubicBezTo>
                    <a:cubicBezTo>
                      <a:pt x="908975" y="266834"/>
                      <a:pt x="922647" y="209191"/>
                      <a:pt x="910453" y="147115"/>
                    </a:cubicBezTo>
                    <a:cubicBezTo>
                      <a:pt x="892347" y="54370"/>
                      <a:pt x="802559" y="12986"/>
                      <a:pt x="724963" y="62130"/>
                    </a:cubicBezTo>
                    <a:cubicBezTo>
                      <a:pt x="717204" y="66933"/>
                      <a:pt x="708335" y="77649"/>
                      <a:pt x="703162" y="76171"/>
                    </a:cubicBezTo>
                    <a:cubicBezTo>
                      <a:pt x="695772" y="73954"/>
                      <a:pt x="690969" y="62869"/>
                      <a:pt x="685796" y="54740"/>
                    </a:cubicBezTo>
                    <a:cubicBezTo>
                      <a:pt x="672124" y="32939"/>
                      <a:pt x="652541" y="22223"/>
                      <a:pt x="627045" y="18898"/>
                    </a:cubicBezTo>
                    <a:cubicBezTo>
                      <a:pt x="585291" y="12986"/>
                      <a:pt x="543907" y="6704"/>
                      <a:pt x="502153" y="792"/>
                    </a:cubicBezTo>
                    <a:cubicBezTo>
                      <a:pt x="457074" y="-5489"/>
                      <a:pt x="411256" y="26288"/>
                      <a:pt x="402388" y="70998"/>
                    </a:cubicBezTo>
                    <a:cubicBezTo>
                      <a:pt x="400171" y="82452"/>
                      <a:pt x="399432" y="93907"/>
                      <a:pt x="400540" y="105361"/>
                    </a:cubicBezTo>
                    <a:cubicBezTo>
                      <a:pt x="400910" y="109056"/>
                      <a:pt x="401279" y="112382"/>
                      <a:pt x="397215" y="114968"/>
                    </a:cubicBezTo>
                    <a:cubicBezTo>
                      <a:pt x="384652" y="123467"/>
                      <a:pt x="380218" y="136769"/>
                      <a:pt x="377262" y="150810"/>
                    </a:cubicBezTo>
                    <a:cubicBezTo>
                      <a:pt x="372458" y="172611"/>
                      <a:pt x="370980" y="194781"/>
                      <a:pt x="375045" y="216212"/>
                    </a:cubicBezTo>
                    <a:cubicBezTo>
                      <a:pt x="380218" y="242077"/>
                      <a:pt x="372458" y="263139"/>
                      <a:pt x="357678" y="283092"/>
                    </a:cubicBezTo>
                    <a:cubicBezTo>
                      <a:pt x="356200" y="284939"/>
                      <a:pt x="355091" y="287156"/>
                      <a:pt x="353613" y="289373"/>
                    </a:cubicBezTo>
                    <a:cubicBezTo>
                      <a:pt x="339572" y="311913"/>
                      <a:pt x="339203" y="312283"/>
                      <a:pt x="363590" y="321151"/>
                    </a:cubicBezTo>
                    <a:cubicBezTo>
                      <a:pt x="372828" y="324476"/>
                      <a:pt x="375414" y="328541"/>
                      <a:pt x="374675" y="338148"/>
                    </a:cubicBezTo>
                    <a:cubicBezTo>
                      <a:pt x="372458" y="363643"/>
                      <a:pt x="371350" y="389509"/>
                      <a:pt x="376523" y="414635"/>
                    </a:cubicBezTo>
                    <a:cubicBezTo>
                      <a:pt x="380587" y="434218"/>
                      <a:pt x="385760" y="438652"/>
                      <a:pt x="405344" y="441239"/>
                    </a:cubicBezTo>
                    <a:cubicBezTo>
                      <a:pt x="422341" y="443456"/>
                      <a:pt x="438968" y="443456"/>
                      <a:pt x="455966" y="442717"/>
                    </a:cubicBezTo>
                    <a:cubicBezTo>
                      <a:pt x="460769" y="442347"/>
                      <a:pt x="464095" y="443086"/>
                      <a:pt x="467420" y="447890"/>
                    </a:cubicBezTo>
                    <a:cubicBezTo>
                      <a:pt x="486634" y="477820"/>
                      <a:pt x="478505" y="507749"/>
                      <a:pt x="446358" y="523268"/>
                    </a:cubicBezTo>
                    <a:cubicBezTo>
                      <a:pt x="438229" y="527333"/>
                      <a:pt x="429731" y="529919"/>
                      <a:pt x="420493" y="531028"/>
                    </a:cubicBezTo>
                    <a:cubicBezTo>
                      <a:pt x="345115" y="540635"/>
                      <a:pt x="293015" y="579433"/>
                      <a:pt x="267150" y="651855"/>
                    </a:cubicBezTo>
                    <a:cubicBezTo>
                      <a:pt x="260129" y="671808"/>
                      <a:pt x="256434" y="692500"/>
                      <a:pt x="254587" y="713562"/>
                    </a:cubicBezTo>
                    <a:cubicBezTo>
                      <a:pt x="254217" y="717626"/>
                      <a:pt x="255326" y="722060"/>
                      <a:pt x="247936" y="720582"/>
                    </a:cubicBezTo>
                    <a:cubicBezTo>
                      <a:pt x="226505" y="716148"/>
                      <a:pt x="208030" y="724647"/>
                      <a:pt x="190294" y="734623"/>
                    </a:cubicBezTo>
                    <a:cubicBezTo>
                      <a:pt x="170340" y="746448"/>
                      <a:pt x="152974" y="761597"/>
                      <a:pt x="136346" y="778225"/>
                    </a:cubicBezTo>
                    <a:cubicBezTo>
                      <a:pt x="130434" y="784137"/>
                      <a:pt x="128587" y="790049"/>
                      <a:pt x="128956" y="797808"/>
                    </a:cubicBezTo>
                    <a:cubicBezTo>
                      <a:pt x="133760" y="909768"/>
                      <a:pt x="137824" y="1021357"/>
                      <a:pt x="142258" y="1133316"/>
                    </a:cubicBezTo>
                    <a:cubicBezTo>
                      <a:pt x="142258" y="1137011"/>
                      <a:pt x="142628" y="1140706"/>
                      <a:pt x="144475" y="1144032"/>
                    </a:cubicBezTo>
                    <a:cubicBezTo>
                      <a:pt x="154082" y="1161398"/>
                      <a:pt x="164798" y="1178026"/>
                      <a:pt x="179948" y="1191328"/>
                    </a:cubicBezTo>
                    <a:cubicBezTo>
                      <a:pt x="204704" y="1213129"/>
                      <a:pt x="230200" y="1210912"/>
                      <a:pt x="250522" y="1184677"/>
                    </a:cubicBezTo>
                    <a:cubicBezTo>
                      <a:pt x="253848" y="1180613"/>
                      <a:pt x="256434" y="1175809"/>
                      <a:pt x="258651" y="1171005"/>
                    </a:cubicBezTo>
                    <a:cubicBezTo>
                      <a:pt x="288581" y="1111146"/>
                      <a:pt x="318141" y="1051287"/>
                      <a:pt x="347701" y="991427"/>
                    </a:cubicBezTo>
                    <a:cubicBezTo>
                      <a:pt x="349549" y="987732"/>
                      <a:pt x="351766" y="984037"/>
                      <a:pt x="353983" y="979973"/>
                    </a:cubicBezTo>
                    <a:cubicBezTo>
                      <a:pt x="355461" y="981451"/>
                      <a:pt x="356200" y="981820"/>
                      <a:pt x="356569" y="982559"/>
                    </a:cubicBezTo>
                    <a:cubicBezTo>
                      <a:pt x="359156" y="988471"/>
                      <a:pt x="362112" y="994383"/>
                      <a:pt x="364699" y="1000665"/>
                    </a:cubicBezTo>
                    <a:cubicBezTo>
                      <a:pt x="404974" y="1098583"/>
                      <a:pt x="421232" y="1201305"/>
                      <a:pt x="429731" y="1305874"/>
                    </a:cubicBezTo>
                    <a:cubicBezTo>
                      <a:pt x="433056" y="1346150"/>
                      <a:pt x="430100" y="1386795"/>
                      <a:pt x="433056" y="1427070"/>
                    </a:cubicBezTo>
                    <a:cubicBezTo>
                      <a:pt x="440446" y="1535704"/>
                      <a:pt x="462986" y="1641012"/>
                      <a:pt x="492177" y="1745581"/>
                    </a:cubicBezTo>
                    <a:cubicBezTo>
                      <a:pt x="494763" y="1754819"/>
                      <a:pt x="493655" y="1761839"/>
                      <a:pt x="488851" y="1769968"/>
                    </a:cubicBezTo>
                    <a:cubicBezTo>
                      <a:pt x="438599" y="1856062"/>
                      <a:pt x="389086" y="1942156"/>
                      <a:pt x="338833" y="2028250"/>
                    </a:cubicBezTo>
                    <a:cubicBezTo>
                      <a:pt x="324423" y="2052638"/>
                      <a:pt x="311121" y="2077764"/>
                      <a:pt x="294124" y="2101042"/>
                    </a:cubicBezTo>
                    <a:cubicBezTo>
                      <a:pt x="249044" y="2162380"/>
                      <a:pt x="247936" y="2226304"/>
                      <a:pt x="290059" y="2290967"/>
                    </a:cubicBezTo>
                    <a:cubicBezTo>
                      <a:pt x="293385" y="2296139"/>
                      <a:pt x="294124" y="2301682"/>
                      <a:pt x="294493" y="2307224"/>
                    </a:cubicBezTo>
                    <a:cubicBezTo>
                      <a:pt x="305948" y="2436550"/>
                      <a:pt x="309273" y="2566246"/>
                      <a:pt x="299666" y="2695941"/>
                    </a:cubicBezTo>
                    <a:cubicBezTo>
                      <a:pt x="294124" y="2771319"/>
                      <a:pt x="284517" y="2846328"/>
                      <a:pt x="266041" y="2919859"/>
                    </a:cubicBezTo>
                    <a:cubicBezTo>
                      <a:pt x="263824" y="2929096"/>
                      <a:pt x="259390" y="2933161"/>
                      <a:pt x="250153" y="2935748"/>
                    </a:cubicBezTo>
                    <a:cubicBezTo>
                      <a:pt x="241285" y="2938334"/>
                      <a:pt x="231308" y="2937965"/>
                      <a:pt x="225027" y="2947202"/>
                    </a:cubicBezTo>
                    <a:cubicBezTo>
                      <a:pt x="208769" y="2971959"/>
                      <a:pt x="185121" y="2987478"/>
                      <a:pt x="157777" y="2997454"/>
                    </a:cubicBezTo>
                    <a:cubicBezTo>
                      <a:pt x="127478" y="3008539"/>
                      <a:pt x="96440" y="3013343"/>
                      <a:pt x="64293" y="3011496"/>
                    </a:cubicBezTo>
                    <a:cubicBezTo>
                      <a:pt x="39167" y="3010387"/>
                      <a:pt x="15519" y="3012604"/>
                      <a:pt x="0" y="3036622"/>
                    </a:cubicBezTo>
                    <a:cubicBezTo>
                      <a:pt x="0" y="3044012"/>
                      <a:pt x="0" y="3051402"/>
                      <a:pt x="0" y="3058792"/>
                    </a:cubicBezTo>
                    <a:cubicBezTo>
                      <a:pt x="3326" y="3065812"/>
                      <a:pt x="2956" y="3074311"/>
                      <a:pt x="7760" y="3080962"/>
                    </a:cubicBezTo>
                    <a:cubicBezTo>
                      <a:pt x="22909" y="3100915"/>
                      <a:pt x="39906" y="3118282"/>
                      <a:pt x="62076" y="3130475"/>
                    </a:cubicBezTo>
                    <a:cubicBezTo>
                      <a:pt x="96071" y="3148581"/>
                      <a:pt x="131912" y="3154862"/>
                      <a:pt x="169232" y="3143408"/>
                    </a:cubicBezTo>
                    <a:cubicBezTo>
                      <a:pt x="191402" y="3136757"/>
                      <a:pt x="212464" y="3139713"/>
                      <a:pt x="229830" y="3154493"/>
                    </a:cubicBezTo>
                    <a:cubicBezTo>
                      <a:pt x="242763" y="3165578"/>
                      <a:pt x="256804" y="3169642"/>
                      <a:pt x="272693" y="3170751"/>
                    </a:cubicBezTo>
                    <a:cubicBezTo>
                      <a:pt x="276757" y="3171120"/>
                      <a:pt x="280822" y="3171120"/>
                      <a:pt x="284517" y="3172968"/>
                    </a:cubicBezTo>
                    <a:cubicBezTo>
                      <a:pt x="301883" y="3172968"/>
                      <a:pt x="319250" y="3172968"/>
                      <a:pt x="336616" y="3172968"/>
                    </a:cubicBezTo>
                    <a:cubicBezTo>
                      <a:pt x="342159" y="3168534"/>
                      <a:pt x="349549" y="3168534"/>
                      <a:pt x="356200" y="3166317"/>
                    </a:cubicBezTo>
                    <a:cubicBezTo>
                      <a:pt x="382804" y="3157079"/>
                      <a:pt x="399432" y="3140452"/>
                      <a:pt x="404235" y="3110892"/>
                    </a:cubicBezTo>
                    <a:cubicBezTo>
                      <a:pt x="410517" y="3069138"/>
                      <a:pt x="408300" y="3028493"/>
                      <a:pt x="396845" y="2988217"/>
                    </a:cubicBezTo>
                    <a:cubicBezTo>
                      <a:pt x="394628" y="2980827"/>
                      <a:pt x="394259" y="2973806"/>
                      <a:pt x="395367" y="2966416"/>
                    </a:cubicBezTo>
                    <a:cubicBezTo>
                      <a:pt x="404974" y="2905079"/>
                      <a:pt x="418646" y="2844481"/>
                      <a:pt x="437860" y="2785730"/>
                    </a:cubicBezTo>
                    <a:cubicBezTo>
                      <a:pt x="472593" y="2679313"/>
                      <a:pt x="481461" y="2570310"/>
                      <a:pt x="480722" y="2459459"/>
                    </a:cubicBezTo>
                    <a:cubicBezTo>
                      <a:pt x="480353" y="2384820"/>
                      <a:pt x="477397" y="2309811"/>
                      <a:pt x="472593" y="2235172"/>
                    </a:cubicBezTo>
                    <a:cubicBezTo>
                      <a:pt x="472224" y="2227412"/>
                      <a:pt x="474071" y="2222239"/>
                      <a:pt x="479614" y="2216696"/>
                    </a:cubicBezTo>
                    <a:cubicBezTo>
                      <a:pt x="520628" y="2177899"/>
                      <a:pt x="561643" y="2138732"/>
                      <a:pt x="602288" y="2099195"/>
                    </a:cubicBezTo>
                    <a:cubicBezTo>
                      <a:pt x="609309" y="2092544"/>
                      <a:pt x="611895" y="2092174"/>
                      <a:pt x="617068" y="2100673"/>
                    </a:cubicBezTo>
                    <a:cubicBezTo>
                      <a:pt x="654388" y="2160902"/>
                      <a:pt x="692447" y="2221131"/>
                      <a:pt x="730136" y="2281359"/>
                    </a:cubicBezTo>
                    <a:cubicBezTo>
                      <a:pt x="733092" y="2286163"/>
                      <a:pt x="735309" y="2291336"/>
                      <a:pt x="736418" y="2297248"/>
                    </a:cubicBezTo>
                    <a:cubicBezTo>
                      <a:pt x="747503" y="2346022"/>
                      <a:pt x="776693" y="2378538"/>
                      <a:pt x="823990" y="2394427"/>
                    </a:cubicBezTo>
                    <a:cubicBezTo>
                      <a:pt x="842834" y="2400708"/>
                      <a:pt x="862418" y="2403665"/>
                      <a:pt x="882371" y="2404034"/>
                    </a:cubicBezTo>
                    <a:cubicBezTo>
                      <a:pt x="887174" y="2404034"/>
                      <a:pt x="891978" y="2404034"/>
                      <a:pt x="896782" y="2406251"/>
                    </a:cubicBezTo>
                    <a:cubicBezTo>
                      <a:pt x="965139" y="2440615"/>
                      <a:pt x="1036823" y="2466849"/>
                      <a:pt x="1108506" y="2493823"/>
                    </a:cubicBezTo>
                    <a:cubicBezTo>
                      <a:pt x="1129937" y="2501952"/>
                      <a:pt x="1150999" y="2512668"/>
                      <a:pt x="1173908" y="2516363"/>
                    </a:cubicBezTo>
                    <a:cubicBezTo>
                      <a:pt x="1199404" y="2520797"/>
                      <a:pt x="1223791" y="2527817"/>
                      <a:pt x="1247439" y="2537424"/>
                    </a:cubicBezTo>
                    <a:cubicBezTo>
                      <a:pt x="1334272" y="2572158"/>
                      <a:pt x="1415932" y="2617606"/>
                      <a:pt x="1496483" y="2664164"/>
                    </a:cubicBezTo>
                    <a:cubicBezTo>
                      <a:pt x="1500178" y="2666381"/>
                      <a:pt x="1502765" y="2669337"/>
                      <a:pt x="1504982" y="2672662"/>
                    </a:cubicBezTo>
                    <a:cubicBezTo>
                      <a:pt x="1524566" y="2704070"/>
                      <a:pt x="1550800" y="2725131"/>
                      <a:pt x="1588489" y="2732522"/>
                    </a:cubicBezTo>
                    <a:cubicBezTo>
                      <a:pt x="1647610" y="2743976"/>
                      <a:pt x="1684929" y="2783513"/>
                      <a:pt x="1711164" y="2834873"/>
                    </a:cubicBezTo>
                    <a:cubicBezTo>
                      <a:pt x="1717446" y="2847437"/>
                      <a:pt x="1723727" y="2860000"/>
                      <a:pt x="1732226" y="2871085"/>
                    </a:cubicBezTo>
                    <a:cubicBezTo>
                      <a:pt x="1739246" y="2880322"/>
                      <a:pt x="1747375" y="2888821"/>
                      <a:pt x="1758830" y="2892885"/>
                    </a:cubicBezTo>
                    <a:cubicBezTo>
                      <a:pt x="1768437" y="2896211"/>
                      <a:pt x="1776196" y="2895102"/>
                      <a:pt x="1781739" y="2884756"/>
                    </a:cubicBezTo>
                    <a:cubicBezTo>
                      <a:pt x="1787651" y="2873302"/>
                      <a:pt x="1793194" y="2861847"/>
                      <a:pt x="1796519" y="2849653"/>
                    </a:cubicBezTo>
                    <a:cubicBezTo>
                      <a:pt x="1816103" y="2788316"/>
                      <a:pt x="1802431" y="2729565"/>
                      <a:pt x="1778413" y="2671923"/>
                    </a:cubicBezTo>
                    <a:close/>
                    <a:moveTo>
                      <a:pt x="743808" y="261661"/>
                    </a:moveTo>
                    <a:cubicBezTo>
                      <a:pt x="751937" y="217690"/>
                      <a:pt x="747503" y="174828"/>
                      <a:pt x="734940" y="130488"/>
                    </a:cubicBezTo>
                    <a:cubicBezTo>
                      <a:pt x="776324" y="154875"/>
                      <a:pt x="773737" y="213256"/>
                      <a:pt x="743808" y="261661"/>
                    </a:cubicBezTo>
                    <a:close/>
                    <a:moveTo>
                      <a:pt x="835814" y="1132208"/>
                    </a:moveTo>
                    <a:cubicBezTo>
                      <a:pt x="843573" y="1046114"/>
                      <a:pt x="851702" y="962237"/>
                      <a:pt x="877198" y="881316"/>
                    </a:cubicBezTo>
                    <a:cubicBezTo>
                      <a:pt x="882371" y="865058"/>
                      <a:pt x="889022" y="849539"/>
                      <a:pt x="898260" y="835498"/>
                    </a:cubicBezTo>
                    <a:cubicBezTo>
                      <a:pt x="901955" y="829955"/>
                      <a:pt x="904911" y="827738"/>
                      <a:pt x="911931" y="832542"/>
                    </a:cubicBezTo>
                    <a:cubicBezTo>
                      <a:pt x="971421" y="872448"/>
                      <a:pt x="1031650" y="911615"/>
                      <a:pt x="1091509" y="951152"/>
                    </a:cubicBezTo>
                    <a:cubicBezTo>
                      <a:pt x="1095574" y="954108"/>
                      <a:pt x="1100377" y="955586"/>
                      <a:pt x="1094465" y="961867"/>
                    </a:cubicBezTo>
                    <a:cubicBezTo>
                      <a:pt x="1034606" y="1026900"/>
                      <a:pt x="969943" y="1085651"/>
                      <a:pt x="887544" y="1122231"/>
                    </a:cubicBezTo>
                    <a:cubicBezTo>
                      <a:pt x="873503" y="1128513"/>
                      <a:pt x="859092" y="1132947"/>
                      <a:pt x="843943" y="1136272"/>
                    </a:cubicBezTo>
                    <a:cubicBezTo>
                      <a:pt x="837661" y="1138120"/>
                      <a:pt x="834336" y="1137381"/>
                      <a:pt x="835814" y="1132208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AC14A40-7D7A-42E0-AAB9-4D741A1B0DDE}"/>
              </a:ext>
            </a:extLst>
          </p:cNvPr>
          <p:cNvSpPr txBox="1"/>
          <p:nvPr/>
        </p:nvSpPr>
        <p:spPr>
          <a:xfrm>
            <a:off x="3477015" y="1135666"/>
            <a:ext cx="5237973" cy="55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8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IA(Information Architecture)</a:t>
            </a:r>
            <a:endParaRPr lang="ko-KR" altLang="en-US" sz="2800" u="sng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0266411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0f557a9-7758-4b58-9aea-2fd23310e577" xsi:nil="true"/>
    <lcf76f155ced4ddcb4097134ff3c332f xmlns="d9f30670-8cd3-44be-925b-bbd0e89072f5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1FA6B5C00438C45A489EFD098DEBE04" ma:contentTypeVersion="12" ma:contentTypeDescription="새 문서를 만듭니다." ma:contentTypeScope="" ma:versionID="f0ba397756fa4d090d66caf50580e724">
  <xsd:schema xmlns:xsd="http://www.w3.org/2001/XMLSchema" xmlns:xs="http://www.w3.org/2001/XMLSchema" xmlns:p="http://schemas.microsoft.com/office/2006/metadata/properties" xmlns:ns2="d9f30670-8cd3-44be-925b-bbd0e89072f5" xmlns:ns3="d0f557a9-7758-4b58-9aea-2fd23310e577" targetNamespace="http://schemas.microsoft.com/office/2006/metadata/properties" ma:root="true" ma:fieldsID="05dd77db577fb253d62d5950e963e65e" ns2:_="" ns3:_="">
    <xsd:import namespace="d9f30670-8cd3-44be-925b-bbd0e89072f5"/>
    <xsd:import namespace="d0f557a9-7758-4b58-9aea-2fd23310e5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f30670-8cd3-44be-925b-bbd0e89072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이미지 태그" ma:readOnly="false" ma:fieldId="{5cf76f15-5ced-4ddc-b409-7134ff3c332f}" ma:taxonomyMulti="true" ma:sspId="8000a940-ae6c-43da-b619-de366c7f0a5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f557a9-7758-4b58-9aea-2fd23310e57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866ee925-d59a-4736-a10f-ca79e8c9342d}" ma:internalName="TaxCatchAll" ma:showField="CatchAllData" ma:web="d0f557a9-7758-4b58-9aea-2fd23310e5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B3A8002-5ACD-475A-968E-77DB1CB0A4FD}">
  <ds:schemaRefs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d0f557a9-7758-4b58-9aea-2fd23310e577"/>
    <ds:schemaRef ds:uri="d9f30670-8cd3-44be-925b-bbd0e89072f5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8F09A62-4E27-44E3-AEFB-20BFB52629E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D5C748-243D-4B27-87BD-E18BC71E4F76}">
  <ds:schemaRefs>
    <ds:schemaRef ds:uri="d0f557a9-7758-4b58-9aea-2fd23310e577"/>
    <ds:schemaRef ds:uri="d9f30670-8cd3-44be-925b-bbd0e89072f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1259</Words>
  <Application>Microsoft Office PowerPoint</Application>
  <PresentationFormat>와이드스크린</PresentationFormat>
  <Paragraphs>275</Paragraphs>
  <Slides>20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맑은 고딕</vt:lpstr>
      <vt:lpstr>맑은 고딕</vt:lpstr>
      <vt:lpstr>Arial</vt:lpstr>
      <vt:lpstr>Bookman Old Style</vt:lpstr>
      <vt:lpstr>Verdana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김태형</cp:lastModifiedBy>
  <cp:revision>85</cp:revision>
  <dcterms:created xsi:type="dcterms:W3CDTF">2019-01-14T06:35:35Z</dcterms:created>
  <dcterms:modified xsi:type="dcterms:W3CDTF">2023-10-26T07:08:54Z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0x01010071FA6B5C00438C45A489EFD098DEBE04</vt:lpwstr>
  </property>
</Properties>
</file>

<file path=docProps/thumbnail.jpeg>
</file>